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797675" cy="9926638"/>
  <p:embeddedFontLst>
    <p:embeddedFont>
      <p:font typeface="Open Sans" panose="020B0606030504020204" pitchFamily="34" charset="0"/>
      <p:regular r:id="rId22"/>
      <p:bold r:id="rId23"/>
      <p:italic r:id="rId24"/>
      <p:boldItalic r:id="rId25"/>
    </p:embeddedFont>
    <p:embeddedFont>
      <p:font typeface="Open Sans ExtraBold" panose="020B0906030804020204" pitchFamily="34" charset="0"/>
      <p:bold r:id="rId26"/>
      <p:boldItalic r:id="rId27"/>
    </p:embeddedFont>
    <p:embeddedFont>
      <p:font typeface="Open Sans SemiBold" panose="020B0706030804020204" pitchFamily="34" charset="0"/>
      <p:regular r:id="rId28"/>
      <p:bold r:id="rId29"/>
      <p:italic r:id="rId30"/>
      <p:boldItalic r:id="rId31"/>
    </p:embeddedFont>
    <p:embeddedFont>
      <p:font typeface="Staatliches"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MKJaVMdKN5UOzC7cAg6TUV8CH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816C4-997D-4773-A875-2EC01CEAE96B}" v="4" dt="2025-11-24T13:06:10.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6" name="Google Shape;546;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7" name="Google Shape;557;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8" name="Google Shape;568;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9" name="Google Shape;579;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0" name="Google Shape;590;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1" name="Google Shape;601;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2" name="Google Shape;612;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3" name="Google Shape;623;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6" name="Google Shape;506;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3" name="Google Shape;513;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4" name="Google Shape;524;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5" name="Google Shape;535;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mit Bild">
  <p:cSld name="Titelfolie mit Bild">
    <p:bg>
      <p:bgPr>
        <a:solidFill>
          <a:schemeClr val="lt1"/>
        </a:solidFill>
        <a:effectLst/>
      </p:bgPr>
    </p:bg>
    <p:spTree>
      <p:nvGrpSpPr>
        <p:cNvPr id="1" name="Shape 15"/>
        <p:cNvGrpSpPr/>
        <p:nvPr/>
      </p:nvGrpSpPr>
      <p:grpSpPr>
        <a:xfrm>
          <a:off x="0" y="0"/>
          <a:ext cx="0" cy="0"/>
          <a:chOff x="0" y="0"/>
          <a:chExt cx="0" cy="0"/>
        </a:xfrm>
      </p:grpSpPr>
      <p:sp>
        <p:nvSpPr>
          <p:cNvPr id="16" name="Google Shape;16;p22"/>
          <p:cNvSpPr>
            <a:spLocks noGrp="1"/>
          </p:cNvSpPr>
          <p:nvPr>
            <p:ph type="pic" idx="2"/>
          </p:nvPr>
        </p:nvSpPr>
        <p:spPr>
          <a:xfrm>
            <a:off x="0" y="0"/>
            <a:ext cx="12192000" cy="6153277"/>
          </a:xfrm>
          <a:prstGeom prst="rect">
            <a:avLst/>
          </a:prstGeom>
          <a:solidFill>
            <a:schemeClr val="accent1"/>
          </a:solidFill>
          <a:ln>
            <a:noFill/>
          </a:ln>
        </p:spPr>
        <p:txBody>
          <a:bodyPr/>
          <a:lstStyle/>
          <a:p>
            <a:endParaRPr lang="it-IT"/>
          </a:p>
        </p:txBody>
      </p:sp>
      <p:sp>
        <p:nvSpPr>
          <p:cNvPr id="17" name="Google Shape;17;p22"/>
          <p:cNvSpPr txBox="1">
            <a:spLocks noGrp="1"/>
          </p:cNvSpPr>
          <p:nvPr>
            <p:ph type="body" idx="1"/>
          </p:nvPr>
        </p:nvSpPr>
        <p:spPr>
          <a:xfrm>
            <a:off x="10131181" y="335279"/>
            <a:ext cx="2196104" cy="1472614"/>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
              <a:buNone/>
              <a:defRPr sz="1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 name="Google Shape;18;p22"/>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Open Sans"/>
              <a:ea typeface="Open Sans"/>
              <a:cs typeface="Open Sans"/>
              <a:sym typeface="Open Sans"/>
            </a:endParaRPr>
          </a:p>
        </p:txBody>
      </p:sp>
      <p:sp>
        <p:nvSpPr>
          <p:cNvPr id="19" name="Google Shape;19;p22"/>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i="0" u="none" strike="noStrike" cap="none">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i="0" u="none" strike="noStrike" cap="none">
                <a:solidFill>
                  <a:schemeClr val="lt1"/>
                </a:solidFill>
                <a:latin typeface="Staatliches"/>
                <a:ea typeface="Staatliches"/>
                <a:cs typeface="Staatliches"/>
                <a:sym typeface="Staatliches"/>
              </a:rPr>
              <a:t>WILLKOMMEN</a:t>
            </a:r>
            <a:endParaRPr/>
          </a:p>
        </p:txBody>
      </p:sp>
      <p:sp>
        <p:nvSpPr>
          <p:cNvPr id="20" name="Google Shape;20;p22"/>
          <p:cNvSpPr txBox="1">
            <a:spLocks noGrp="1"/>
          </p:cNvSpPr>
          <p:nvPr>
            <p:ph type="body" idx="3"/>
          </p:nvPr>
        </p:nvSpPr>
        <p:spPr>
          <a:xfrm>
            <a:off x="702491" y="3697879"/>
            <a:ext cx="631595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22"/>
          <p:cNvSpPr txBox="1">
            <a:spLocks noGrp="1"/>
          </p:cNvSpPr>
          <p:nvPr>
            <p:ph type="body" idx="4"/>
          </p:nvPr>
        </p:nvSpPr>
        <p:spPr>
          <a:xfrm>
            <a:off x="702491" y="4944676"/>
            <a:ext cx="6315959" cy="808423"/>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elfolie 2">
  <p:cSld name="2_Titelfolie 2">
    <p:bg>
      <p:bgPr>
        <a:solidFill>
          <a:schemeClr val="dk2"/>
        </a:solidFill>
        <a:effectLst/>
      </p:bgPr>
    </p:bg>
    <p:spTree>
      <p:nvGrpSpPr>
        <p:cNvPr id="1" name="Shape 86"/>
        <p:cNvGrpSpPr/>
        <p:nvPr/>
      </p:nvGrpSpPr>
      <p:grpSpPr>
        <a:xfrm>
          <a:off x="0" y="0"/>
          <a:ext cx="0" cy="0"/>
          <a:chOff x="0" y="0"/>
          <a:chExt cx="0" cy="0"/>
        </a:xfrm>
      </p:grpSpPr>
      <p:grpSp>
        <p:nvGrpSpPr>
          <p:cNvPr id="87" name="Google Shape;87;p31"/>
          <p:cNvGrpSpPr/>
          <p:nvPr/>
        </p:nvGrpSpPr>
        <p:grpSpPr>
          <a:xfrm>
            <a:off x="5589798" y="-1"/>
            <a:ext cx="7029102" cy="6857999"/>
            <a:chOff x="3461377" y="0"/>
            <a:chExt cx="6093970" cy="6858000"/>
          </a:xfrm>
        </p:grpSpPr>
        <p:pic>
          <p:nvPicPr>
            <p:cNvPr id="88" name="Google Shape;88;p31"/>
            <p:cNvPicPr preferRelativeResize="0"/>
            <p:nvPr/>
          </p:nvPicPr>
          <p:blipFill rotWithShape="1">
            <a:blip r:embed="rId2">
              <a:alphaModFix/>
            </a:blip>
            <a:srcRect t="56196" r="64536" b="15262"/>
            <a:stretch/>
          </p:blipFill>
          <p:spPr>
            <a:xfrm>
              <a:off x="3461377" y="0"/>
              <a:ext cx="3068978" cy="6857999"/>
            </a:xfrm>
            <a:prstGeom prst="rect">
              <a:avLst/>
            </a:prstGeom>
            <a:noFill/>
            <a:ln>
              <a:noFill/>
            </a:ln>
          </p:spPr>
        </p:pic>
        <p:sp>
          <p:nvSpPr>
            <p:cNvPr id="89" name="Google Shape;89;p31"/>
            <p:cNvSpPr/>
            <p:nvPr/>
          </p:nvSpPr>
          <p:spPr>
            <a:xfrm>
              <a:off x="6530365"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90" name="Google Shape;90;p31"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91" name="Google Shape;91;p31"/>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Welcome!</a:t>
            </a:r>
            <a:endParaRPr/>
          </a:p>
        </p:txBody>
      </p:sp>
      <p:sp>
        <p:nvSpPr>
          <p:cNvPr id="92" name="Google Shape;92;p31"/>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31"/>
          <p:cNvSpPr txBox="1">
            <a:spLocks noGrp="1"/>
          </p:cNvSpPr>
          <p:nvPr>
            <p:ph type="body" idx="2"/>
          </p:nvPr>
        </p:nvSpPr>
        <p:spPr>
          <a:xfrm>
            <a:off x="702491" y="4899585"/>
            <a:ext cx="631595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folie 2">
  <p:cSld name="Titelfolie 2">
    <p:bg>
      <p:bgPr>
        <a:solidFill>
          <a:schemeClr val="dk2"/>
        </a:solidFill>
        <a:effectLst/>
      </p:bgPr>
    </p:bg>
    <p:spTree>
      <p:nvGrpSpPr>
        <p:cNvPr id="1" name="Shape 94"/>
        <p:cNvGrpSpPr/>
        <p:nvPr/>
      </p:nvGrpSpPr>
      <p:grpSpPr>
        <a:xfrm>
          <a:off x="0" y="0"/>
          <a:ext cx="0" cy="0"/>
          <a:chOff x="0" y="0"/>
          <a:chExt cx="0" cy="0"/>
        </a:xfrm>
      </p:grpSpPr>
      <p:grpSp>
        <p:nvGrpSpPr>
          <p:cNvPr id="95" name="Google Shape;95;p32"/>
          <p:cNvGrpSpPr/>
          <p:nvPr/>
        </p:nvGrpSpPr>
        <p:grpSpPr>
          <a:xfrm>
            <a:off x="5880328" y="0"/>
            <a:ext cx="6311673" cy="6158038"/>
            <a:chOff x="3278441" y="0"/>
            <a:chExt cx="6093961" cy="6858000"/>
          </a:xfrm>
        </p:grpSpPr>
        <p:pic>
          <p:nvPicPr>
            <p:cNvPr id="96" name="Google Shape;96;p32"/>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97" name="Google Shape;97;p32"/>
            <p:cNvSpPr/>
            <p:nvPr/>
          </p:nvSpPr>
          <p:spPr>
            <a:xfrm>
              <a:off x="6347420"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98" name="Google Shape;98;p32"/>
          <p:cNvGrpSpPr/>
          <p:nvPr/>
        </p:nvGrpSpPr>
        <p:grpSpPr>
          <a:xfrm>
            <a:off x="10131180" y="340040"/>
            <a:ext cx="2196104" cy="1463092"/>
            <a:chOff x="5801990" y="-3127494"/>
            <a:chExt cx="3822443" cy="2546594"/>
          </a:xfrm>
        </p:grpSpPr>
        <p:pic>
          <p:nvPicPr>
            <p:cNvPr id="99" name="Google Shape;99;p32"/>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00" name="Google Shape;100;p32"/>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01" name="Google Shape;101;p32"/>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102" name="Google Shape;102;p32"/>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32"/>
          <p:cNvSpPr txBox="1">
            <a:spLocks noGrp="1"/>
          </p:cNvSpPr>
          <p:nvPr>
            <p:ph type="body" idx="2"/>
          </p:nvPr>
        </p:nvSpPr>
        <p:spPr>
          <a:xfrm>
            <a:off x="702491" y="4899585"/>
            <a:ext cx="621900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4" name="Google Shape;104;p32"/>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elfolie 2">
  <p:cSld name="3_Titelfolie 2">
    <p:bg>
      <p:bgPr>
        <a:solidFill>
          <a:schemeClr val="dk2"/>
        </a:solidFill>
        <a:effectLst/>
      </p:bgPr>
    </p:bg>
    <p:spTree>
      <p:nvGrpSpPr>
        <p:cNvPr id="1" name="Shape 105"/>
        <p:cNvGrpSpPr/>
        <p:nvPr/>
      </p:nvGrpSpPr>
      <p:grpSpPr>
        <a:xfrm>
          <a:off x="0" y="0"/>
          <a:ext cx="0" cy="0"/>
          <a:chOff x="0" y="0"/>
          <a:chExt cx="0" cy="0"/>
        </a:xfrm>
      </p:grpSpPr>
      <p:grpSp>
        <p:nvGrpSpPr>
          <p:cNvPr id="106" name="Google Shape;106;p33"/>
          <p:cNvGrpSpPr/>
          <p:nvPr/>
        </p:nvGrpSpPr>
        <p:grpSpPr>
          <a:xfrm>
            <a:off x="5880328" y="0"/>
            <a:ext cx="6311673" cy="6158038"/>
            <a:chOff x="3278441" y="0"/>
            <a:chExt cx="6093961" cy="6858000"/>
          </a:xfrm>
        </p:grpSpPr>
        <p:pic>
          <p:nvPicPr>
            <p:cNvPr id="107" name="Google Shape;107;p33"/>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108" name="Google Shape;108;p33"/>
            <p:cNvSpPr/>
            <p:nvPr/>
          </p:nvSpPr>
          <p:spPr>
            <a:xfrm>
              <a:off x="6347420"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109" name="Google Shape;109;p33"/>
          <p:cNvGrpSpPr/>
          <p:nvPr/>
        </p:nvGrpSpPr>
        <p:grpSpPr>
          <a:xfrm>
            <a:off x="10131180" y="340040"/>
            <a:ext cx="2196104" cy="1463092"/>
            <a:chOff x="5801990" y="-3127494"/>
            <a:chExt cx="3822443" cy="2546594"/>
          </a:xfrm>
        </p:grpSpPr>
        <p:pic>
          <p:nvPicPr>
            <p:cNvPr id="110" name="Google Shape;110;p33"/>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11" name="Google Shape;111;p33"/>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12" name="Google Shape;112;p33"/>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Welcome!</a:t>
            </a:r>
            <a:endParaRPr/>
          </a:p>
        </p:txBody>
      </p:sp>
      <p:sp>
        <p:nvSpPr>
          <p:cNvPr id="113" name="Google Shape;113;p33"/>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33"/>
          <p:cNvSpPr txBox="1">
            <a:spLocks noGrp="1"/>
          </p:cNvSpPr>
          <p:nvPr>
            <p:ph type="body" idx="2"/>
          </p:nvPr>
        </p:nvSpPr>
        <p:spPr>
          <a:xfrm>
            <a:off x="702491" y="4899585"/>
            <a:ext cx="621900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5" name="Google Shape;115;p33"/>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nd Sbg 1">
  <p:cSld name="+Land Sbg 1">
    <p:bg>
      <p:bgPr>
        <a:solidFill>
          <a:schemeClr val="dk2"/>
        </a:solidFill>
        <a:effectLst/>
      </p:bgPr>
    </p:bg>
    <p:spTree>
      <p:nvGrpSpPr>
        <p:cNvPr id="1" name="Shape 116"/>
        <p:cNvGrpSpPr/>
        <p:nvPr/>
      </p:nvGrpSpPr>
      <p:grpSpPr>
        <a:xfrm>
          <a:off x="0" y="0"/>
          <a:ext cx="0" cy="0"/>
          <a:chOff x="0" y="0"/>
          <a:chExt cx="0" cy="0"/>
        </a:xfrm>
      </p:grpSpPr>
      <p:grpSp>
        <p:nvGrpSpPr>
          <p:cNvPr id="117" name="Google Shape;117;p34"/>
          <p:cNvGrpSpPr/>
          <p:nvPr/>
        </p:nvGrpSpPr>
        <p:grpSpPr>
          <a:xfrm>
            <a:off x="5956207" y="0"/>
            <a:ext cx="8477248" cy="6858000"/>
            <a:chOff x="3984765" y="0"/>
            <a:chExt cx="7349448" cy="6858000"/>
          </a:xfrm>
        </p:grpSpPr>
        <p:pic>
          <p:nvPicPr>
            <p:cNvPr id="118" name="Google Shape;118;p34"/>
            <p:cNvPicPr preferRelativeResize="0"/>
            <p:nvPr/>
          </p:nvPicPr>
          <p:blipFill rotWithShape="1">
            <a:blip r:embed="rId2">
              <a:alphaModFix/>
            </a:blip>
            <a:srcRect t="56196" r="64536" b="15262"/>
            <a:stretch/>
          </p:blipFill>
          <p:spPr>
            <a:xfrm>
              <a:off x="3984765" y="0"/>
              <a:ext cx="3068978" cy="6857999"/>
            </a:xfrm>
            <a:prstGeom prst="rect">
              <a:avLst/>
            </a:prstGeom>
            <a:noFill/>
            <a:ln>
              <a:noFill/>
            </a:ln>
          </p:spPr>
        </p:pic>
        <p:sp>
          <p:nvSpPr>
            <p:cNvPr id="119" name="Google Shape;119;p34"/>
            <p:cNvSpPr/>
            <p:nvPr/>
          </p:nvSpPr>
          <p:spPr>
            <a:xfrm>
              <a:off x="7053738"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120" name="Google Shape;120;p34"/>
          <p:cNvSpPr txBox="1"/>
          <p:nvPr/>
        </p:nvSpPr>
        <p:spPr>
          <a:xfrm>
            <a:off x="702491" y="25467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121" name="Google Shape;121;p34"/>
          <p:cNvSpPr txBox="1">
            <a:spLocks noGrp="1"/>
          </p:cNvSpPr>
          <p:nvPr>
            <p:ph type="body" idx="1"/>
          </p:nvPr>
        </p:nvSpPr>
        <p:spPr>
          <a:xfrm>
            <a:off x="702491" y="4358279"/>
            <a:ext cx="66762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2" name="Google Shape;122;p34"/>
          <p:cNvSpPr txBox="1">
            <a:spLocks noGrp="1"/>
          </p:cNvSpPr>
          <p:nvPr>
            <p:ph type="body" idx="2"/>
          </p:nvPr>
        </p:nvSpPr>
        <p:spPr>
          <a:xfrm>
            <a:off x="702491" y="5605076"/>
            <a:ext cx="64603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23" name="Google Shape;123;p34" descr="Ein Bild, das Text enthält.&#10;&#10;Automatisch generierte Beschreibung"/>
          <p:cNvPicPr preferRelativeResize="0"/>
          <p:nvPr/>
        </p:nvPicPr>
        <p:blipFill rotWithShape="1">
          <a:blip r:embed="rId3">
            <a:alphaModFix/>
          </a:blip>
          <a:srcRect/>
          <a:stretch/>
        </p:blipFill>
        <p:spPr>
          <a:xfrm>
            <a:off x="9812670" y="5780511"/>
            <a:ext cx="1940632" cy="711857"/>
          </a:xfrm>
          <a:prstGeom prst="rect">
            <a:avLst/>
          </a:prstGeom>
          <a:noFill/>
          <a:ln>
            <a:noFill/>
          </a:ln>
        </p:spPr>
      </p:pic>
      <p:grpSp>
        <p:nvGrpSpPr>
          <p:cNvPr id="124" name="Google Shape;124;p34"/>
          <p:cNvGrpSpPr/>
          <p:nvPr/>
        </p:nvGrpSpPr>
        <p:grpSpPr>
          <a:xfrm>
            <a:off x="10131180" y="352740"/>
            <a:ext cx="2196104" cy="1463092"/>
            <a:chOff x="5801990" y="-3127494"/>
            <a:chExt cx="3822443" cy="2546594"/>
          </a:xfrm>
        </p:grpSpPr>
        <p:pic>
          <p:nvPicPr>
            <p:cNvPr id="125" name="Google Shape;125;p34"/>
            <p:cNvPicPr preferRelativeResize="0"/>
            <p:nvPr/>
          </p:nvPicPr>
          <p:blipFill rotWithShape="1">
            <a:blip r:embed="rId4">
              <a:alphaModFix/>
            </a:blip>
            <a:srcRect/>
            <a:stretch/>
          </p:blipFill>
          <p:spPr>
            <a:xfrm>
              <a:off x="5801990" y="-3127494"/>
              <a:ext cx="2370966" cy="2546594"/>
            </a:xfrm>
            <a:prstGeom prst="rect">
              <a:avLst/>
            </a:prstGeom>
            <a:noFill/>
            <a:ln>
              <a:noFill/>
            </a:ln>
          </p:spPr>
        </p:pic>
        <p:sp>
          <p:nvSpPr>
            <p:cNvPr id="126" name="Google Shape;126;p34"/>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Land Sbg 1 EN">
  <p:cSld name="1_+Land Sbg 1 EN">
    <p:bg>
      <p:bgPr>
        <a:solidFill>
          <a:schemeClr val="dk2"/>
        </a:solidFill>
        <a:effectLst/>
      </p:bgPr>
    </p:bg>
    <p:spTree>
      <p:nvGrpSpPr>
        <p:cNvPr id="1" name="Shape 127"/>
        <p:cNvGrpSpPr/>
        <p:nvPr/>
      </p:nvGrpSpPr>
      <p:grpSpPr>
        <a:xfrm>
          <a:off x="0" y="0"/>
          <a:ext cx="0" cy="0"/>
          <a:chOff x="0" y="0"/>
          <a:chExt cx="0" cy="0"/>
        </a:xfrm>
      </p:grpSpPr>
      <p:grpSp>
        <p:nvGrpSpPr>
          <p:cNvPr id="128" name="Google Shape;128;p35"/>
          <p:cNvGrpSpPr/>
          <p:nvPr/>
        </p:nvGrpSpPr>
        <p:grpSpPr>
          <a:xfrm>
            <a:off x="5956207" y="0"/>
            <a:ext cx="8477248" cy="6858000"/>
            <a:chOff x="3984765" y="0"/>
            <a:chExt cx="7349448" cy="6858000"/>
          </a:xfrm>
        </p:grpSpPr>
        <p:pic>
          <p:nvPicPr>
            <p:cNvPr id="129" name="Google Shape;129;p35"/>
            <p:cNvPicPr preferRelativeResize="0"/>
            <p:nvPr/>
          </p:nvPicPr>
          <p:blipFill rotWithShape="1">
            <a:blip r:embed="rId2">
              <a:alphaModFix/>
            </a:blip>
            <a:srcRect t="56196" r="64536" b="15262"/>
            <a:stretch/>
          </p:blipFill>
          <p:spPr>
            <a:xfrm>
              <a:off x="3984765" y="0"/>
              <a:ext cx="3068978" cy="6857999"/>
            </a:xfrm>
            <a:prstGeom prst="rect">
              <a:avLst/>
            </a:prstGeom>
            <a:noFill/>
            <a:ln>
              <a:noFill/>
            </a:ln>
          </p:spPr>
        </p:pic>
        <p:sp>
          <p:nvSpPr>
            <p:cNvPr id="130" name="Google Shape;130;p35"/>
            <p:cNvSpPr/>
            <p:nvPr/>
          </p:nvSpPr>
          <p:spPr>
            <a:xfrm>
              <a:off x="7053738"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131" name="Google Shape;131;p35"/>
          <p:cNvSpPr txBox="1">
            <a:spLocks noGrp="1"/>
          </p:cNvSpPr>
          <p:nvPr>
            <p:ph type="body" idx="1"/>
          </p:nvPr>
        </p:nvSpPr>
        <p:spPr>
          <a:xfrm>
            <a:off x="702491" y="4358279"/>
            <a:ext cx="66762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2" name="Google Shape;132;p35"/>
          <p:cNvSpPr txBox="1">
            <a:spLocks noGrp="1"/>
          </p:cNvSpPr>
          <p:nvPr>
            <p:ph type="body" idx="2"/>
          </p:nvPr>
        </p:nvSpPr>
        <p:spPr>
          <a:xfrm>
            <a:off x="702491" y="5605076"/>
            <a:ext cx="64603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33" name="Google Shape;133;p35" descr="Ein Bild, das Text enthält.&#10;&#10;Automatisch generierte Beschreibung"/>
          <p:cNvPicPr preferRelativeResize="0"/>
          <p:nvPr/>
        </p:nvPicPr>
        <p:blipFill rotWithShape="1">
          <a:blip r:embed="rId3">
            <a:alphaModFix/>
          </a:blip>
          <a:srcRect/>
          <a:stretch/>
        </p:blipFill>
        <p:spPr>
          <a:xfrm>
            <a:off x="9812670" y="5780511"/>
            <a:ext cx="1940632" cy="711857"/>
          </a:xfrm>
          <a:prstGeom prst="rect">
            <a:avLst/>
          </a:prstGeom>
          <a:noFill/>
          <a:ln>
            <a:noFill/>
          </a:ln>
        </p:spPr>
      </p:pic>
      <p:grpSp>
        <p:nvGrpSpPr>
          <p:cNvPr id="134" name="Google Shape;134;p35"/>
          <p:cNvGrpSpPr/>
          <p:nvPr/>
        </p:nvGrpSpPr>
        <p:grpSpPr>
          <a:xfrm>
            <a:off x="10131180" y="352740"/>
            <a:ext cx="2196104" cy="1463092"/>
            <a:chOff x="5801990" y="-3127494"/>
            <a:chExt cx="3822443" cy="2546594"/>
          </a:xfrm>
        </p:grpSpPr>
        <p:pic>
          <p:nvPicPr>
            <p:cNvPr id="135" name="Google Shape;135;p35"/>
            <p:cNvPicPr preferRelativeResize="0"/>
            <p:nvPr/>
          </p:nvPicPr>
          <p:blipFill rotWithShape="1">
            <a:blip r:embed="rId4">
              <a:alphaModFix/>
            </a:blip>
            <a:srcRect/>
            <a:stretch/>
          </p:blipFill>
          <p:spPr>
            <a:xfrm>
              <a:off x="5801990" y="-3127494"/>
              <a:ext cx="2370966" cy="2546594"/>
            </a:xfrm>
            <a:prstGeom prst="rect">
              <a:avLst/>
            </a:prstGeom>
            <a:noFill/>
            <a:ln>
              <a:noFill/>
            </a:ln>
          </p:spPr>
        </p:pic>
        <p:sp>
          <p:nvSpPr>
            <p:cNvPr id="136" name="Google Shape;136;p35"/>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37" name="Google Shape;137;p35"/>
          <p:cNvSpPr txBox="1"/>
          <p:nvPr/>
        </p:nvSpPr>
        <p:spPr>
          <a:xfrm>
            <a:off x="702491" y="25467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Welcome!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nd Sbg 1 + Partner">
  <p:cSld name="+Land Sbg 1 + Partner">
    <p:bg>
      <p:bgPr>
        <a:solidFill>
          <a:schemeClr val="dk2"/>
        </a:solidFill>
        <a:effectLst/>
      </p:bgPr>
    </p:bg>
    <p:spTree>
      <p:nvGrpSpPr>
        <p:cNvPr id="1" name="Shape 138"/>
        <p:cNvGrpSpPr/>
        <p:nvPr/>
      </p:nvGrpSpPr>
      <p:grpSpPr>
        <a:xfrm>
          <a:off x="0" y="0"/>
          <a:ext cx="0" cy="0"/>
          <a:chOff x="0" y="0"/>
          <a:chExt cx="0" cy="0"/>
        </a:xfrm>
      </p:grpSpPr>
      <p:grpSp>
        <p:nvGrpSpPr>
          <p:cNvPr id="139" name="Google Shape;139;p36"/>
          <p:cNvGrpSpPr/>
          <p:nvPr/>
        </p:nvGrpSpPr>
        <p:grpSpPr>
          <a:xfrm>
            <a:off x="4579981" y="-2"/>
            <a:ext cx="7612019" cy="6158038"/>
            <a:chOff x="3278441" y="0"/>
            <a:chExt cx="7349453" cy="6858000"/>
          </a:xfrm>
        </p:grpSpPr>
        <p:pic>
          <p:nvPicPr>
            <p:cNvPr id="140" name="Google Shape;140;p36"/>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141" name="Google Shape;141;p36"/>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142" name="Google Shape;142;p36"/>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grpSp>
        <p:nvGrpSpPr>
          <p:cNvPr id="143" name="Google Shape;143;p36"/>
          <p:cNvGrpSpPr/>
          <p:nvPr/>
        </p:nvGrpSpPr>
        <p:grpSpPr>
          <a:xfrm>
            <a:off x="10131180" y="352740"/>
            <a:ext cx="2196104" cy="1463092"/>
            <a:chOff x="5801990" y="-3127494"/>
            <a:chExt cx="3822443" cy="2546594"/>
          </a:xfrm>
        </p:grpSpPr>
        <p:pic>
          <p:nvPicPr>
            <p:cNvPr id="144" name="Google Shape;144;p36"/>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45" name="Google Shape;145;p36"/>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46" name="Google Shape;146;p36"/>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147" name="Google Shape;147;p36"/>
          <p:cNvSpPr txBox="1">
            <a:spLocks noGrp="1"/>
          </p:cNvSpPr>
          <p:nvPr>
            <p:ph type="body" idx="1"/>
          </p:nvPr>
        </p:nvSpPr>
        <p:spPr>
          <a:xfrm>
            <a:off x="702491" y="3697879"/>
            <a:ext cx="53935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8" name="Google Shape;148;p36"/>
          <p:cNvSpPr txBox="1">
            <a:spLocks noGrp="1"/>
          </p:cNvSpPr>
          <p:nvPr>
            <p:ph type="body" idx="2"/>
          </p:nvPr>
        </p:nvSpPr>
        <p:spPr>
          <a:xfrm>
            <a:off x="702491" y="4944676"/>
            <a:ext cx="50506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49" name="Google Shape;149;p36" descr="Ein Bild, das Text enthält.&#10;&#10;Automatisch generierte Beschreibung"/>
          <p:cNvPicPr preferRelativeResize="0"/>
          <p:nvPr/>
        </p:nvPicPr>
        <p:blipFill rotWithShape="1">
          <a:blip r:embed="rId4">
            <a:alphaModFix/>
          </a:blip>
          <a:srcRect/>
          <a:stretch/>
        </p:blipFill>
        <p:spPr>
          <a:xfrm>
            <a:off x="9812670" y="4947132"/>
            <a:ext cx="1940632" cy="71185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Land Sbg 1 + Partner EN">
  <p:cSld name="1_+Land Sbg 1 + Partner EN">
    <p:bg>
      <p:bgPr>
        <a:solidFill>
          <a:schemeClr val="dk2"/>
        </a:solidFill>
        <a:effectLst/>
      </p:bgPr>
    </p:bg>
    <p:spTree>
      <p:nvGrpSpPr>
        <p:cNvPr id="1" name="Shape 150"/>
        <p:cNvGrpSpPr/>
        <p:nvPr/>
      </p:nvGrpSpPr>
      <p:grpSpPr>
        <a:xfrm>
          <a:off x="0" y="0"/>
          <a:ext cx="0" cy="0"/>
          <a:chOff x="0" y="0"/>
          <a:chExt cx="0" cy="0"/>
        </a:xfrm>
      </p:grpSpPr>
      <p:grpSp>
        <p:nvGrpSpPr>
          <p:cNvPr id="151" name="Google Shape;151;p37"/>
          <p:cNvGrpSpPr/>
          <p:nvPr/>
        </p:nvGrpSpPr>
        <p:grpSpPr>
          <a:xfrm>
            <a:off x="4579981" y="-2"/>
            <a:ext cx="7612019" cy="6158038"/>
            <a:chOff x="3278441" y="0"/>
            <a:chExt cx="7349453" cy="6858000"/>
          </a:xfrm>
        </p:grpSpPr>
        <p:pic>
          <p:nvPicPr>
            <p:cNvPr id="152" name="Google Shape;152;p37"/>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153" name="Google Shape;153;p37"/>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154" name="Google Shape;154;p37"/>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grpSp>
        <p:nvGrpSpPr>
          <p:cNvPr id="155" name="Google Shape;155;p37"/>
          <p:cNvGrpSpPr/>
          <p:nvPr/>
        </p:nvGrpSpPr>
        <p:grpSpPr>
          <a:xfrm>
            <a:off x="10131180" y="352740"/>
            <a:ext cx="2196104" cy="1463092"/>
            <a:chOff x="5801990" y="-3127494"/>
            <a:chExt cx="3822443" cy="2546594"/>
          </a:xfrm>
        </p:grpSpPr>
        <p:pic>
          <p:nvPicPr>
            <p:cNvPr id="156" name="Google Shape;156;p37"/>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57" name="Google Shape;157;p37"/>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58" name="Google Shape;158;p37"/>
          <p:cNvSpPr txBox="1">
            <a:spLocks noGrp="1"/>
          </p:cNvSpPr>
          <p:nvPr>
            <p:ph type="body" idx="1"/>
          </p:nvPr>
        </p:nvSpPr>
        <p:spPr>
          <a:xfrm>
            <a:off x="702491" y="3697879"/>
            <a:ext cx="53935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9" name="Google Shape;159;p37"/>
          <p:cNvSpPr txBox="1">
            <a:spLocks noGrp="1"/>
          </p:cNvSpPr>
          <p:nvPr>
            <p:ph type="body" idx="2"/>
          </p:nvPr>
        </p:nvSpPr>
        <p:spPr>
          <a:xfrm>
            <a:off x="702491" y="4944676"/>
            <a:ext cx="50506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60" name="Google Shape;160;p37" descr="Ein Bild, das Text enthält.&#10;&#10;Automatisch generierte Beschreibung"/>
          <p:cNvPicPr preferRelativeResize="0"/>
          <p:nvPr/>
        </p:nvPicPr>
        <p:blipFill rotWithShape="1">
          <a:blip r:embed="rId4">
            <a:alphaModFix/>
          </a:blip>
          <a:srcRect/>
          <a:stretch/>
        </p:blipFill>
        <p:spPr>
          <a:xfrm>
            <a:off x="9812670" y="4947132"/>
            <a:ext cx="1940632" cy="711857"/>
          </a:xfrm>
          <a:prstGeom prst="rect">
            <a:avLst/>
          </a:prstGeom>
          <a:noFill/>
          <a:ln>
            <a:noFill/>
          </a:ln>
        </p:spPr>
      </p:pic>
      <p:sp>
        <p:nvSpPr>
          <p:cNvPr id="161" name="Google Shape;161;p37"/>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6000" b="0">
              <a:solidFill>
                <a:schemeClr val="lt1"/>
              </a:solidFill>
              <a:latin typeface="Staatliches"/>
              <a:ea typeface="Staatliches"/>
              <a:cs typeface="Staatliches"/>
              <a:sym typeface="Staatliches"/>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Welcome!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Land Sbg 2">
  <p:cSld name="1_+Land Sbg 2">
    <p:bg>
      <p:bgPr>
        <a:solidFill>
          <a:schemeClr val="dk2"/>
        </a:solidFill>
        <a:effectLst/>
      </p:bgPr>
    </p:bg>
    <p:spTree>
      <p:nvGrpSpPr>
        <p:cNvPr id="1" name="Shape 162"/>
        <p:cNvGrpSpPr/>
        <p:nvPr/>
      </p:nvGrpSpPr>
      <p:grpSpPr>
        <a:xfrm>
          <a:off x="0" y="0"/>
          <a:ext cx="0" cy="0"/>
          <a:chOff x="0" y="0"/>
          <a:chExt cx="0" cy="0"/>
        </a:xfrm>
      </p:grpSpPr>
      <p:grpSp>
        <p:nvGrpSpPr>
          <p:cNvPr id="163" name="Google Shape;163;p38"/>
          <p:cNvGrpSpPr/>
          <p:nvPr/>
        </p:nvGrpSpPr>
        <p:grpSpPr>
          <a:xfrm>
            <a:off x="5589798" y="-1"/>
            <a:ext cx="7029102" cy="6857999"/>
            <a:chOff x="3461377" y="0"/>
            <a:chExt cx="6093970" cy="6858000"/>
          </a:xfrm>
        </p:grpSpPr>
        <p:pic>
          <p:nvPicPr>
            <p:cNvPr id="164" name="Google Shape;164;p38"/>
            <p:cNvPicPr preferRelativeResize="0"/>
            <p:nvPr/>
          </p:nvPicPr>
          <p:blipFill rotWithShape="1">
            <a:blip r:embed="rId2">
              <a:alphaModFix/>
            </a:blip>
            <a:srcRect t="56196" r="64536" b="15262"/>
            <a:stretch/>
          </p:blipFill>
          <p:spPr>
            <a:xfrm>
              <a:off x="3461377" y="0"/>
              <a:ext cx="3068978" cy="6857999"/>
            </a:xfrm>
            <a:prstGeom prst="rect">
              <a:avLst/>
            </a:prstGeom>
            <a:noFill/>
            <a:ln>
              <a:noFill/>
            </a:ln>
          </p:spPr>
        </p:pic>
        <p:sp>
          <p:nvSpPr>
            <p:cNvPr id="165" name="Google Shape;165;p38"/>
            <p:cNvSpPr/>
            <p:nvPr/>
          </p:nvSpPr>
          <p:spPr>
            <a:xfrm>
              <a:off x="6530365"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166" name="Google Shape;166;p38"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167" name="Google Shape;167;p38"/>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168" name="Google Shape;168;p38"/>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9" name="Google Shape;169;p38"/>
          <p:cNvSpPr txBox="1">
            <a:spLocks noGrp="1"/>
          </p:cNvSpPr>
          <p:nvPr>
            <p:ph type="body" idx="2"/>
          </p:nvPr>
        </p:nvSpPr>
        <p:spPr>
          <a:xfrm>
            <a:off x="702491" y="4899585"/>
            <a:ext cx="631595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70" name="Google Shape;170;p38" descr="Ein Bild, das Text enthält.&#10;&#10;Automatisch generierte Beschreibung"/>
          <p:cNvPicPr preferRelativeResize="0"/>
          <p:nvPr/>
        </p:nvPicPr>
        <p:blipFill rotWithShape="1">
          <a:blip r:embed="rId4">
            <a:alphaModFix/>
          </a:blip>
          <a:srcRect/>
          <a:stretch/>
        </p:blipFill>
        <p:spPr>
          <a:xfrm>
            <a:off x="9812670" y="5780511"/>
            <a:ext cx="1940632" cy="7118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nd Sbg 2 EN">
  <p:cSld name="+Land Sbg 2 EN">
    <p:bg>
      <p:bgPr>
        <a:solidFill>
          <a:schemeClr val="dk2"/>
        </a:solidFill>
        <a:effectLst/>
      </p:bgPr>
    </p:bg>
    <p:spTree>
      <p:nvGrpSpPr>
        <p:cNvPr id="1" name="Shape 171"/>
        <p:cNvGrpSpPr/>
        <p:nvPr/>
      </p:nvGrpSpPr>
      <p:grpSpPr>
        <a:xfrm>
          <a:off x="0" y="0"/>
          <a:ext cx="0" cy="0"/>
          <a:chOff x="0" y="0"/>
          <a:chExt cx="0" cy="0"/>
        </a:xfrm>
      </p:grpSpPr>
      <p:grpSp>
        <p:nvGrpSpPr>
          <p:cNvPr id="172" name="Google Shape;172;p39"/>
          <p:cNvGrpSpPr/>
          <p:nvPr/>
        </p:nvGrpSpPr>
        <p:grpSpPr>
          <a:xfrm>
            <a:off x="5589798" y="-1"/>
            <a:ext cx="7029102" cy="6857999"/>
            <a:chOff x="3461377" y="0"/>
            <a:chExt cx="6093970" cy="6858000"/>
          </a:xfrm>
        </p:grpSpPr>
        <p:pic>
          <p:nvPicPr>
            <p:cNvPr id="173" name="Google Shape;173;p39"/>
            <p:cNvPicPr preferRelativeResize="0"/>
            <p:nvPr/>
          </p:nvPicPr>
          <p:blipFill rotWithShape="1">
            <a:blip r:embed="rId2">
              <a:alphaModFix/>
            </a:blip>
            <a:srcRect t="56196" r="64536" b="15262"/>
            <a:stretch/>
          </p:blipFill>
          <p:spPr>
            <a:xfrm>
              <a:off x="3461377" y="0"/>
              <a:ext cx="3068978" cy="6857999"/>
            </a:xfrm>
            <a:prstGeom prst="rect">
              <a:avLst/>
            </a:prstGeom>
            <a:noFill/>
            <a:ln>
              <a:noFill/>
            </a:ln>
          </p:spPr>
        </p:pic>
        <p:sp>
          <p:nvSpPr>
            <p:cNvPr id="174" name="Google Shape;174;p39"/>
            <p:cNvSpPr/>
            <p:nvPr/>
          </p:nvSpPr>
          <p:spPr>
            <a:xfrm>
              <a:off x="6530365"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175" name="Google Shape;175;p39"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176" name="Google Shape;176;p39"/>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7" name="Google Shape;177;p39"/>
          <p:cNvSpPr txBox="1">
            <a:spLocks noGrp="1"/>
          </p:cNvSpPr>
          <p:nvPr>
            <p:ph type="body" idx="2"/>
          </p:nvPr>
        </p:nvSpPr>
        <p:spPr>
          <a:xfrm>
            <a:off x="702491" y="4899585"/>
            <a:ext cx="631595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78" name="Google Shape;178;p39" descr="Ein Bild, das Text enthält.&#10;&#10;Automatisch generierte Beschreibung"/>
          <p:cNvPicPr preferRelativeResize="0"/>
          <p:nvPr/>
        </p:nvPicPr>
        <p:blipFill rotWithShape="1">
          <a:blip r:embed="rId4">
            <a:alphaModFix/>
          </a:blip>
          <a:srcRect/>
          <a:stretch/>
        </p:blipFill>
        <p:spPr>
          <a:xfrm>
            <a:off x="9812670" y="5780511"/>
            <a:ext cx="1940632" cy="711857"/>
          </a:xfrm>
          <a:prstGeom prst="rect">
            <a:avLst/>
          </a:prstGeom>
          <a:noFill/>
          <a:ln>
            <a:noFill/>
          </a:ln>
        </p:spPr>
      </p:pic>
      <p:sp>
        <p:nvSpPr>
          <p:cNvPr id="179" name="Google Shape;179;p39"/>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Welcome!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nd Sbg 2 + Partner">
  <p:cSld name="+Land Sbg 2 + Partner">
    <p:bg>
      <p:bgPr>
        <a:solidFill>
          <a:schemeClr val="dk2"/>
        </a:solidFill>
        <a:effectLst/>
      </p:bgPr>
    </p:bg>
    <p:spTree>
      <p:nvGrpSpPr>
        <p:cNvPr id="1" name="Shape 180"/>
        <p:cNvGrpSpPr/>
        <p:nvPr/>
      </p:nvGrpSpPr>
      <p:grpSpPr>
        <a:xfrm>
          <a:off x="0" y="0"/>
          <a:ext cx="0" cy="0"/>
          <a:chOff x="0" y="0"/>
          <a:chExt cx="0" cy="0"/>
        </a:xfrm>
      </p:grpSpPr>
      <p:grpSp>
        <p:nvGrpSpPr>
          <p:cNvPr id="181" name="Google Shape;181;p40"/>
          <p:cNvGrpSpPr/>
          <p:nvPr/>
        </p:nvGrpSpPr>
        <p:grpSpPr>
          <a:xfrm>
            <a:off x="5880328" y="0"/>
            <a:ext cx="6311673" cy="6158038"/>
            <a:chOff x="3278441" y="0"/>
            <a:chExt cx="6093961" cy="6858000"/>
          </a:xfrm>
        </p:grpSpPr>
        <p:pic>
          <p:nvPicPr>
            <p:cNvPr id="182" name="Google Shape;182;p40"/>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183" name="Google Shape;183;p40"/>
            <p:cNvSpPr/>
            <p:nvPr/>
          </p:nvSpPr>
          <p:spPr>
            <a:xfrm>
              <a:off x="6347420"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184" name="Google Shape;184;p40"/>
          <p:cNvGrpSpPr/>
          <p:nvPr/>
        </p:nvGrpSpPr>
        <p:grpSpPr>
          <a:xfrm>
            <a:off x="10131180" y="340040"/>
            <a:ext cx="2196104" cy="1463092"/>
            <a:chOff x="5801990" y="-3127494"/>
            <a:chExt cx="3822443" cy="2546594"/>
          </a:xfrm>
        </p:grpSpPr>
        <p:pic>
          <p:nvPicPr>
            <p:cNvPr id="185" name="Google Shape;185;p40"/>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86" name="Google Shape;186;p40"/>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87" name="Google Shape;187;p40"/>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188" name="Google Shape;188;p40"/>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9" name="Google Shape;189;p40"/>
          <p:cNvSpPr txBox="1">
            <a:spLocks noGrp="1"/>
          </p:cNvSpPr>
          <p:nvPr>
            <p:ph type="body" idx="2"/>
          </p:nvPr>
        </p:nvSpPr>
        <p:spPr>
          <a:xfrm>
            <a:off x="702491" y="4899585"/>
            <a:ext cx="621900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0" name="Google Shape;190;p40"/>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pic>
        <p:nvPicPr>
          <p:cNvPr id="191" name="Google Shape;191;p40" descr="Ein Bild, das Text enthält.&#10;&#10;Automatisch generierte Beschreibung"/>
          <p:cNvPicPr preferRelativeResize="0"/>
          <p:nvPr/>
        </p:nvPicPr>
        <p:blipFill rotWithShape="1">
          <a:blip r:embed="rId4">
            <a:alphaModFix/>
          </a:blip>
          <a:srcRect/>
          <a:stretch/>
        </p:blipFill>
        <p:spPr>
          <a:xfrm>
            <a:off x="9812670" y="4947132"/>
            <a:ext cx="1940632" cy="7118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master">
  <p:cSld name="Slide 2 master">
    <p:bg>
      <p:bgPr>
        <a:solidFill>
          <a:srgbClr val="000000"/>
        </a:solidFill>
        <a:effectLst/>
      </p:bgPr>
    </p:bg>
    <p:spTree>
      <p:nvGrpSpPr>
        <p:cNvPr id="1" name="Shape 28"/>
        <p:cNvGrpSpPr/>
        <p:nvPr/>
      </p:nvGrpSpPr>
      <p:grpSpPr>
        <a:xfrm>
          <a:off x="0" y="0"/>
          <a:ext cx="0" cy="0"/>
          <a:chOff x="0" y="0"/>
          <a:chExt cx="0" cy="0"/>
        </a:xfrm>
      </p:grpSpPr>
      <p:sp>
        <p:nvSpPr>
          <p:cNvPr id="29" name="Google Shape;29;p23"/>
          <p:cNvSpPr/>
          <p:nvPr/>
        </p:nvSpPr>
        <p:spPr>
          <a:xfrm>
            <a:off x="0" y="0"/>
            <a:ext cx="12192000" cy="6858000"/>
          </a:xfrm>
          <a:prstGeom prst="rect">
            <a:avLst/>
          </a:prstGeom>
          <a:solidFill>
            <a:srgbClr val="EC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3"/>
          <p:cNvSpPr/>
          <p:nvPr/>
        </p:nvSpPr>
        <p:spPr>
          <a:xfrm>
            <a:off x="0" y="0"/>
            <a:ext cx="12192000" cy="6858000"/>
          </a:xfrm>
          <a:prstGeom prst="rect">
            <a:avLst/>
          </a:prstGeom>
          <a:solidFill>
            <a:srgbClr val="FFFFFF">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23"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Land Sbg 2 + Partner EN">
  <p:cSld name="1_+Land Sbg 2 + Partner EN">
    <p:bg>
      <p:bgPr>
        <a:solidFill>
          <a:schemeClr val="dk2"/>
        </a:solidFill>
        <a:effectLst/>
      </p:bgPr>
    </p:bg>
    <p:spTree>
      <p:nvGrpSpPr>
        <p:cNvPr id="1" name="Shape 192"/>
        <p:cNvGrpSpPr/>
        <p:nvPr/>
      </p:nvGrpSpPr>
      <p:grpSpPr>
        <a:xfrm>
          <a:off x="0" y="0"/>
          <a:ext cx="0" cy="0"/>
          <a:chOff x="0" y="0"/>
          <a:chExt cx="0" cy="0"/>
        </a:xfrm>
      </p:grpSpPr>
      <p:grpSp>
        <p:nvGrpSpPr>
          <p:cNvPr id="193" name="Google Shape;193;p41"/>
          <p:cNvGrpSpPr/>
          <p:nvPr/>
        </p:nvGrpSpPr>
        <p:grpSpPr>
          <a:xfrm>
            <a:off x="5880328" y="0"/>
            <a:ext cx="6311673" cy="6158038"/>
            <a:chOff x="3278441" y="0"/>
            <a:chExt cx="6093961" cy="6858000"/>
          </a:xfrm>
        </p:grpSpPr>
        <p:pic>
          <p:nvPicPr>
            <p:cNvPr id="194" name="Google Shape;194;p41"/>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195" name="Google Shape;195;p41"/>
            <p:cNvSpPr/>
            <p:nvPr/>
          </p:nvSpPr>
          <p:spPr>
            <a:xfrm>
              <a:off x="6347420"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196" name="Google Shape;196;p41"/>
          <p:cNvGrpSpPr/>
          <p:nvPr/>
        </p:nvGrpSpPr>
        <p:grpSpPr>
          <a:xfrm>
            <a:off x="10131180" y="340040"/>
            <a:ext cx="2196104" cy="1463092"/>
            <a:chOff x="5801990" y="-3127494"/>
            <a:chExt cx="3822443" cy="2546594"/>
          </a:xfrm>
        </p:grpSpPr>
        <p:pic>
          <p:nvPicPr>
            <p:cNvPr id="197" name="Google Shape;197;p41"/>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198" name="Google Shape;198;p41"/>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199" name="Google Shape;199;p41"/>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0" name="Google Shape;200;p41"/>
          <p:cNvSpPr txBox="1">
            <a:spLocks noGrp="1"/>
          </p:cNvSpPr>
          <p:nvPr>
            <p:ph type="body" idx="2"/>
          </p:nvPr>
        </p:nvSpPr>
        <p:spPr>
          <a:xfrm>
            <a:off x="702491" y="4899585"/>
            <a:ext cx="621900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1" name="Google Shape;201;p41"/>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pic>
        <p:nvPicPr>
          <p:cNvPr id="202" name="Google Shape;202;p41" descr="Ein Bild, das Text enthält.&#10;&#10;Automatisch generierte Beschreibung"/>
          <p:cNvPicPr preferRelativeResize="0"/>
          <p:nvPr/>
        </p:nvPicPr>
        <p:blipFill rotWithShape="1">
          <a:blip r:embed="rId4">
            <a:alphaModFix/>
          </a:blip>
          <a:srcRect/>
          <a:stretch/>
        </p:blipFill>
        <p:spPr>
          <a:xfrm>
            <a:off x="9812670" y="4947132"/>
            <a:ext cx="1940632" cy="711857"/>
          </a:xfrm>
          <a:prstGeom prst="rect">
            <a:avLst/>
          </a:prstGeom>
          <a:noFill/>
          <a:ln>
            <a:noFill/>
          </a:ln>
        </p:spPr>
      </p:pic>
      <p:sp>
        <p:nvSpPr>
          <p:cNvPr id="203" name="Google Shape;203;p41"/>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Welcome!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folie mit Bild">
  <p:cSld name="Titelfolie mit Bild">
    <p:bg>
      <p:bgPr>
        <a:solidFill>
          <a:schemeClr val="lt1"/>
        </a:solidFill>
        <a:effectLst/>
      </p:bgPr>
    </p:bg>
    <p:spTree>
      <p:nvGrpSpPr>
        <p:cNvPr id="1" name="Shape 204"/>
        <p:cNvGrpSpPr/>
        <p:nvPr/>
      </p:nvGrpSpPr>
      <p:grpSpPr>
        <a:xfrm>
          <a:off x="0" y="0"/>
          <a:ext cx="0" cy="0"/>
          <a:chOff x="0" y="0"/>
          <a:chExt cx="0" cy="0"/>
        </a:xfrm>
      </p:grpSpPr>
      <p:sp>
        <p:nvSpPr>
          <p:cNvPr id="205" name="Google Shape;205;p21"/>
          <p:cNvSpPr>
            <a:spLocks noGrp="1"/>
          </p:cNvSpPr>
          <p:nvPr>
            <p:ph type="pic" idx="2"/>
          </p:nvPr>
        </p:nvSpPr>
        <p:spPr>
          <a:xfrm>
            <a:off x="0" y="0"/>
            <a:ext cx="12192000" cy="6153277"/>
          </a:xfrm>
          <a:prstGeom prst="rect">
            <a:avLst/>
          </a:prstGeom>
          <a:solidFill>
            <a:schemeClr val="accent1"/>
          </a:solidFill>
          <a:ln>
            <a:noFill/>
          </a:ln>
        </p:spPr>
      </p:sp>
      <p:sp>
        <p:nvSpPr>
          <p:cNvPr id="206" name="Google Shape;206;p21"/>
          <p:cNvSpPr txBox="1">
            <a:spLocks noGrp="1"/>
          </p:cNvSpPr>
          <p:nvPr>
            <p:ph type="body" idx="1"/>
          </p:nvPr>
        </p:nvSpPr>
        <p:spPr>
          <a:xfrm>
            <a:off x="10131181" y="335279"/>
            <a:ext cx="2196104" cy="1472614"/>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
              <a:buNone/>
              <a:defRPr sz="1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7" name="Google Shape;207;p21"/>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sp>
        <p:nvSpPr>
          <p:cNvPr id="208" name="Google Shape;208;p21"/>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209" name="Google Shape;209;p21"/>
          <p:cNvSpPr txBox="1">
            <a:spLocks noGrp="1"/>
          </p:cNvSpPr>
          <p:nvPr>
            <p:ph type="body" idx="3"/>
          </p:nvPr>
        </p:nvSpPr>
        <p:spPr>
          <a:xfrm>
            <a:off x="702491" y="3697879"/>
            <a:ext cx="631595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0" name="Google Shape;210;p21"/>
          <p:cNvSpPr txBox="1">
            <a:spLocks noGrp="1"/>
          </p:cNvSpPr>
          <p:nvPr>
            <p:ph type="body" idx="4"/>
          </p:nvPr>
        </p:nvSpPr>
        <p:spPr>
          <a:xfrm>
            <a:off x="702491" y="4944676"/>
            <a:ext cx="6315959" cy="808423"/>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elfolie mit Bild">
  <p:cSld name="1_Titelfolie mit Bild">
    <p:bg>
      <p:bgPr>
        <a:solidFill>
          <a:schemeClr val="lt1"/>
        </a:solidFill>
        <a:effectLst/>
      </p:bgPr>
    </p:bg>
    <p:spTree>
      <p:nvGrpSpPr>
        <p:cNvPr id="1" name="Shape 211"/>
        <p:cNvGrpSpPr/>
        <p:nvPr/>
      </p:nvGrpSpPr>
      <p:grpSpPr>
        <a:xfrm>
          <a:off x="0" y="0"/>
          <a:ext cx="0" cy="0"/>
          <a:chOff x="0" y="0"/>
          <a:chExt cx="0" cy="0"/>
        </a:xfrm>
      </p:grpSpPr>
      <p:sp>
        <p:nvSpPr>
          <p:cNvPr id="212" name="Google Shape;212;p42"/>
          <p:cNvSpPr>
            <a:spLocks noGrp="1"/>
          </p:cNvSpPr>
          <p:nvPr>
            <p:ph type="pic" idx="2"/>
          </p:nvPr>
        </p:nvSpPr>
        <p:spPr>
          <a:xfrm>
            <a:off x="0" y="0"/>
            <a:ext cx="12192000" cy="6858000"/>
          </a:xfrm>
          <a:prstGeom prst="rect">
            <a:avLst/>
          </a:prstGeom>
          <a:solidFill>
            <a:schemeClr val="accent1"/>
          </a:solidFill>
          <a:ln>
            <a:noFill/>
          </a:ln>
        </p:spPr>
      </p:sp>
      <p:sp>
        <p:nvSpPr>
          <p:cNvPr id="213" name="Google Shape;213;p42"/>
          <p:cNvSpPr txBox="1">
            <a:spLocks noGrp="1"/>
          </p:cNvSpPr>
          <p:nvPr>
            <p:ph type="body" idx="1"/>
          </p:nvPr>
        </p:nvSpPr>
        <p:spPr>
          <a:xfrm>
            <a:off x="10131181" y="335279"/>
            <a:ext cx="2196104" cy="1472614"/>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
              <a:buNone/>
              <a:defRPr sz="1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4" name="Google Shape;214;p42"/>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215" name="Google Shape;215;p42"/>
          <p:cNvSpPr txBox="1">
            <a:spLocks noGrp="1"/>
          </p:cNvSpPr>
          <p:nvPr>
            <p:ph type="body" idx="3"/>
          </p:nvPr>
        </p:nvSpPr>
        <p:spPr>
          <a:xfrm>
            <a:off x="702491" y="4358279"/>
            <a:ext cx="66762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6" name="Google Shape;216;p42"/>
          <p:cNvSpPr txBox="1">
            <a:spLocks noGrp="1"/>
          </p:cNvSpPr>
          <p:nvPr>
            <p:ph type="body" idx="4"/>
          </p:nvPr>
        </p:nvSpPr>
        <p:spPr>
          <a:xfrm>
            <a:off x="702491" y="5605076"/>
            <a:ext cx="64603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elfolie mit Bild">
  <p:cSld name="2_Titelfolie mit Bild">
    <p:bg>
      <p:bgPr>
        <a:solidFill>
          <a:schemeClr val="lt1"/>
        </a:solidFill>
        <a:effectLst/>
      </p:bgPr>
    </p:bg>
    <p:spTree>
      <p:nvGrpSpPr>
        <p:cNvPr id="1" name="Shape 217"/>
        <p:cNvGrpSpPr/>
        <p:nvPr/>
      </p:nvGrpSpPr>
      <p:grpSpPr>
        <a:xfrm>
          <a:off x="0" y="0"/>
          <a:ext cx="0" cy="0"/>
          <a:chOff x="0" y="0"/>
          <a:chExt cx="0" cy="0"/>
        </a:xfrm>
      </p:grpSpPr>
      <p:sp>
        <p:nvSpPr>
          <p:cNvPr id="218" name="Google Shape;218;p43"/>
          <p:cNvSpPr>
            <a:spLocks noGrp="1"/>
          </p:cNvSpPr>
          <p:nvPr>
            <p:ph type="pic" idx="2"/>
          </p:nvPr>
        </p:nvSpPr>
        <p:spPr>
          <a:xfrm>
            <a:off x="0" y="0"/>
            <a:ext cx="12192000" cy="6153277"/>
          </a:xfrm>
          <a:prstGeom prst="rect">
            <a:avLst/>
          </a:prstGeom>
          <a:solidFill>
            <a:schemeClr val="accent1"/>
          </a:solidFill>
          <a:ln>
            <a:noFill/>
          </a:ln>
        </p:spPr>
      </p:sp>
      <p:sp>
        <p:nvSpPr>
          <p:cNvPr id="219" name="Google Shape;219;p43"/>
          <p:cNvSpPr txBox="1">
            <a:spLocks noGrp="1"/>
          </p:cNvSpPr>
          <p:nvPr>
            <p:ph type="body" idx="1"/>
          </p:nvPr>
        </p:nvSpPr>
        <p:spPr>
          <a:xfrm>
            <a:off x="10131181" y="335279"/>
            <a:ext cx="2196104" cy="1472614"/>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
              <a:buNone/>
              <a:defRPr sz="1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0" name="Google Shape;220;p43"/>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sp>
        <p:nvSpPr>
          <p:cNvPr id="221" name="Google Shape;221;p43"/>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222" name="Google Shape;222;p43"/>
          <p:cNvSpPr txBox="1">
            <a:spLocks noGrp="1"/>
          </p:cNvSpPr>
          <p:nvPr>
            <p:ph type="body" idx="3"/>
          </p:nvPr>
        </p:nvSpPr>
        <p:spPr>
          <a:xfrm>
            <a:off x="702491" y="2984500"/>
            <a:ext cx="7845674"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3" name="Google Shape;223;p43"/>
          <p:cNvSpPr txBox="1">
            <a:spLocks noGrp="1"/>
          </p:cNvSpPr>
          <p:nvPr>
            <p:ph type="body" idx="4"/>
          </p:nvPr>
        </p:nvSpPr>
        <p:spPr>
          <a:xfrm>
            <a:off x="702491" y="4899585"/>
            <a:ext cx="7845674"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elfolie mit Bild">
  <p:cSld name="3_Titelfolie mit Bild">
    <p:bg>
      <p:bgPr>
        <a:solidFill>
          <a:schemeClr val="lt1"/>
        </a:solidFill>
        <a:effectLst/>
      </p:bgPr>
    </p:bg>
    <p:spTree>
      <p:nvGrpSpPr>
        <p:cNvPr id="1" name="Shape 224"/>
        <p:cNvGrpSpPr/>
        <p:nvPr/>
      </p:nvGrpSpPr>
      <p:grpSpPr>
        <a:xfrm>
          <a:off x="0" y="0"/>
          <a:ext cx="0" cy="0"/>
          <a:chOff x="0" y="0"/>
          <a:chExt cx="0" cy="0"/>
        </a:xfrm>
      </p:grpSpPr>
      <p:sp>
        <p:nvSpPr>
          <p:cNvPr id="225" name="Google Shape;225;p44"/>
          <p:cNvSpPr>
            <a:spLocks noGrp="1"/>
          </p:cNvSpPr>
          <p:nvPr>
            <p:ph type="pic" idx="2"/>
          </p:nvPr>
        </p:nvSpPr>
        <p:spPr>
          <a:xfrm>
            <a:off x="0" y="0"/>
            <a:ext cx="12192000" cy="6858000"/>
          </a:xfrm>
          <a:prstGeom prst="rect">
            <a:avLst/>
          </a:prstGeom>
          <a:solidFill>
            <a:schemeClr val="accent1"/>
          </a:solidFill>
          <a:ln>
            <a:noFill/>
          </a:ln>
        </p:spPr>
      </p:sp>
      <p:sp>
        <p:nvSpPr>
          <p:cNvPr id="226" name="Google Shape;226;p44"/>
          <p:cNvSpPr txBox="1">
            <a:spLocks noGrp="1"/>
          </p:cNvSpPr>
          <p:nvPr>
            <p:ph type="body" idx="1"/>
          </p:nvPr>
        </p:nvSpPr>
        <p:spPr>
          <a:xfrm>
            <a:off x="10131181" y="335279"/>
            <a:ext cx="2196104" cy="1472614"/>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00"/>
              <a:buNone/>
              <a:defRPr sz="1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7" name="Google Shape;227;p44"/>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228" name="Google Shape;228;p44"/>
          <p:cNvSpPr txBox="1">
            <a:spLocks noGrp="1"/>
          </p:cNvSpPr>
          <p:nvPr>
            <p:ph type="body" idx="3"/>
          </p:nvPr>
        </p:nvSpPr>
        <p:spPr>
          <a:xfrm>
            <a:off x="702491" y="2984500"/>
            <a:ext cx="7090557"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9" name="Google Shape;229;p44"/>
          <p:cNvSpPr txBox="1">
            <a:spLocks noGrp="1"/>
          </p:cNvSpPr>
          <p:nvPr>
            <p:ph type="body" idx="4"/>
          </p:nvPr>
        </p:nvSpPr>
        <p:spPr>
          <a:xfrm>
            <a:off x="702491" y="4899585"/>
            <a:ext cx="7090557"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230"/>
        <p:cNvGrpSpPr/>
        <p:nvPr/>
      </p:nvGrpSpPr>
      <p:grpSpPr>
        <a:xfrm>
          <a:off x="0" y="0"/>
          <a:ext cx="0" cy="0"/>
          <a:chOff x="0" y="0"/>
          <a:chExt cx="0" cy="0"/>
        </a:xfrm>
      </p:grpSpPr>
      <p:pic>
        <p:nvPicPr>
          <p:cNvPr id="231" name="Google Shape;231;p45"/>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32" name="Google Shape;232;p45"/>
          <p:cNvSpPr txBox="1">
            <a:spLocks noGrp="1"/>
          </p:cNvSpPr>
          <p:nvPr>
            <p:ph type="body" idx="1"/>
          </p:nvPr>
        </p:nvSpPr>
        <p:spPr>
          <a:xfrm>
            <a:off x="838200" y="1018903"/>
            <a:ext cx="9550400" cy="987698"/>
          </a:xfrm>
          <a:prstGeom prst="rect">
            <a:avLst/>
          </a:prstGeom>
          <a:noFill/>
          <a:ln>
            <a:noFill/>
          </a:ln>
        </p:spPr>
        <p:txBody>
          <a:bodyPr spcFirstLastPara="1" wrap="square" lIns="91425" tIns="0" rIns="91425" bIns="0" anchor="b" anchorCtr="0">
            <a:noAutofit/>
          </a:bodyPr>
          <a:lstStyle>
            <a:lvl1pPr marL="457200" lvl="0" indent="-228600" algn="l">
              <a:lnSpc>
                <a:spcPct val="75000"/>
              </a:lnSpc>
              <a:spcBef>
                <a:spcPts val="1000"/>
              </a:spcBef>
              <a:spcAft>
                <a:spcPts val="0"/>
              </a:spcAft>
              <a:buClr>
                <a:schemeClr val="dk1"/>
              </a:buClr>
              <a:buSzPts val="4200"/>
              <a:buNone/>
              <a:defRPr sz="42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45"/>
          <p:cNvSpPr txBox="1">
            <a:spLocks noGrp="1"/>
          </p:cNvSpPr>
          <p:nvPr>
            <p:ph type="body" idx="2"/>
          </p:nvPr>
        </p:nvSpPr>
        <p:spPr>
          <a:xfrm>
            <a:off x="838200" y="2215006"/>
            <a:ext cx="9550400" cy="4116172"/>
          </a:xfrm>
          <a:prstGeom prst="rect">
            <a:avLst/>
          </a:prstGeom>
          <a:noFill/>
          <a:ln>
            <a:noFill/>
          </a:ln>
        </p:spPr>
        <p:txBody>
          <a:bodyPr spcFirstLastPara="1" wrap="square" lIns="91425" tIns="45700" rIns="91425" bIns="45700" anchor="t" anchorCtr="0">
            <a:noAutofit/>
          </a:bodyPr>
          <a:lstStyle>
            <a:lvl1pPr marL="457200" marR="0" lvl="0" indent="-411480" algn="l">
              <a:lnSpc>
                <a:spcPct val="120000"/>
              </a:lnSpc>
              <a:spcBef>
                <a:spcPts val="1000"/>
              </a:spcBef>
              <a:spcAft>
                <a:spcPts val="0"/>
              </a:spcAft>
              <a:buClr>
                <a:schemeClr val="dk1"/>
              </a:buClr>
              <a:buSzPts val="2880"/>
              <a:buFont typeface="Open Sans ExtraBold"/>
              <a:buChar char="/"/>
              <a:defRPr sz="2400"/>
            </a:lvl1pPr>
            <a:lvl2pPr marL="914400" lvl="1" indent="-342900" algn="l">
              <a:lnSpc>
                <a:spcPct val="100000"/>
              </a:lnSpc>
              <a:spcBef>
                <a:spcPts val="500"/>
              </a:spcBef>
              <a:spcAft>
                <a:spcPts val="0"/>
              </a:spcAft>
              <a:buClr>
                <a:schemeClr val="dk1"/>
              </a:buClr>
              <a:buSzPts val="1800"/>
              <a:buFont typeface="Open Sans ExtraBold"/>
              <a:buChar char="/"/>
              <a:defRPr sz="1800"/>
            </a:lvl2pPr>
            <a:lvl3pPr marL="1371600" lvl="2" indent="-330200" algn="l">
              <a:lnSpc>
                <a:spcPct val="110000"/>
              </a:lnSpc>
              <a:spcBef>
                <a:spcPts val="500"/>
              </a:spcBef>
              <a:spcAft>
                <a:spcPts val="0"/>
              </a:spcAft>
              <a:buClr>
                <a:schemeClr val="dk1"/>
              </a:buClr>
              <a:buSzPts val="1600"/>
              <a:buFont typeface="Open Sans ExtraBold"/>
              <a:buChar char="/"/>
              <a:defRPr sz="16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mit Grafiken">
  <p:cSld name="Titel mit Grafiken">
    <p:spTree>
      <p:nvGrpSpPr>
        <p:cNvPr id="1" name="Shape 234"/>
        <p:cNvGrpSpPr/>
        <p:nvPr/>
      </p:nvGrpSpPr>
      <p:grpSpPr>
        <a:xfrm>
          <a:off x="0" y="0"/>
          <a:ext cx="0" cy="0"/>
          <a:chOff x="0" y="0"/>
          <a:chExt cx="0" cy="0"/>
        </a:xfrm>
      </p:grpSpPr>
      <p:pic>
        <p:nvPicPr>
          <p:cNvPr id="235" name="Google Shape;235;p46"/>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36" name="Google Shape;236;p46"/>
          <p:cNvSpPr txBox="1">
            <a:spLocks noGrp="1"/>
          </p:cNvSpPr>
          <p:nvPr>
            <p:ph type="body" idx="1"/>
          </p:nvPr>
        </p:nvSpPr>
        <p:spPr>
          <a:xfrm>
            <a:off x="838200" y="2303790"/>
            <a:ext cx="2921000" cy="202691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800"/>
              <a:buNone/>
              <a:defRPr sz="1800" b="0" i="0">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46"/>
          <p:cNvSpPr txBox="1">
            <a:spLocks noGrp="1"/>
          </p:cNvSpPr>
          <p:nvPr>
            <p:ph type="body" idx="2"/>
          </p:nvPr>
        </p:nvSpPr>
        <p:spPr>
          <a:xfrm>
            <a:off x="838200" y="1018903"/>
            <a:ext cx="4864100" cy="987698"/>
          </a:xfrm>
          <a:prstGeom prst="rect">
            <a:avLst/>
          </a:prstGeom>
          <a:noFill/>
          <a:ln>
            <a:noFill/>
          </a:ln>
        </p:spPr>
        <p:txBody>
          <a:bodyPr spcFirstLastPara="1" wrap="square" lIns="91425" tIns="0" rIns="91425" bIns="0" anchor="b" anchorCtr="0">
            <a:noAutofit/>
          </a:bodyPr>
          <a:lstStyle>
            <a:lvl1pPr marL="457200" lvl="0" indent="-228600" algn="l">
              <a:lnSpc>
                <a:spcPct val="90000"/>
              </a:lnSpc>
              <a:spcBef>
                <a:spcPts val="1000"/>
              </a:spcBef>
              <a:spcAft>
                <a:spcPts val="0"/>
              </a:spcAft>
              <a:buClr>
                <a:schemeClr val="dk1"/>
              </a:buClr>
              <a:buSzPts val="4200"/>
              <a:buNone/>
              <a:defRPr sz="4200">
                <a:solidFill>
                  <a:schemeClr val="dk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Einleitung-Inhalt mit Bild">
  <p:cSld name="Titel-Einleitung-Inhalt mit Bild">
    <p:spTree>
      <p:nvGrpSpPr>
        <p:cNvPr id="1" name="Shape 238"/>
        <p:cNvGrpSpPr/>
        <p:nvPr/>
      </p:nvGrpSpPr>
      <p:grpSpPr>
        <a:xfrm>
          <a:off x="0" y="0"/>
          <a:ext cx="0" cy="0"/>
          <a:chOff x="0" y="0"/>
          <a:chExt cx="0" cy="0"/>
        </a:xfrm>
      </p:grpSpPr>
      <p:pic>
        <p:nvPicPr>
          <p:cNvPr id="239" name="Google Shape;239;p47"/>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40" name="Google Shape;240;p47"/>
          <p:cNvSpPr txBox="1">
            <a:spLocks noGrp="1"/>
          </p:cNvSpPr>
          <p:nvPr>
            <p:ph type="body" idx="1"/>
          </p:nvPr>
        </p:nvSpPr>
        <p:spPr>
          <a:xfrm>
            <a:off x="838200" y="2006600"/>
            <a:ext cx="5801139" cy="78885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2000"/>
              <a:buNone/>
              <a:defRPr sz="2000" b="1"/>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7"/>
          <p:cNvSpPr txBox="1">
            <a:spLocks noGrp="1"/>
          </p:cNvSpPr>
          <p:nvPr>
            <p:ph type="body" idx="2"/>
          </p:nvPr>
        </p:nvSpPr>
        <p:spPr>
          <a:xfrm>
            <a:off x="838200" y="3013302"/>
            <a:ext cx="5801139" cy="3317875"/>
          </a:xfrm>
          <a:prstGeom prst="rect">
            <a:avLst/>
          </a:prstGeom>
          <a:noFill/>
          <a:ln>
            <a:noFill/>
          </a:ln>
        </p:spPr>
        <p:txBody>
          <a:bodyPr spcFirstLastPara="1" wrap="square" lIns="91425" tIns="45700" rIns="91425" bIns="45700" anchor="t" anchorCtr="0">
            <a:noAutofit/>
          </a:bodyPr>
          <a:lstStyle>
            <a:lvl1pPr marL="457200" marR="0" lvl="0" indent="-381000" algn="l">
              <a:lnSpc>
                <a:spcPct val="120000"/>
              </a:lnSpc>
              <a:spcBef>
                <a:spcPts val="1000"/>
              </a:spcBef>
              <a:spcAft>
                <a:spcPts val="0"/>
              </a:spcAft>
              <a:buClr>
                <a:schemeClr val="dk1"/>
              </a:buClr>
              <a:buSzPts val="2400"/>
              <a:buFont typeface="Open Sans ExtraBold"/>
              <a:buChar char="/"/>
              <a:defRPr sz="2000"/>
            </a:lvl1pPr>
            <a:lvl2pPr marL="914400" lvl="1" indent="-342900" algn="l">
              <a:lnSpc>
                <a:spcPct val="100000"/>
              </a:lnSpc>
              <a:spcBef>
                <a:spcPts val="500"/>
              </a:spcBef>
              <a:spcAft>
                <a:spcPts val="0"/>
              </a:spcAft>
              <a:buClr>
                <a:schemeClr val="dk1"/>
              </a:buClr>
              <a:buSzPts val="1800"/>
              <a:buFont typeface="Open Sans ExtraBold"/>
              <a:buChar char="/"/>
              <a:defRPr sz="1800"/>
            </a:lvl2pPr>
            <a:lvl3pPr marL="1371600" lvl="2" indent="-330200" algn="l">
              <a:lnSpc>
                <a:spcPct val="110000"/>
              </a:lnSpc>
              <a:spcBef>
                <a:spcPts val="500"/>
              </a:spcBef>
              <a:spcAft>
                <a:spcPts val="0"/>
              </a:spcAft>
              <a:buClr>
                <a:schemeClr val="dk1"/>
              </a:buClr>
              <a:buSzPts val="1600"/>
              <a:buFont typeface="Open Sans ExtraBold"/>
              <a:buChar char="/"/>
              <a:defRPr sz="16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7"/>
          <p:cNvSpPr>
            <a:spLocks noGrp="1"/>
          </p:cNvSpPr>
          <p:nvPr>
            <p:ph type="pic" idx="3"/>
          </p:nvPr>
        </p:nvSpPr>
        <p:spPr>
          <a:xfrm>
            <a:off x="6819828" y="2139630"/>
            <a:ext cx="4442164" cy="3011807"/>
          </a:xfrm>
          <a:prstGeom prst="rect">
            <a:avLst/>
          </a:prstGeom>
          <a:solidFill>
            <a:schemeClr val="accent1"/>
          </a:solidFill>
          <a:ln>
            <a:noFill/>
          </a:ln>
        </p:spPr>
      </p:sp>
      <p:sp>
        <p:nvSpPr>
          <p:cNvPr id="243" name="Google Shape;243;p47"/>
          <p:cNvSpPr txBox="1">
            <a:spLocks noGrp="1"/>
          </p:cNvSpPr>
          <p:nvPr>
            <p:ph type="body" idx="4"/>
          </p:nvPr>
        </p:nvSpPr>
        <p:spPr>
          <a:xfrm>
            <a:off x="838200" y="1018903"/>
            <a:ext cx="9550400" cy="987698"/>
          </a:xfrm>
          <a:prstGeom prst="rect">
            <a:avLst/>
          </a:prstGeom>
          <a:noFill/>
          <a:ln>
            <a:noFill/>
          </a:ln>
        </p:spPr>
        <p:txBody>
          <a:bodyPr spcFirstLastPara="1" wrap="square" lIns="91425" tIns="0" rIns="91425" bIns="0" anchor="b" anchorCtr="0">
            <a:noAutofit/>
          </a:bodyPr>
          <a:lstStyle>
            <a:lvl1pPr marL="457200" lvl="0" indent="-228600" algn="l">
              <a:lnSpc>
                <a:spcPct val="75000"/>
              </a:lnSpc>
              <a:spcBef>
                <a:spcPts val="1000"/>
              </a:spcBef>
              <a:spcAft>
                <a:spcPts val="0"/>
              </a:spcAft>
              <a:buClr>
                <a:schemeClr val="dk1"/>
              </a:buClr>
              <a:buSzPts val="4200"/>
              <a:buNone/>
              <a:defRPr sz="42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Inhalt-mit Bild">
  <p:cSld name="Titel-Inhalt-mit Bild">
    <p:spTree>
      <p:nvGrpSpPr>
        <p:cNvPr id="1" name="Shape 244"/>
        <p:cNvGrpSpPr/>
        <p:nvPr/>
      </p:nvGrpSpPr>
      <p:grpSpPr>
        <a:xfrm>
          <a:off x="0" y="0"/>
          <a:ext cx="0" cy="0"/>
          <a:chOff x="0" y="0"/>
          <a:chExt cx="0" cy="0"/>
        </a:xfrm>
      </p:grpSpPr>
      <p:pic>
        <p:nvPicPr>
          <p:cNvPr id="245" name="Google Shape;245;p48"/>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46" name="Google Shape;246;p48"/>
          <p:cNvSpPr txBox="1">
            <a:spLocks noGrp="1"/>
          </p:cNvSpPr>
          <p:nvPr>
            <p:ph type="body" idx="1"/>
          </p:nvPr>
        </p:nvSpPr>
        <p:spPr>
          <a:xfrm>
            <a:off x="838200" y="2139630"/>
            <a:ext cx="5801139" cy="4191547"/>
          </a:xfrm>
          <a:prstGeom prst="rect">
            <a:avLst/>
          </a:prstGeom>
          <a:noFill/>
          <a:ln>
            <a:noFill/>
          </a:ln>
        </p:spPr>
        <p:txBody>
          <a:bodyPr spcFirstLastPara="1" wrap="square" lIns="91425" tIns="45700" rIns="91425" bIns="45700" anchor="t" anchorCtr="0">
            <a:noAutofit/>
          </a:bodyPr>
          <a:lstStyle>
            <a:lvl1pPr marL="457200" marR="0" lvl="0" indent="-381000" algn="l">
              <a:lnSpc>
                <a:spcPct val="120000"/>
              </a:lnSpc>
              <a:spcBef>
                <a:spcPts val="1000"/>
              </a:spcBef>
              <a:spcAft>
                <a:spcPts val="0"/>
              </a:spcAft>
              <a:buClr>
                <a:schemeClr val="dk1"/>
              </a:buClr>
              <a:buSzPts val="2400"/>
              <a:buFont typeface="Open Sans ExtraBold"/>
              <a:buChar char="/"/>
              <a:defRPr sz="2000"/>
            </a:lvl1pPr>
            <a:lvl2pPr marL="914400" lvl="1" indent="-342900" algn="l">
              <a:lnSpc>
                <a:spcPct val="100000"/>
              </a:lnSpc>
              <a:spcBef>
                <a:spcPts val="500"/>
              </a:spcBef>
              <a:spcAft>
                <a:spcPts val="0"/>
              </a:spcAft>
              <a:buClr>
                <a:schemeClr val="dk1"/>
              </a:buClr>
              <a:buSzPts val="1800"/>
              <a:buFont typeface="Open Sans ExtraBold"/>
              <a:buChar char="/"/>
              <a:defRPr sz="1800"/>
            </a:lvl2pPr>
            <a:lvl3pPr marL="1371600" lvl="2" indent="-330200" algn="l">
              <a:lnSpc>
                <a:spcPct val="110000"/>
              </a:lnSpc>
              <a:spcBef>
                <a:spcPts val="500"/>
              </a:spcBef>
              <a:spcAft>
                <a:spcPts val="0"/>
              </a:spcAft>
              <a:buClr>
                <a:schemeClr val="dk1"/>
              </a:buClr>
              <a:buSzPts val="1600"/>
              <a:buFont typeface="Open Sans ExtraBold"/>
              <a:buChar char="/"/>
              <a:defRPr sz="16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8"/>
          <p:cNvSpPr>
            <a:spLocks noGrp="1"/>
          </p:cNvSpPr>
          <p:nvPr>
            <p:ph type="pic" idx="2"/>
          </p:nvPr>
        </p:nvSpPr>
        <p:spPr>
          <a:xfrm>
            <a:off x="6819828" y="2139630"/>
            <a:ext cx="4442164" cy="3011807"/>
          </a:xfrm>
          <a:prstGeom prst="rect">
            <a:avLst/>
          </a:prstGeom>
          <a:solidFill>
            <a:schemeClr val="accent1"/>
          </a:solidFill>
          <a:ln>
            <a:noFill/>
          </a:ln>
        </p:spPr>
      </p:sp>
      <p:sp>
        <p:nvSpPr>
          <p:cNvPr id="248" name="Google Shape;248;p48"/>
          <p:cNvSpPr txBox="1">
            <a:spLocks noGrp="1"/>
          </p:cNvSpPr>
          <p:nvPr>
            <p:ph type="body" idx="3"/>
          </p:nvPr>
        </p:nvSpPr>
        <p:spPr>
          <a:xfrm>
            <a:off x="838200" y="1018903"/>
            <a:ext cx="9550400" cy="987698"/>
          </a:xfrm>
          <a:prstGeom prst="rect">
            <a:avLst/>
          </a:prstGeom>
          <a:noFill/>
          <a:ln>
            <a:noFill/>
          </a:ln>
        </p:spPr>
        <p:txBody>
          <a:bodyPr spcFirstLastPara="1" wrap="square" lIns="91425" tIns="0" rIns="91425" bIns="0" anchor="b" anchorCtr="0">
            <a:noAutofit/>
          </a:bodyPr>
          <a:lstStyle>
            <a:lvl1pPr marL="457200" lvl="0" indent="-228600" algn="l">
              <a:lnSpc>
                <a:spcPct val="75000"/>
              </a:lnSpc>
              <a:spcBef>
                <a:spcPts val="1000"/>
              </a:spcBef>
              <a:spcAft>
                <a:spcPts val="0"/>
              </a:spcAft>
              <a:buClr>
                <a:schemeClr val="dk1"/>
              </a:buClr>
              <a:buSzPts val="4200"/>
              <a:buNone/>
              <a:defRPr sz="42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fobox mit Bild">
  <p:cSld name="Infobox mit Bild">
    <p:spTree>
      <p:nvGrpSpPr>
        <p:cNvPr id="1" name="Shape 249"/>
        <p:cNvGrpSpPr/>
        <p:nvPr/>
      </p:nvGrpSpPr>
      <p:grpSpPr>
        <a:xfrm>
          <a:off x="0" y="0"/>
          <a:ext cx="0" cy="0"/>
          <a:chOff x="0" y="0"/>
          <a:chExt cx="0" cy="0"/>
        </a:xfrm>
      </p:grpSpPr>
      <p:sp>
        <p:nvSpPr>
          <p:cNvPr id="250" name="Google Shape;250;p49"/>
          <p:cNvSpPr>
            <a:spLocks noGrp="1"/>
          </p:cNvSpPr>
          <p:nvPr>
            <p:ph type="pic" idx="2"/>
          </p:nvPr>
        </p:nvSpPr>
        <p:spPr>
          <a:xfrm>
            <a:off x="1797050" y="652895"/>
            <a:ext cx="4048125" cy="3018994"/>
          </a:xfrm>
          <a:prstGeom prst="rect">
            <a:avLst/>
          </a:prstGeom>
          <a:solidFill>
            <a:schemeClr val="accent1"/>
          </a:solidFill>
          <a:ln>
            <a:noFill/>
          </a:ln>
        </p:spPr>
      </p:sp>
      <p:sp>
        <p:nvSpPr>
          <p:cNvPr id="251" name="Google Shape;251;p49"/>
          <p:cNvSpPr>
            <a:spLocks noGrp="1"/>
          </p:cNvSpPr>
          <p:nvPr>
            <p:ph type="pic" idx="3"/>
          </p:nvPr>
        </p:nvSpPr>
        <p:spPr>
          <a:xfrm>
            <a:off x="6973057" y="2154092"/>
            <a:ext cx="4437940" cy="3019425"/>
          </a:xfrm>
          <a:prstGeom prst="rect">
            <a:avLst/>
          </a:prstGeom>
          <a:solidFill>
            <a:schemeClr val="accent1"/>
          </a:solidFill>
          <a:ln>
            <a:noFill/>
          </a:ln>
        </p:spPr>
      </p:sp>
      <p:pic>
        <p:nvPicPr>
          <p:cNvPr id="252" name="Google Shape;252;p49"/>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53" name="Google Shape;253;p49"/>
          <p:cNvSpPr/>
          <p:nvPr/>
        </p:nvSpPr>
        <p:spPr>
          <a:xfrm>
            <a:off x="781003" y="2484279"/>
            <a:ext cx="4453346" cy="2373737"/>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54" name="Google Shape;254;p49"/>
          <p:cNvSpPr txBox="1">
            <a:spLocks noGrp="1"/>
          </p:cNvSpPr>
          <p:nvPr>
            <p:ph type="body" idx="1"/>
          </p:nvPr>
        </p:nvSpPr>
        <p:spPr>
          <a:xfrm>
            <a:off x="913763" y="2655865"/>
            <a:ext cx="4144798" cy="2215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9"/>
          <p:cNvSpPr txBox="1">
            <a:spLocks noGrp="1"/>
          </p:cNvSpPr>
          <p:nvPr>
            <p:ph type="body" idx="4"/>
          </p:nvPr>
        </p:nvSpPr>
        <p:spPr>
          <a:xfrm>
            <a:off x="913763" y="2934844"/>
            <a:ext cx="4144798" cy="3788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9"/>
          <p:cNvSpPr/>
          <p:nvPr/>
        </p:nvSpPr>
        <p:spPr>
          <a:xfrm>
            <a:off x="5952260" y="4057983"/>
            <a:ext cx="4647559" cy="2049456"/>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57" name="Google Shape;257;p49"/>
          <p:cNvSpPr txBox="1">
            <a:spLocks noGrp="1"/>
          </p:cNvSpPr>
          <p:nvPr>
            <p:ph type="body" idx="5"/>
          </p:nvPr>
        </p:nvSpPr>
        <p:spPr>
          <a:xfrm>
            <a:off x="6085021" y="4229568"/>
            <a:ext cx="4367662" cy="2215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9"/>
          <p:cNvSpPr txBox="1">
            <a:spLocks noGrp="1"/>
          </p:cNvSpPr>
          <p:nvPr>
            <p:ph type="body" idx="6"/>
          </p:nvPr>
        </p:nvSpPr>
        <p:spPr>
          <a:xfrm>
            <a:off x="6085021" y="4508547"/>
            <a:ext cx="4367662" cy="3788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9"/>
          <p:cNvSpPr txBox="1">
            <a:spLocks noGrp="1"/>
          </p:cNvSpPr>
          <p:nvPr>
            <p:ph type="body" idx="7"/>
          </p:nvPr>
        </p:nvSpPr>
        <p:spPr>
          <a:xfrm>
            <a:off x="6085021" y="5018134"/>
            <a:ext cx="4367662" cy="9548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9"/>
          <p:cNvSpPr txBox="1">
            <a:spLocks noGrp="1"/>
          </p:cNvSpPr>
          <p:nvPr>
            <p:ph type="body" idx="8"/>
          </p:nvPr>
        </p:nvSpPr>
        <p:spPr>
          <a:xfrm>
            <a:off x="914400" y="3440088"/>
            <a:ext cx="4143375" cy="118586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200"/>
              <a:buNone/>
              <a:defRPr sz="1200"/>
            </a:lvl1pPr>
            <a:lvl2pPr marL="914400" lvl="1" indent="-228600" algn="l">
              <a:lnSpc>
                <a:spcPct val="125000"/>
              </a:lnSpc>
              <a:spcBef>
                <a:spcPts val="500"/>
              </a:spcBef>
              <a:spcAft>
                <a:spcPts val="0"/>
              </a:spcAft>
              <a:buClr>
                <a:schemeClr val="dk1"/>
              </a:buClr>
              <a:buSzPts val="2400"/>
              <a:buNone/>
              <a:defRPr/>
            </a:lvl2pPr>
            <a:lvl3pPr marL="1371600" lvl="2" indent="-228600" algn="l">
              <a:lnSpc>
                <a:spcPct val="125000"/>
              </a:lnSpc>
              <a:spcBef>
                <a:spcPts val="500"/>
              </a:spcBef>
              <a:spcAft>
                <a:spcPts val="0"/>
              </a:spcAft>
              <a:buClr>
                <a:schemeClr val="dk1"/>
              </a:buClr>
              <a:buSzPts val="2000"/>
              <a:buNone/>
              <a:defRPr/>
            </a:lvl3pPr>
            <a:lvl4pPr marL="1828800" lvl="3" indent="-228600" algn="l">
              <a:lnSpc>
                <a:spcPct val="125000"/>
              </a:lnSpc>
              <a:spcBef>
                <a:spcPts val="500"/>
              </a:spcBef>
              <a:spcAft>
                <a:spcPts val="0"/>
              </a:spcAft>
              <a:buClr>
                <a:schemeClr val="dk1"/>
              </a:buClr>
              <a:buSzPts val="1800"/>
              <a:buNone/>
              <a:defRPr/>
            </a:lvl4pPr>
            <a:lvl5pPr marL="2286000" lvl="4" indent="-228600" algn="l">
              <a:lnSpc>
                <a:spcPct val="125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master">
  <p:cSld name="Slide 3 master">
    <p:bg>
      <p:bgPr>
        <a:solidFill>
          <a:srgbClr val="000000"/>
        </a:solidFill>
        <a:effectLst/>
      </p:bgPr>
    </p:bg>
    <p:spTree>
      <p:nvGrpSpPr>
        <p:cNvPr id="1" name="Shape 32"/>
        <p:cNvGrpSpPr/>
        <p:nvPr/>
      </p:nvGrpSpPr>
      <p:grpSpPr>
        <a:xfrm>
          <a:off x="0" y="0"/>
          <a:ext cx="0" cy="0"/>
          <a:chOff x="0" y="0"/>
          <a:chExt cx="0" cy="0"/>
        </a:xfrm>
      </p:grpSpPr>
      <p:sp>
        <p:nvSpPr>
          <p:cNvPr id="33" name="Google Shape;33;p24"/>
          <p:cNvSpPr/>
          <p:nvPr/>
        </p:nvSpPr>
        <p:spPr>
          <a:xfrm>
            <a:off x="0" y="0"/>
            <a:ext cx="12192000" cy="6858000"/>
          </a:xfrm>
          <a:prstGeom prst="rect">
            <a:avLst/>
          </a:prstGeom>
          <a:solidFill>
            <a:srgbClr val="ECE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4"/>
          <p:cNvSpPr/>
          <p:nvPr/>
        </p:nvSpPr>
        <p:spPr>
          <a:xfrm>
            <a:off x="0" y="0"/>
            <a:ext cx="12192000" cy="6858000"/>
          </a:xfrm>
          <a:prstGeom prst="rect">
            <a:avLst/>
          </a:prstGeom>
          <a:solidFill>
            <a:srgbClr val="FFFFFF">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24"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el und Säulen">
  <p:cSld name="Titel und Säulen">
    <p:spTree>
      <p:nvGrpSpPr>
        <p:cNvPr id="1" name="Shape 261"/>
        <p:cNvGrpSpPr/>
        <p:nvPr/>
      </p:nvGrpSpPr>
      <p:grpSpPr>
        <a:xfrm>
          <a:off x="0" y="0"/>
          <a:ext cx="0" cy="0"/>
          <a:chOff x="0" y="0"/>
          <a:chExt cx="0" cy="0"/>
        </a:xfrm>
      </p:grpSpPr>
      <p:pic>
        <p:nvPicPr>
          <p:cNvPr id="262" name="Google Shape;262;p50"/>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63" name="Google Shape;263;p50"/>
          <p:cNvSpPr/>
          <p:nvPr/>
        </p:nvSpPr>
        <p:spPr>
          <a:xfrm>
            <a:off x="781002" y="2484279"/>
            <a:ext cx="2819447" cy="3859371"/>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64" name="Google Shape;264;p50"/>
          <p:cNvSpPr txBox="1">
            <a:spLocks noGrp="1"/>
          </p:cNvSpPr>
          <p:nvPr>
            <p:ph type="body" idx="1"/>
          </p:nvPr>
        </p:nvSpPr>
        <p:spPr>
          <a:xfrm>
            <a:off x="914400" y="2745440"/>
            <a:ext cx="2555421" cy="9938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50"/>
          <p:cNvSpPr/>
          <p:nvPr/>
        </p:nvSpPr>
        <p:spPr>
          <a:xfrm>
            <a:off x="3937859" y="2484279"/>
            <a:ext cx="2819447" cy="3859371"/>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66" name="Google Shape;266;p50"/>
          <p:cNvSpPr txBox="1">
            <a:spLocks noGrp="1"/>
          </p:cNvSpPr>
          <p:nvPr>
            <p:ph type="body" idx="2"/>
          </p:nvPr>
        </p:nvSpPr>
        <p:spPr>
          <a:xfrm>
            <a:off x="4071257" y="2745440"/>
            <a:ext cx="2555421" cy="9938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50"/>
          <p:cNvSpPr/>
          <p:nvPr/>
        </p:nvSpPr>
        <p:spPr>
          <a:xfrm>
            <a:off x="7094716" y="2491962"/>
            <a:ext cx="2819447" cy="3859371"/>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68" name="Google Shape;268;p50"/>
          <p:cNvSpPr txBox="1">
            <a:spLocks noGrp="1"/>
          </p:cNvSpPr>
          <p:nvPr>
            <p:ph type="body" idx="3"/>
          </p:nvPr>
        </p:nvSpPr>
        <p:spPr>
          <a:xfrm>
            <a:off x="7228114" y="2753123"/>
            <a:ext cx="2555421" cy="9938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50"/>
          <p:cNvSpPr txBox="1">
            <a:spLocks noGrp="1"/>
          </p:cNvSpPr>
          <p:nvPr>
            <p:ph type="body" idx="4"/>
          </p:nvPr>
        </p:nvSpPr>
        <p:spPr>
          <a:xfrm>
            <a:off x="838200" y="1018903"/>
            <a:ext cx="9550400" cy="987698"/>
          </a:xfrm>
          <a:prstGeom prst="rect">
            <a:avLst/>
          </a:prstGeom>
          <a:noFill/>
          <a:ln>
            <a:noFill/>
          </a:ln>
        </p:spPr>
        <p:txBody>
          <a:bodyPr spcFirstLastPara="1" wrap="square" lIns="91425" tIns="0" rIns="91425" bIns="0" anchor="b" anchorCtr="0">
            <a:noAutofit/>
          </a:bodyPr>
          <a:lstStyle>
            <a:lvl1pPr marL="457200" lvl="0" indent="-228600" algn="l">
              <a:lnSpc>
                <a:spcPct val="75000"/>
              </a:lnSpc>
              <a:spcBef>
                <a:spcPts val="1000"/>
              </a:spcBef>
              <a:spcAft>
                <a:spcPts val="0"/>
              </a:spcAft>
              <a:buClr>
                <a:schemeClr val="dk1"/>
              </a:buClr>
              <a:buSzPts val="4200"/>
              <a:buNone/>
              <a:defRPr sz="42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50"/>
          <p:cNvSpPr txBox="1">
            <a:spLocks noGrp="1"/>
          </p:cNvSpPr>
          <p:nvPr>
            <p:ph type="body" idx="5"/>
          </p:nvPr>
        </p:nvSpPr>
        <p:spPr>
          <a:xfrm>
            <a:off x="914401" y="3865878"/>
            <a:ext cx="2555420" cy="2371155"/>
          </a:xfrm>
          <a:prstGeom prst="rect">
            <a:avLst/>
          </a:prstGeom>
          <a:noFill/>
          <a:ln>
            <a:noFill/>
          </a:ln>
        </p:spPr>
        <p:txBody>
          <a:bodyPr spcFirstLastPara="1" wrap="square" lIns="91425" tIns="45700" rIns="91425" bIns="45700" anchor="t" anchorCtr="0">
            <a:noAutofit/>
          </a:bodyPr>
          <a:lstStyle>
            <a:lvl1pPr marL="457200" marR="0" lvl="0" indent="-320040" algn="l">
              <a:lnSpc>
                <a:spcPct val="100000"/>
              </a:lnSpc>
              <a:spcBef>
                <a:spcPts val="1000"/>
              </a:spcBef>
              <a:spcAft>
                <a:spcPts val="0"/>
              </a:spcAft>
              <a:buClr>
                <a:schemeClr val="dk1"/>
              </a:buClr>
              <a:buSzPts val="1440"/>
              <a:buFont typeface="Open Sans ExtraBold"/>
              <a:buChar char="/"/>
              <a:defRPr sz="1200"/>
            </a:lvl1pPr>
            <a:lvl2pPr marL="914400" lvl="1" indent="-292100" algn="l">
              <a:lnSpc>
                <a:spcPct val="100000"/>
              </a:lnSpc>
              <a:spcBef>
                <a:spcPts val="500"/>
              </a:spcBef>
              <a:spcAft>
                <a:spcPts val="0"/>
              </a:spcAft>
              <a:buClr>
                <a:schemeClr val="dk1"/>
              </a:buClr>
              <a:buSzPts val="1000"/>
              <a:buFont typeface="Open Sans ExtraBold"/>
              <a:buChar char="/"/>
              <a:defRPr sz="1000"/>
            </a:lvl2pPr>
            <a:lvl3pPr marL="1371600" lvl="2" indent="-342900" algn="l">
              <a:lnSpc>
                <a:spcPct val="90000"/>
              </a:lnSpc>
              <a:spcBef>
                <a:spcPts val="500"/>
              </a:spcBef>
              <a:spcAft>
                <a:spcPts val="0"/>
              </a:spcAft>
              <a:buClr>
                <a:schemeClr val="dk1"/>
              </a:buClr>
              <a:buSzPts val="1800"/>
              <a:buFont typeface="Open Sans"/>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50"/>
          <p:cNvSpPr txBox="1">
            <a:spLocks noGrp="1"/>
          </p:cNvSpPr>
          <p:nvPr>
            <p:ph type="body" idx="6"/>
          </p:nvPr>
        </p:nvSpPr>
        <p:spPr>
          <a:xfrm>
            <a:off x="4071258" y="3865878"/>
            <a:ext cx="2555420" cy="2371155"/>
          </a:xfrm>
          <a:prstGeom prst="rect">
            <a:avLst/>
          </a:prstGeom>
          <a:noFill/>
          <a:ln>
            <a:noFill/>
          </a:ln>
        </p:spPr>
        <p:txBody>
          <a:bodyPr spcFirstLastPara="1" wrap="square" lIns="91425" tIns="45700" rIns="91425" bIns="45700" anchor="t" anchorCtr="0">
            <a:noAutofit/>
          </a:bodyPr>
          <a:lstStyle>
            <a:lvl1pPr marL="457200" marR="0" lvl="0" indent="-320040" algn="l">
              <a:lnSpc>
                <a:spcPct val="100000"/>
              </a:lnSpc>
              <a:spcBef>
                <a:spcPts val="1000"/>
              </a:spcBef>
              <a:spcAft>
                <a:spcPts val="0"/>
              </a:spcAft>
              <a:buClr>
                <a:schemeClr val="dk1"/>
              </a:buClr>
              <a:buSzPts val="1440"/>
              <a:buFont typeface="Open Sans ExtraBold"/>
              <a:buChar char="/"/>
              <a:defRPr sz="1200"/>
            </a:lvl1pPr>
            <a:lvl2pPr marL="914400" lvl="1" indent="-228600" algn="l">
              <a:lnSpc>
                <a:spcPct val="90000"/>
              </a:lnSpc>
              <a:spcBef>
                <a:spcPts val="500"/>
              </a:spcBef>
              <a:spcAft>
                <a:spcPts val="0"/>
              </a:spcAft>
              <a:buClr>
                <a:schemeClr val="dk1"/>
              </a:buClr>
              <a:buSzPts val="1000"/>
              <a:buFont typeface="Open Sans"/>
              <a:buNone/>
              <a:defRPr sz="1000">
                <a:solidFill>
                  <a:schemeClr val="dk1"/>
                </a:solidFill>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50"/>
          <p:cNvSpPr txBox="1">
            <a:spLocks noGrp="1"/>
          </p:cNvSpPr>
          <p:nvPr>
            <p:ph type="body" idx="7"/>
          </p:nvPr>
        </p:nvSpPr>
        <p:spPr>
          <a:xfrm>
            <a:off x="7226729" y="3870956"/>
            <a:ext cx="2555420" cy="2371155"/>
          </a:xfrm>
          <a:prstGeom prst="rect">
            <a:avLst/>
          </a:prstGeom>
          <a:noFill/>
          <a:ln>
            <a:noFill/>
          </a:ln>
        </p:spPr>
        <p:txBody>
          <a:bodyPr spcFirstLastPara="1" wrap="square" lIns="91425" tIns="45700" rIns="91425" bIns="45700" anchor="t" anchorCtr="0">
            <a:noAutofit/>
          </a:bodyPr>
          <a:lstStyle>
            <a:lvl1pPr marL="457200" marR="0" lvl="0" indent="-320040" algn="l">
              <a:lnSpc>
                <a:spcPct val="100000"/>
              </a:lnSpc>
              <a:spcBef>
                <a:spcPts val="1000"/>
              </a:spcBef>
              <a:spcAft>
                <a:spcPts val="0"/>
              </a:spcAft>
              <a:buClr>
                <a:schemeClr val="dk1"/>
              </a:buClr>
              <a:buSzPts val="1440"/>
              <a:buFont typeface="Open Sans ExtraBold"/>
              <a:buChar char="/"/>
              <a:defRPr sz="1200"/>
            </a:lvl1pPr>
            <a:lvl2pPr marL="914400" lvl="1" indent="-228600" algn="l">
              <a:lnSpc>
                <a:spcPct val="90000"/>
              </a:lnSpc>
              <a:spcBef>
                <a:spcPts val="500"/>
              </a:spcBef>
              <a:spcAft>
                <a:spcPts val="0"/>
              </a:spcAft>
              <a:buClr>
                <a:schemeClr val="dk1"/>
              </a:buClr>
              <a:buSzPts val="1000"/>
              <a:buFont typeface="Open Sans"/>
              <a:buNone/>
              <a:defRPr sz="1000">
                <a:solidFill>
                  <a:schemeClr val="dk1"/>
                </a:solidFill>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fobox mit Schräge">
  <p:cSld name="Infobox mit Schräge">
    <p:spTree>
      <p:nvGrpSpPr>
        <p:cNvPr id="1" name="Shape 273"/>
        <p:cNvGrpSpPr/>
        <p:nvPr/>
      </p:nvGrpSpPr>
      <p:grpSpPr>
        <a:xfrm>
          <a:off x="0" y="0"/>
          <a:ext cx="0" cy="0"/>
          <a:chOff x="0" y="0"/>
          <a:chExt cx="0" cy="0"/>
        </a:xfrm>
      </p:grpSpPr>
      <p:pic>
        <p:nvPicPr>
          <p:cNvPr id="274" name="Google Shape;274;p51"/>
          <p:cNvPicPr preferRelativeResize="0"/>
          <p:nvPr/>
        </p:nvPicPr>
        <p:blipFill rotWithShape="1">
          <a:blip r:embed="rId2">
            <a:alphaModFix/>
          </a:blip>
          <a:srcRect r="20722"/>
          <a:stretch/>
        </p:blipFill>
        <p:spPr>
          <a:xfrm>
            <a:off x="10223499" y="0"/>
            <a:ext cx="1968501" cy="6858000"/>
          </a:xfrm>
          <a:prstGeom prst="rect">
            <a:avLst/>
          </a:prstGeom>
          <a:noFill/>
          <a:ln>
            <a:noFill/>
          </a:ln>
        </p:spPr>
      </p:pic>
      <p:pic>
        <p:nvPicPr>
          <p:cNvPr id="275" name="Google Shape;275;p51"/>
          <p:cNvPicPr preferRelativeResize="0"/>
          <p:nvPr/>
        </p:nvPicPr>
        <p:blipFill rotWithShape="1">
          <a:blip r:embed="rId3">
            <a:alphaModFix/>
          </a:blip>
          <a:srcRect/>
          <a:stretch/>
        </p:blipFill>
        <p:spPr>
          <a:xfrm>
            <a:off x="11087107" y="365126"/>
            <a:ext cx="775081" cy="832495"/>
          </a:xfrm>
          <a:prstGeom prst="rect">
            <a:avLst/>
          </a:prstGeom>
          <a:noFill/>
          <a:ln>
            <a:noFill/>
          </a:ln>
        </p:spPr>
      </p:pic>
      <p:sp>
        <p:nvSpPr>
          <p:cNvPr id="276" name="Google Shape;276;p51"/>
          <p:cNvSpPr/>
          <p:nvPr/>
        </p:nvSpPr>
        <p:spPr>
          <a:xfrm>
            <a:off x="781003" y="2484279"/>
            <a:ext cx="4453346" cy="2373737"/>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77" name="Google Shape;277;p51"/>
          <p:cNvSpPr txBox="1">
            <a:spLocks noGrp="1"/>
          </p:cNvSpPr>
          <p:nvPr>
            <p:ph type="body" idx="1"/>
          </p:nvPr>
        </p:nvSpPr>
        <p:spPr>
          <a:xfrm>
            <a:off x="913763" y="2655865"/>
            <a:ext cx="4144798" cy="2215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51"/>
          <p:cNvSpPr txBox="1">
            <a:spLocks noGrp="1"/>
          </p:cNvSpPr>
          <p:nvPr>
            <p:ph type="body" idx="2"/>
          </p:nvPr>
        </p:nvSpPr>
        <p:spPr>
          <a:xfrm>
            <a:off x="913763" y="2934844"/>
            <a:ext cx="4144798" cy="3788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51"/>
          <p:cNvSpPr/>
          <p:nvPr/>
        </p:nvSpPr>
        <p:spPr>
          <a:xfrm>
            <a:off x="5952260" y="4057983"/>
            <a:ext cx="4647559" cy="2049456"/>
          </a:xfrm>
          <a:prstGeom prst="roundRect">
            <a:avLst>
              <a:gd name="adj" fmla="val 5511"/>
            </a:avLst>
          </a:prstGeom>
          <a:solidFill>
            <a:schemeClr val="lt1"/>
          </a:solidFill>
          <a:ln>
            <a:noFill/>
          </a:ln>
          <a:effectLst>
            <a:outerShdw blurRad="254000" sx="102000" sy="102000" algn="ctr" rotWithShape="0">
              <a:srgbClr val="000000">
                <a:alpha val="14901"/>
              </a:srgbClr>
            </a:outerShdw>
          </a:effectLst>
        </p:spPr>
        <p:txBody>
          <a:bodyPr spcFirstLastPara="1" wrap="square" lIns="180000" tIns="45700" rIns="180000" bIns="46800" anchor="ctr" anchorCtr="0">
            <a:noAutofit/>
          </a:bodyPr>
          <a:lstStyle/>
          <a:p>
            <a:pPr marL="0" marR="0" lvl="0" indent="0" algn="l" rtl="0">
              <a:lnSpc>
                <a:spcPct val="5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280" name="Google Shape;280;p51"/>
          <p:cNvSpPr txBox="1">
            <a:spLocks noGrp="1"/>
          </p:cNvSpPr>
          <p:nvPr>
            <p:ph type="body" idx="3"/>
          </p:nvPr>
        </p:nvSpPr>
        <p:spPr>
          <a:xfrm>
            <a:off x="6085021" y="4229568"/>
            <a:ext cx="4367662" cy="2215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51"/>
          <p:cNvSpPr txBox="1">
            <a:spLocks noGrp="1"/>
          </p:cNvSpPr>
          <p:nvPr>
            <p:ph type="body" idx="4"/>
          </p:nvPr>
        </p:nvSpPr>
        <p:spPr>
          <a:xfrm>
            <a:off x="6085021" y="4508547"/>
            <a:ext cx="4367662" cy="3788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51"/>
          <p:cNvSpPr txBox="1">
            <a:spLocks noGrp="1"/>
          </p:cNvSpPr>
          <p:nvPr>
            <p:ph type="body" idx="5"/>
          </p:nvPr>
        </p:nvSpPr>
        <p:spPr>
          <a:xfrm>
            <a:off x="6085021" y="5018134"/>
            <a:ext cx="4367662" cy="95482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1"/>
          <p:cNvSpPr txBox="1">
            <a:spLocks noGrp="1"/>
          </p:cNvSpPr>
          <p:nvPr>
            <p:ph type="body" idx="6"/>
          </p:nvPr>
        </p:nvSpPr>
        <p:spPr>
          <a:xfrm>
            <a:off x="914400" y="3440088"/>
            <a:ext cx="4143375" cy="118586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200"/>
              <a:buNone/>
              <a:defRPr sz="1200"/>
            </a:lvl1pPr>
            <a:lvl2pPr marL="914400" lvl="1" indent="-228600" algn="l">
              <a:lnSpc>
                <a:spcPct val="125000"/>
              </a:lnSpc>
              <a:spcBef>
                <a:spcPts val="500"/>
              </a:spcBef>
              <a:spcAft>
                <a:spcPts val="0"/>
              </a:spcAft>
              <a:buClr>
                <a:schemeClr val="dk1"/>
              </a:buClr>
              <a:buSzPts val="2400"/>
              <a:buNone/>
              <a:defRPr/>
            </a:lvl2pPr>
            <a:lvl3pPr marL="1371600" lvl="2" indent="-228600" algn="l">
              <a:lnSpc>
                <a:spcPct val="125000"/>
              </a:lnSpc>
              <a:spcBef>
                <a:spcPts val="500"/>
              </a:spcBef>
              <a:spcAft>
                <a:spcPts val="0"/>
              </a:spcAft>
              <a:buClr>
                <a:schemeClr val="dk1"/>
              </a:buClr>
              <a:buSzPts val="2000"/>
              <a:buNone/>
              <a:defRPr/>
            </a:lvl3pPr>
            <a:lvl4pPr marL="1828800" lvl="3" indent="-228600" algn="l">
              <a:lnSpc>
                <a:spcPct val="125000"/>
              </a:lnSpc>
              <a:spcBef>
                <a:spcPts val="500"/>
              </a:spcBef>
              <a:spcAft>
                <a:spcPts val="0"/>
              </a:spcAft>
              <a:buClr>
                <a:schemeClr val="dk1"/>
              </a:buClr>
              <a:buSzPts val="1800"/>
              <a:buNone/>
              <a:defRPr/>
            </a:lvl4pPr>
            <a:lvl5pPr marL="2286000" lvl="4" indent="-228600" algn="l">
              <a:lnSpc>
                <a:spcPct val="125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r Headline">
  <p:cSld name="Nur Headline">
    <p:spTree>
      <p:nvGrpSpPr>
        <p:cNvPr id="1" name="Shape 284"/>
        <p:cNvGrpSpPr/>
        <p:nvPr/>
      </p:nvGrpSpPr>
      <p:grpSpPr>
        <a:xfrm>
          <a:off x="0" y="0"/>
          <a:ext cx="0" cy="0"/>
          <a:chOff x="0" y="0"/>
          <a:chExt cx="0" cy="0"/>
        </a:xfrm>
      </p:grpSpPr>
      <p:pic>
        <p:nvPicPr>
          <p:cNvPr id="285" name="Google Shape;285;p52"/>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286" name="Google Shape;286;p52"/>
          <p:cNvSpPr txBox="1">
            <a:spLocks noGrp="1"/>
          </p:cNvSpPr>
          <p:nvPr>
            <p:ph type="body" idx="1"/>
          </p:nvPr>
        </p:nvSpPr>
        <p:spPr>
          <a:xfrm>
            <a:off x="838200" y="1018903"/>
            <a:ext cx="9550400" cy="987698"/>
          </a:xfrm>
          <a:prstGeom prst="rect">
            <a:avLst/>
          </a:prstGeom>
          <a:noFill/>
          <a:ln>
            <a:noFill/>
          </a:ln>
        </p:spPr>
        <p:txBody>
          <a:bodyPr spcFirstLastPara="1" wrap="square" lIns="91425" tIns="0" rIns="91425" bIns="0" anchor="b" anchorCtr="0">
            <a:noAutofit/>
          </a:bodyPr>
          <a:lstStyle>
            <a:lvl1pPr marL="457200" lvl="0" indent="-228600" algn="l">
              <a:lnSpc>
                <a:spcPct val="75000"/>
              </a:lnSpc>
              <a:spcBef>
                <a:spcPts val="1000"/>
              </a:spcBef>
              <a:spcAft>
                <a:spcPts val="0"/>
              </a:spcAft>
              <a:buClr>
                <a:schemeClr val="dk1"/>
              </a:buClr>
              <a:buSzPts val="4200"/>
              <a:buNone/>
              <a:defRPr sz="42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ayout mit Schräge">
  <p:cSld name="Layout mit Schräge">
    <p:spTree>
      <p:nvGrpSpPr>
        <p:cNvPr id="1" name="Shape 287"/>
        <p:cNvGrpSpPr/>
        <p:nvPr/>
      </p:nvGrpSpPr>
      <p:grpSpPr>
        <a:xfrm>
          <a:off x="0" y="0"/>
          <a:ext cx="0" cy="0"/>
          <a:chOff x="0" y="0"/>
          <a:chExt cx="0" cy="0"/>
        </a:xfrm>
      </p:grpSpPr>
      <p:grpSp>
        <p:nvGrpSpPr>
          <p:cNvPr id="288" name="Google Shape;288;p53"/>
          <p:cNvGrpSpPr/>
          <p:nvPr/>
        </p:nvGrpSpPr>
        <p:grpSpPr>
          <a:xfrm rot="10800000">
            <a:off x="0" y="0"/>
            <a:ext cx="8477250" cy="6858000"/>
            <a:chOff x="3278441" y="0"/>
            <a:chExt cx="7349453" cy="6858000"/>
          </a:xfrm>
        </p:grpSpPr>
        <p:pic>
          <p:nvPicPr>
            <p:cNvPr id="289" name="Google Shape;289;p53"/>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290" name="Google Shape;290;p53"/>
            <p:cNvSpPr/>
            <p:nvPr/>
          </p:nvSpPr>
          <p:spPr>
            <a:xfrm>
              <a:off x="6347419" y="0"/>
              <a:ext cx="4280475"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291" name="Google Shape;291;p53"/>
          <p:cNvPicPr preferRelativeResize="0"/>
          <p:nvPr/>
        </p:nvPicPr>
        <p:blipFill rotWithShape="1">
          <a:blip r:embed="rId3">
            <a:alphaModFix/>
          </a:blip>
          <a:srcRect/>
          <a:stretch/>
        </p:blipFill>
        <p:spPr>
          <a:xfrm>
            <a:off x="523125" y="521730"/>
            <a:ext cx="1018240" cy="2465227"/>
          </a:xfrm>
          <a:prstGeom prst="rect">
            <a:avLst/>
          </a:prstGeom>
          <a:noFill/>
          <a:ln>
            <a:noFill/>
          </a:ln>
        </p:spPr>
      </p:pic>
      <p:sp>
        <p:nvSpPr>
          <p:cNvPr id="292" name="Google Shape;292;p53"/>
          <p:cNvSpPr txBox="1">
            <a:spLocks noGrp="1"/>
          </p:cNvSpPr>
          <p:nvPr>
            <p:ph type="body" idx="1"/>
          </p:nvPr>
        </p:nvSpPr>
        <p:spPr>
          <a:xfrm>
            <a:off x="6350000" y="2821858"/>
            <a:ext cx="5523212" cy="3595378"/>
          </a:xfrm>
          <a:prstGeom prst="rect">
            <a:avLst/>
          </a:prstGeom>
          <a:noFill/>
          <a:ln>
            <a:noFill/>
          </a:ln>
        </p:spPr>
        <p:txBody>
          <a:bodyPr spcFirstLastPara="1" wrap="square" lIns="91425" tIns="45700" rIns="91425" bIns="45700" anchor="b" anchorCtr="0">
            <a:noAutofit/>
          </a:bodyPr>
          <a:lstStyle>
            <a:lvl1pPr marL="457200" lvl="0" indent="-228600" algn="r">
              <a:lnSpc>
                <a:spcPct val="120000"/>
              </a:lnSpc>
              <a:spcBef>
                <a:spcPts val="0"/>
              </a:spcBef>
              <a:spcAft>
                <a:spcPts val="0"/>
              </a:spcAft>
              <a:buClr>
                <a:schemeClr val="dk1"/>
              </a:buClr>
              <a:buSzPts val="2000"/>
              <a:buNone/>
              <a:defRPr sz="2000" b="0"/>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53"/>
          <p:cNvSpPr txBox="1">
            <a:spLocks noGrp="1"/>
          </p:cNvSpPr>
          <p:nvPr>
            <p:ph type="body" idx="2"/>
          </p:nvPr>
        </p:nvSpPr>
        <p:spPr>
          <a:xfrm>
            <a:off x="1449637" y="785844"/>
            <a:ext cx="5365308" cy="68878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53"/>
          <p:cNvSpPr txBox="1">
            <a:spLocks noGrp="1"/>
          </p:cNvSpPr>
          <p:nvPr>
            <p:ph type="body" idx="3"/>
          </p:nvPr>
        </p:nvSpPr>
        <p:spPr>
          <a:xfrm>
            <a:off x="933883" y="2672090"/>
            <a:ext cx="4774128" cy="59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1">
                <a:solidFill>
                  <a:schemeClr val="lt1"/>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53"/>
          <p:cNvSpPr txBox="1">
            <a:spLocks noGrp="1"/>
          </p:cNvSpPr>
          <p:nvPr>
            <p:ph type="body" idx="4"/>
          </p:nvPr>
        </p:nvSpPr>
        <p:spPr>
          <a:xfrm>
            <a:off x="1270001" y="136896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53"/>
          <p:cNvSpPr txBox="1">
            <a:spLocks noGrp="1"/>
          </p:cNvSpPr>
          <p:nvPr>
            <p:ph type="body" idx="5"/>
          </p:nvPr>
        </p:nvSpPr>
        <p:spPr>
          <a:xfrm>
            <a:off x="1113385" y="194148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Layout mit Schräge">
  <p:cSld name="1_Layout mit Schräge">
    <p:spTree>
      <p:nvGrpSpPr>
        <p:cNvPr id="1" name="Shape 297"/>
        <p:cNvGrpSpPr/>
        <p:nvPr/>
      </p:nvGrpSpPr>
      <p:grpSpPr>
        <a:xfrm>
          <a:off x="0" y="0"/>
          <a:ext cx="0" cy="0"/>
          <a:chOff x="0" y="0"/>
          <a:chExt cx="0" cy="0"/>
        </a:xfrm>
      </p:grpSpPr>
      <p:grpSp>
        <p:nvGrpSpPr>
          <p:cNvPr id="298" name="Google Shape;298;p54"/>
          <p:cNvGrpSpPr/>
          <p:nvPr/>
        </p:nvGrpSpPr>
        <p:grpSpPr>
          <a:xfrm rot="10800000">
            <a:off x="0" y="0"/>
            <a:ext cx="8477250" cy="6858000"/>
            <a:chOff x="3278441" y="0"/>
            <a:chExt cx="7349453" cy="6858000"/>
          </a:xfrm>
        </p:grpSpPr>
        <p:pic>
          <p:nvPicPr>
            <p:cNvPr id="299" name="Google Shape;299;p54"/>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00" name="Google Shape;300;p54"/>
            <p:cNvSpPr/>
            <p:nvPr/>
          </p:nvSpPr>
          <p:spPr>
            <a:xfrm>
              <a:off x="6347419" y="0"/>
              <a:ext cx="4280475" cy="6858000"/>
            </a:xfrm>
            <a:prstGeom prst="rect">
              <a:avLst/>
            </a:prstGeom>
            <a:solidFill>
              <a:srgbClr val="D069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06922"/>
                </a:solidFill>
                <a:latin typeface="Open Sans"/>
                <a:ea typeface="Open Sans"/>
                <a:cs typeface="Open Sans"/>
                <a:sym typeface="Open Sans"/>
              </a:endParaRPr>
            </a:p>
          </p:txBody>
        </p:sp>
      </p:grpSp>
      <p:pic>
        <p:nvPicPr>
          <p:cNvPr id="301" name="Google Shape;301;p54"/>
          <p:cNvPicPr preferRelativeResize="0"/>
          <p:nvPr/>
        </p:nvPicPr>
        <p:blipFill rotWithShape="1">
          <a:blip r:embed="rId3">
            <a:alphaModFix/>
          </a:blip>
          <a:srcRect/>
          <a:stretch/>
        </p:blipFill>
        <p:spPr>
          <a:xfrm>
            <a:off x="523125" y="521730"/>
            <a:ext cx="1018240" cy="2465227"/>
          </a:xfrm>
          <a:prstGeom prst="rect">
            <a:avLst/>
          </a:prstGeom>
          <a:noFill/>
          <a:ln>
            <a:noFill/>
          </a:ln>
        </p:spPr>
      </p:pic>
      <p:sp>
        <p:nvSpPr>
          <p:cNvPr id="302" name="Google Shape;302;p54"/>
          <p:cNvSpPr txBox="1">
            <a:spLocks noGrp="1"/>
          </p:cNvSpPr>
          <p:nvPr>
            <p:ph type="body" idx="1"/>
          </p:nvPr>
        </p:nvSpPr>
        <p:spPr>
          <a:xfrm>
            <a:off x="6350000" y="2821858"/>
            <a:ext cx="5523212" cy="3595378"/>
          </a:xfrm>
          <a:prstGeom prst="rect">
            <a:avLst/>
          </a:prstGeom>
          <a:noFill/>
          <a:ln>
            <a:noFill/>
          </a:ln>
        </p:spPr>
        <p:txBody>
          <a:bodyPr spcFirstLastPara="1" wrap="square" lIns="91425" tIns="45700" rIns="91425" bIns="45700" anchor="b" anchorCtr="0">
            <a:noAutofit/>
          </a:bodyPr>
          <a:lstStyle>
            <a:lvl1pPr marL="457200" lvl="0" indent="-228600" algn="r">
              <a:lnSpc>
                <a:spcPct val="120000"/>
              </a:lnSpc>
              <a:spcBef>
                <a:spcPts val="0"/>
              </a:spcBef>
              <a:spcAft>
                <a:spcPts val="0"/>
              </a:spcAft>
              <a:buClr>
                <a:schemeClr val="dk1"/>
              </a:buClr>
              <a:buSzPts val="2000"/>
              <a:buNone/>
              <a:defRPr sz="2000" b="0"/>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54"/>
          <p:cNvSpPr txBox="1">
            <a:spLocks noGrp="1"/>
          </p:cNvSpPr>
          <p:nvPr>
            <p:ph type="body" idx="2"/>
          </p:nvPr>
        </p:nvSpPr>
        <p:spPr>
          <a:xfrm>
            <a:off x="1449637" y="785844"/>
            <a:ext cx="5365308" cy="68878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54"/>
          <p:cNvSpPr txBox="1">
            <a:spLocks noGrp="1"/>
          </p:cNvSpPr>
          <p:nvPr>
            <p:ph type="body" idx="3"/>
          </p:nvPr>
        </p:nvSpPr>
        <p:spPr>
          <a:xfrm>
            <a:off x="933883" y="2672090"/>
            <a:ext cx="4774128" cy="59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1">
                <a:solidFill>
                  <a:schemeClr val="lt1"/>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54"/>
          <p:cNvSpPr txBox="1">
            <a:spLocks noGrp="1"/>
          </p:cNvSpPr>
          <p:nvPr>
            <p:ph type="body" idx="4"/>
          </p:nvPr>
        </p:nvSpPr>
        <p:spPr>
          <a:xfrm>
            <a:off x="1270001" y="136896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54"/>
          <p:cNvSpPr txBox="1">
            <a:spLocks noGrp="1"/>
          </p:cNvSpPr>
          <p:nvPr>
            <p:ph type="body" idx="5"/>
          </p:nvPr>
        </p:nvSpPr>
        <p:spPr>
          <a:xfrm>
            <a:off x="1113385" y="194148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Layout mit Schräge">
  <p:cSld name="2_Layout mit Schräge">
    <p:spTree>
      <p:nvGrpSpPr>
        <p:cNvPr id="1" name="Shape 307"/>
        <p:cNvGrpSpPr/>
        <p:nvPr/>
      </p:nvGrpSpPr>
      <p:grpSpPr>
        <a:xfrm>
          <a:off x="0" y="0"/>
          <a:ext cx="0" cy="0"/>
          <a:chOff x="0" y="0"/>
          <a:chExt cx="0" cy="0"/>
        </a:xfrm>
      </p:grpSpPr>
      <p:grpSp>
        <p:nvGrpSpPr>
          <p:cNvPr id="308" name="Google Shape;308;p55"/>
          <p:cNvGrpSpPr/>
          <p:nvPr/>
        </p:nvGrpSpPr>
        <p:grpSpPr>
          <a:xfrm>
            <a:off x="3941235" y="0"/>
            <a:ext cx="8414303" cy="6858000"/>
            <a:chOff x="3278441" y="0"/>
            <a:chExt cx="7349453" cy="6858000"/>
          </a:xfrm>
        </p:grpSpPr>
        <p:pic>
          <p:nvPicPr>
            <p:cNvPr id="309" name="Google Shape;309;p55"/>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10" name="Google Shape;310;p55"/>
            <p:cNvSpPr/>
            <p:nvPr/>
          </p:nvSpPr>
          <p:spPr>
            <a:xfrm>
              <a:off x="6347419" y="0"/>
              <a:ext cx="4280475" cy="6858000"/>
            </a:xfrm>
            <a:prstGeom prst="rect">
              <a:avLst/>
            </a:prstGeom>
            <a:solidFill>
              <a:srgbClr val="D069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311" name="Google Shape;311;p55"/>
          <p:cNvPicPr preferRelativeResize="0"/>
          <p:nvPr/>
        </p:nvPicPr>
        <p:blipFill rotWithShape="1">
          <a:blip r:embed="rId3">
            <a:alphaModFix/>
          </a:blip>
          <a:srcRect/>
          <a:stretch/>
        </p:blipFill>
        <p:spPr>
          <a:xfrm>
            <a:off x="6680190" y="523530"/>
            <a:ext cx="1018240" cy="2465227"/>
          </a:xfrm>
          <a:prstGeom prst="rect">
            <a:avLst/>
          </a:prstGeom>
          <a:noFill/>
          <a:ln>
            <a:noFill/>
          </a:ln>
        </p:spPr>
      </p:pic>
      <p:sp>
        <p:nvSpPr>
          <p:cNvPr id="312" name="Google Shape;312;p55"/>
          <p:cNvSpPr txBox="1">
            <a:spLocks noGrp="1"/>
          </p:cNvSpPr>
          <p:nvPr>
            <p:ph type="body" idx="1"/>
          </p:nvPr>
        </p:nvSpPr>
        <p:spPr>
          <a:xfrm>
            <a:off x="7675475" y="774177"/>
            <a:ext cx="5365308" cy="68878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55"/>
          <p:cNvSpPr txBox="1">
            <a:spLocks noGrp="1"/>
          </p:cNvSpPr>
          <p:nvPr>
            <p:ph type="body" idx="2"/>
          </p:nvPr>
        </p:nvSpPr>
        <p:spPr>
          <a:xfrm>
            <a:off x="7159721" y="2660423"/>
            <a:ext cx="4774128" cy="59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1">
                <a:solidFill>
                  <a:schemeClr val="lt1"/>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55"/>
          <p:cNvSpPr txBox="1">
            <a:spLocks noGrp="1"/>
          </p:cNvSpPr>
          <p:nvPr>
            <p:ph type="body" idx="3"/>
          </p:nvPr>
        </p:nvSpPr>
        <p:spPr>
          <a:xfrm>
            <a:off x="7495839" y="1357294"/>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55"/>
          <p:cNvSpPr txBox="1">
            <a:spLocks noGrp="1"/>
          </p:cNvSpPr>
          <p:nvPr>
            <p:ph type="body" idx="4"/>
          </p:nvPr>
        </p:nvSpPr>
        <p:spPr>
          <a:xfrm>
            <a:off x="7339223" y="1929814"/>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55"/>
          <p:cNvSpPr txBox="1">
            <a:spLocks noGrp="1"/>
          </p:cNvSpPr>
          <p:nvPr>
            <p:ph type="body" idx="5"/>
          </p:nvPr>
        </p:nvSpPr>
        <p:spPr>
          <a:xfrm>
            <a:off x="196779" y="3052677"/>
            <a:ext cx="5523212" cy="359537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0"/>
              </a:spcBef>
              <a:spcAft>
                <a:spcPts val="0"/>
              </a:spcAft>
              <a:buClr>
                <a:schemeClr val="dk1"/>
              </a:buClr>
              <a:buSzPts val="2000"/>
              <a:buNone/>
              <a:defRPr sz="2000" b="0"/>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Layout mit Schräge">
  <p:cSld name="3_Layout mit Schräge">
    <p:spTree>
      <p:nvGrpSpPr>
        <p:cNvPr id="1" name="Shape 317"/>
        <p:cNvGrpSpPr/>
        <p:nvPr/>
      </p:nvGrpSpPr>
      <p:grpSpPr>
        <a:xfrm>
          <a:off x="0" y="0"/>
          <a:ext cx="0" cy="0"/>
          <a:chOff x="0" y="0"/>
          <a:chExt cx="0" cy="0"/>
        </a:xfrm>
      </p:grpSpPr>
      <p:grpSp>
        <p:nvGrpSpPr>
          <p:cNvPr id="318" name="Google Shape;318;p56"/>
          <p:cNvGrpSpPr/>
          <p:nvPr/>
        </p:nvGrpSpPr>
        <p:grpSpPr>
          <a:xfrm>
            <a:off x="3941235" y="0"/>
            <a:ext cx="8414303" cy="6858000"/>
            <a:chOff x="3278441" y="0"/>
            <a:chExt cx="7349453" cy="6858000"/>
          </a:xfrm>
        </p:grpSpPr>
        <p:pic>
          <p:nvPicPr>
            <p:cNvPr id="319" name="Google Shape;319;p56"/>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20" name="Google Shape;320;p56"/>
            <p:cNvSpPr/>
            <p:nvPr/>
          </p:nvSpPr>
          <p:spPr>
            <a:xfrm>
              <a:off x="6347419" y="0"/>
              <a:ext cx="4280475" cy="6858000"/>
            </a:xfrm>
            <a:prstGeom prst="rect">
              <a:avLst/>
            </a:prstGeom>
            <a:solidFill>
              <a:srgbClr val="20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321" name="Google Shape;321;p56"/>
          <p:cNvPicPr preferRelativeResize="0"/>
          <p:nvPr/>
        </p:nvPicPr>
        <p:blipFill rotWithShape="1">
          <a:blip r:embed="rId3">
            <a:alphaModFix/>
          </a:blip>
          <a:srcRect/>
          <a:stretch/>
        </p:blipFill>
        <p:spPr>
          <a:xfrm>
            <a:off x="6680190" y="523530"/>
            <a:ext cx="1018240" cy="2465227"/>
          </a:xfrm>
          <a:prstGeom prst="rect">
            <a:avLst/>
          </a:prstGeom>
          <a:noFill/>
          <a:ln>
            <a:noFill/>
          </a:ln>
        </p:spPr>
      </p:pic>
      <p:sp>
        <p:nvSpPr>
          <p:cNvPr id="322" name="Google Shape;322;p56"/>
          <p:cNvSpPr txBox="1">
            <a:spLocks noGrp="1"/>
          </p:cNvSpPr>
          <p:nvPr>
            <p:ph type="body" idx="1"/>
          </p:nvPr>
        </p:nvSpPr>
        <p:spPr>
          <a:xfrm>
            <a:off x="7675475" y="774177"/>
            <a:ext cx="5365308" cy="68878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56"/>
          <p:cNvSpPr txBox="1">
            <a:spLocks noGrp="1"/>
          </p:cNvSpPr>
          <p:nvPr>
            <p:ph type="body" idx="2"/>
          </p:nvPr>
        </p:nvSpPr>
        <p:spPr>
          <a:xfrm>
            <a:off x="7159721" y="2660423"/>
            <a:ext cx="4774128" cy="59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1">
                <a:solidFill>
                  <a:schemeClr val="lt1"/>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56"/>
          <p:cNvSpPr txBox="1">
            <a:spLocks noGrp="1"/>
          </p:cNvSpPr>
          <p:nvPr>
            <p:ph type="body" idx="3"/>
          </p:nvPr>
        </p:nvSpPr>
        <p:spPr>
          <a:xfrm>
            <a:off x="7495839" y="1357294"/>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56"/>
          <p:cNvSpPr txBox="1">
            <a:spLocks noGrp="1"/>
          </p:cNvSpPr>
          <p:nvPr>
            <p:ph type="body" idx="4"/>
          </p:nvPr>
        </p:nvSpPr>
        <p:spPr>
          <a:xfrm>
            <a:off x="7339223" y="1929814"/>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lt1"/>
              </a:buClr>
              <a:buSzPts val="4400"/>
              <a:buNone/>
              <a:defRPr sz="4400">
                <a:solidFill>
                  <a:schemeClr val="lt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56"/>
          <p:cNvSpPr txBox="1">
            <a:spLocks noGrp="1"/>
          </p:cNvSpPr>
          <p:nvPr>
            <p:ph type="body" idx="5"/>
          </p:nvPr>
        </p:nvSpPr>
        <p:spPr>
          <a:xfrm>
            <a:off x="196779" y="3052677"/>
            <a:ext cx="5523212" cy="3595378"/>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0"/>
              </a:spcBef>
              <a:spcAft>
                <a:spcPts val="0"/>
              </a:spcAft>
              <a:buClr>
                <a:schemeClr val="dk1"/>
              </a:buClr>
              <a:buSzPts val="2000"/>
              <a:buNone/>
              <a:defRPr sz="2000" b="0"/>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ayout mit Schräge - weiß">
  <p:cSld name="Layout mit Schräge - weiß">
    <p:spTree>
      <p:nvGrpSpPr>
        <p:cNvPr id="1" name="Shape 327"/>
        <p:cNvGrpSpPr/>
        <p:nvPr/>
      </p:nvGrpSpPr>
      <p:grpSpPr>
        <a:xfrm>
          <a:off x="0" y="0"/>
          <a:ext cx="0" cy="0"/>
          <a:chOff x="0" y="0"/>
          <a:chExt cx="0" cy="0"/>
        </a:xfrm>
      </p:grpSpPr>
      <p:sp>
        <p:nvSpPr>
          <p:cNvPr id="328" name="Google Shape;328;p57"/>
          <p:cNvSpPr txBox="1">
            <a:spLocks noGrp="1"/>
          </p:cNvSpPr>
          <p:nvPr>
            <p:ph type="body" idx="1"/>
          </p:nvPr>
        </p:nvSpPr>
        <p:spPr>
          <a:xfrm>
            <a:off x="6350000" y="2821858"/>
            <a:ext cx="5523212" cy="3595378"/>
          </a:xfrm>
          <a:prstGeom prst="rect">
            <a:avLst/>
          </a:prstGeom>
          <a:noFill/>
          <a:ln>
            <a:noFill/>
          </a:ln>
        </p:spPr>
        <p:txBody>
          <a:bodyPr spcFirstLastPara="1" wrap="square" lIns="91425" tIns="45700" rIns="91425" bIns="45700" anchor="b" anchorCtr="0">
            <a:noAutofit/>
          </a:bodyPr>
          <a:lstStyle>
            <a:lvl1pPr marL="457200" lvl="0" indent="-228600" algn="r">
              <a:lnSpc>
                <a:spcPct val="120000"/>
              </a:lnSpc>
              <a:spcBef>
                <a:spcPts val="0"/>
              </a:spcBef>
              <a:spcAft>
                <a:spcPts val="0"/>
              </a:spcAft>
              <a:buClr>
                <a:schemeClr val="dk1"/>
              </a:buClr>
              <a:buSzPts val="2000"/>
              <a:buNone/>
              <a:defRPr sz="2000" b="0"/>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57"/>
          <p:cNvSpPr txBox="1">
            <a:spLocks noGrp="1"/>
          </p:cNvSpPr>
          <p:nvPr>
            <p:ph type="body" idx="2"/>
          </p:nvPr>
        </p:nvSpPr>
        <p:spPr>
          <a:xfrm>
            <a:off x="1449637" y="785844"/>
            <a:ext cx="5365308" cy="68878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4400"/>
              <a:buNone/>
              <a:defRPr sz="4400">
                <a:solidFill>
                  <a:schemeClr val="dk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57"/>
          <p:cNvSpPr txBox="1">
            <a:spLocks noGrp="1"/>
          </p:cNvSpPr>
          <p:nvPr>
            <p:ph type="body" idx="3"/>
          </p:nvPr>
        </p:nvSpPr>
        <p:spPr>
          <a:xfrm>
            <a:off x="933883" y="2672090"/>
            <a:ext cx="4774128" cy="5937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1">
                <a:solidFill>
                  <a:schemeClr val="dk1"/>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57"/>
          <p:cNvSpPr txBox="1">
            <a:spLocks noGrp="1"/>
          </p:cNvSpPr>
          <p:nvPr>
            <p:ph type="body" idx="4"/>
          </p:nvPr>
        </p:nvSpPr>
        <p:spPr>
          <a:xfrm>
            <a:off x="1270001" y="136896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4400"/>
              <a:buNone/>
              <a:defRPr sz="4400">
                <a:solidFill>
                  <a:schemeClr val="dk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57"/>
          <p:cNvSpPr txBox="1">
            <a:spLocks noGrp="1"/>
          </p:cNvSpPr>
          <p:nvPr>
            <p:ph type="body" idx="5"/>
          </p:nvPr>
        </p:nvSpPr>
        <p:spPr>
          <a:xfrm>
            <a:off x="1113385" y="1941481"/>
            <a:ext cx="5365308" cy="6887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4400"/>
              <a:buNone/>
              <a:defRPr sz="4400">
                <a:solidFill>
                  <a:schemeClr val="dk1"/>
                </a:solidFill>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57"/>
          <p:cNvPicPr preferRelativeResize="0"/>
          <p:nvPr/>
        </p:nvPicPr>
        <p:blipFill rotWithShape="1">
          <a:blip r:embed="rId2">
            <a:alphaModFix/>
          </a:blip>
          <a:srcRect/>
          <a:stretch/>
        </p:blipFill>
        <p:spPr>
          <a:xfrm>
            <a:off x="523125" y="521730"/>
            <a:ext cx="1018240" cy="246522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ayout mit Schräge und Hintergrundbild">
  <p:cSld name="Layout mit Schräge und Hintergrundbild">
    <p:spTree>
      <p:nvGrpSpPr>
        <p:cNvPr id="1" name="Shape 334"/>
        <p:cNvGrpSpPr/>
        <p:nvPr/>
      </p:nvGrpSpPr>
      <p:grpSpPr>
        <a:xfrm>
          <a:off x="0" y="0"/>
          <a:ext cx="0" cy="0"/>
          <a:chOff x="0" y="0"/>
          <a:chExt cx="0" cy="0"/>
        </a:xfrm>
      </p:grpSpPr>
      <p:sp>
        <p:nvSpPr>
          <p:cNvPr id="335" name="Google Shape;335;p58"/>
          <p:cNvSpPr>
            <a:spLocks noGrp="1"/>
          </p:cNvSpPr>
          <p:nvPr>
            <p:ph type="pic" idx="2"/>
          </p:nvPr>
        </p:nvSpPr>
        <p:spPr>
          <a:xfrm>
            <a:off x="0" y="-3176"/>
            <a:ext cx="12192000" cy="6854825"/>
          </a:xfrm>
          <a:prstGeom prst="rect">
            <a:avLst/>
          </a:prstGeom>
          <a:solidFill>
            <a:schemeClr val="accent1"/>
          </a:solidFill>
          <a:ln>
            <a:noFill/>
          </a:ln>
        </p:spPr>
      </p:sp>
      <p:sp>
        <p:nvSpPr>
          <p:cNvPr id="336" name="Google Shape;336;p58"/>
          <p:cNvSpPr txBox="1">
            <a:spLocks noGrp="1"/>
          </p:cNvSpPr>
          <p:nvPr>
            <p:ph type="body" idx="1"/>
          </p:nvPr>
        </p:nvSpPr>
        <p:spPr>
          <a:xfrm>
            <a:off x="5307852" y="-3176"/>
            <a:ext cx="6884148" cy="6854825"/>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00"/>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58"/>
          <p:cNvSpPr txBox="1">
            <a:spLocks noGrp="1"/>
          </p:cNvSpPr>
          <p:nvPr>
            <p:ph type="body" idx="3"/>
          </p:nvPr>
        </p:nvSpPr>
        <p:spPr>
          <a:xfrm>
            <a:off x="7138945" y="4229611"/>
            <a:ext cx="4870654" cy="2295763"/>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0"/>
              </a:spcBef>
              <a:spcAft>
                <a:spcPts val="0"/>
              </a:spcAft>
              <a:buClr>
                <a:schemeClr val="lt1"/>
              </a:buClr>
              <a:buSzPts val="180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Layout mit Schräge und Hintergrundbild">
  <p:cSld name="1_Layout mit Schräge und Hintergrundbild">
    <p:spTree>
      <p:nvGrpSpPr>
        <p:cNvPr id="1" name="Shape 338"/>
        <p:cNvGrpSpPr/>
        <p:nvPr/>
      </p:nvGrpSpPr>
      <p:grpSpPr>
        <a:xfrm>
          <a:off x="0" y="0"/>
          <a:ext cx="0" cy="0"/>
          <a:chOff x="0" y="0"/>
          <a:chExt cx="0" cy="0"/>
        </a:xfrm>
      </p:grpSpPr>
      <p:sp>
        <p:nvSpPr>
          <p:cNvPr id="339" name="Google Shape;339;p59"/>
          <p:cNvSpPr>
            <a:spLocks noGrp="1"/>
          </p:cNvSpPr>
          <p:nvPr>
            <p:ph type="pic" idx="2"/>
          </p:nvPr>
        </p:nvSpPr>
        <p:spPr>
          <a:xfrm>
            <a:off x="2965508" y="7164"/>
            <a:ext cx="9226492" cy="6854825"/>
          </a:xfrm>
          <a:prstGeom prst="rect">
            <a:avLst/>
          </a:prstGeom>
          <a:solidFill>
            <a:schemeClr val="accent1"/>
          </a:solidFill>
          <a:ln>
            <a:noFill/>
          </a:ln>
        </p:spPr>
      </p:sp>
      <p:grpSp>
        <p:nvGrpSpPr>
          <p:cNvPr id="340" name="Google Shape;340;p59"/>
          <p:cNvGrpSpPr/>
          <p:nvPr/>
        </p:nvGrpSpPr>
        <p:grpSpPr>
          <a:xfrm rot="10800000">
            <a:off x="-1836000" y="7164"/>
            <a:ext cx="8477250" cy="6858000"/>
            <a:chOff x="3278441" y="0"/>
            <a:chExt cx="7349453" cy="6858000"/>
          </a:xfrm>
        </p:grpSpPr>
        <p:pic>
          <p:nvPicPr>
            <p:cNvPr id="341" name="Google Shape;341;p59"/>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42" name="Google Shape;342;p59"/>
            <p:cNvSpPr/>
            <p:nvPr/>
          </p:nvSpPr>
          <p:spPr>
            <a:xfrm>
              <a:off x="6347419" y="0"/>
              <a:ext cx="4280475"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43" name="Google Shape;343;p59"/>
          <p:cNvSpPr txBox="1">
            <a:spLocks noGrp="1"/>
          </p:cNvSpPr>
          <p:nvPr>
            <p:ph type="body" idx="1"/>
          </p:nvPr>
        </p:nvSpPr>
        <p:spPr>
          <a:xfrm>
            <a:off x="217874" y="501473"/>
            <a:ext cx="4231726" cy="229576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lt1"/>
              </a:buClr>
              <a:buSzPts val="180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master">
  <p:cSld name="Slide 4 master">
    <p:bg>
      <p:bgPr>
        <a:solidFill>
          <a:srgbClr val="000000"/>
        </a:solidFill>
        <a:effectLst/>
      </p:bgPr>
    </p:bg>
    <p:spTree>
      <p:nvGrpSpPr>
        <p:cNvPr id="1" name="Shape 36"/>
        <p:cNvGrpSpPr/>
        <p:nvPr/>
      </p:nvGrpSpPr>
      <p:grpSpPr>
        <a:xfrm>
          <a:off x="0" y="0"/>
          <a:ext cx="0" cy="0"/>
          <a:chOff x="0" y="0"/>
          <a:chExt cx="0" cy="0"/>
        </a:xfrm>
      </p:grpSpPr>
      <p:sp>
        <p:nvSpPr>
          <p:cNvPr id="37" name="Google Shape;37;p25"/>
          <p:cNvSpPr/>
          <p:nvPr/>
        </p:nvSpPr>
        <p:spPr>
          <a:xfrm>
            <a:off x="0" y="0"/>
            <a:ext cx="12192000" cy="68580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5"/>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25" descr="preencoded.png">
            <a:hlinkClick r:id="rId2"/>
          </p:cNvPr>
          <p:cNvPicPr preferRelativeResize="0"/>
          <p:nvPr/>
        </p:nvPicPr>
        <p:blipFill rotWithShape="1">
          <a:blip r:embed="rId3">
            <a:alphaModFix/>
          </a:blip>
          <a:srcRect/>
          <a:stretch/>
        </p:blipFill>
        <p:spPr>
          <a:xfrm>
            <a:off x="10699346" y="6457950"/>
            <a:ext cx="1435504"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ayout mit transparenter Schräge und Bild">
  <p:cSld name="Layout mit transparenter Schräge und Bild">
    <p:spTree>
      <p:nvGrpSpPr>
        <p:cNvPr id="1" name="Shape 344"/>
        <p:cNvGrpSpPr/>
        <p:nvPr/>
      </p:nvGrpSpPr>
      <p:grpSpPr>
        <a:xfrm>
          <a:off x="0" y="0"/>
          <a:ext cx="0" cy="0"/>
          <a:chOff x="0" y="0"/>
          <a:chExt cx="0" cy="0"/>
        </a:xfrm>
      </p:grpSpPr>
      <p:sp>
        <p:nvSpPr>
          <p:cNvPr id="345" name="Google Shape;345;p60"/>
          <p:cNvSpPr>
            <a:spLocks noGrp="1"/>
          </p:cNvSpPr>
          <p:nvPr>
            <p:ph type="pic" idx="2"/>
          </p:nvPr>
        </p:nvSpPr>
        <p:spPr>
          <a:xfrm>
            <a:off x="0" y="0"/>
            <a:ext cx="12192000" cy="6854825"/>
          </a:xfrm>
          <a:prstGeom prst="rect">
            <a:avLst/>
          </a:prstGeom>
          <a:solidFill>
            <a:schemeClr val="accent1"/>
          </a:solidFill>
          <a:ln>
            <a:noFill/>
          </a:ln>
        </p:spPr>
      </p:sp>
      <p:sp>
        <p:nvSpPr>
          <p:cNvPr id="346" name="Google Shape;346;p60"/>
          <p:cNvSpPr txBox="1">
            <a:spLocks noGrp="1"/>
          </p:cNvSpPr>
          <p:nvPr>
            <p:ph type="body" idx="1"/>
          </p:nvPr>
        </p:nvSpPr>
        <p:spPr>
          <a:xfrm>
            <a:off x="4292599" y="-167"/>
            <a:ext cx="3416373" cy="6854992"/>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00"/>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60"/>
          <p:cNvSpPr txBox="1">
            <a:spLocks noGrp="1"/>
          </p:cNvSpPr>
          <p:nvPr>
            <p:ph type="body" idx="3"/>
          </p:nvPr>
        </p:nvSpPr>
        <p:spPr>
          <a:xfrm>
            <a:off x="5893716" y="4064696"/>
            <a:ext cx="5926250" cy="2295763"/>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Clr>
                <a:schemeClr val="lt1"/>
              </a:buClr>
              <a:buSzPts val="180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arstellung von Zahlen mit Einleitung">
  <p:cSld name="Darstellung von Zahlen mit Einleitung">
    <p:spTree>
      <p:nvGrpSpPr>
        <p:cNvPr id="1" name="Shape 348"/>
        <p:cNvGrpSpPr/>
        <p:nvPr/>
      </p:nvGrpSpPr>
      <p:grpSpPr>
        <a:xfrm>
          <a:off x="0" y="0"/>
          <a:ext cx="0" cy="0"/>
          <a:chOff x="0" y="0"/>
          <a:chExt cx="0" cy="0"/>
        </a:xfrm>
      </p:grpSpPr>
      <p:sp>
        <p:nvSpPr>
          <p:cNvPr id="349" name="Google Shape;349;p61"/>
          <p:cNvSpPr txBox="1">
            <a:spLocks noGrp="1"/>
          </p:cNvSpPr>
          <p:nvPr>
            <p:ph type="body" idx="1"/>
          </p:nvPr>
        </p:nvSpPr>
        <p:spPr>
          <a:xfrm>
            <a:off x="838200" y="2373406"/>
            <a:ext cx="5731229" cy="788851"/>
          </a:xfrm>
          <a:prstGeom prst="rect">
            <a:avLst/>
          </a:prstGeom>
          <a:noFill/>
          <a:ln>
            <a:noFill/>
          </a:ln>
        </p:spPr>
        <p:txBody>
          <a:bodyPr spcFirstLastPara="1" wrap="square" lIns="91425" tIns="45700" rIns="91425" bIns="45700" anchor="ctr" anchorCtr="0">
            <a:noAutofit/>
          </a:bodyPr>
          <a:lstStyle>
            <a:lvl1pPr marL="457200" lvl="0" indent="-228600" algn="l">
              <a:lnSpc>
                <a:spcPct val="125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1"/>
          <p:cNvSpPr txBox="1">
            <a:spLocks noGrp="1"/>
          </p:cNvSpPr>
          <p:nvPr>
            <p:ph type="body" idx="2"/>
          </p:nvPr>
        </p:nvSpPr>
        <p:spPr>
          <a:xfrm>
            <a:off x="838200" y="3329309"/>
            <a:ext cx="5731229" cy="2674804"/>
          </a:xfrm>
          <a:prstGeom prst="rect">
            <a:avLst/>
          </a:prstGeom>
          <a:noFill/>
          <a:ln>
            <a:noFill/>
          </a:ln>
        </p:spPr>
        <p:txBody>
          <a:bodyPr spcFirstLastPara="1" wrap="square" lIns="91425" tIns="45700" rIns="91425" bIns="45700" anchor="t" anchorCtr="0">
            <a:noAutofit/>
          </a:bodyPr>
          <a:lstStyle>
            <a:lvl1pPr marL="457200" marR="0" lvl="0" indent="-365760" algn="l">
              <a:lnSpc>
                <a:spcPct val="120000"/>
              </a:lnSpc>
              <a:spcBef>
                <a:spcPts val="1000"/>
              </a:spcBef>
              <a:spcAft>
                <a:spcPts val="0"/>
              </a:spcAft>
              <a:buClr>
                <a:schemeClr val="dk1"/>
              </a:buClr>
              <a:buSzPts val="2160"/>
              <a:buFont typeface="Open Sans ExtraBold"/>
              <a:buChar char="/"/>
              <a:defRPr sz="1800"/>
            </a:lvl1pPr>
            <a:lvl2pPr marL="914400" lvl="1" indent="-342900" algn="l">
              <a:lnSpc>
                <a:spcPct val="100000"/>
              </a:lnSpc>
              <a:spcBef>
                <a:spcPts val="500"/>
              </a:spcBef>
              <a:spcAft>
                <a:spcPts val="0"/>
              </a:spcAft>
              <a:buClr>
                <a:schemeClr val="dk1"/>
              </a:buClr>
              <a:buSzPts val="1800"/>
              <a:buFont typeface="Open Sans ExtraBold"/>
              <a:buChar char="/"/>
              <a:defRPr sz="1800"/>
            </a:lvl2pPr>
            <a:lvl3pPr marL="1371600" lvl="2" indent="-330200" algn="l">
              <a:lnSpc>
                <a:spcPct val="100000"/>
              </a:lnSpc>
              <a:spcBef>
                <a:spcPts val="500"/>
              </a:spcBef>
              <a:spcAft>
                <a:spcPts val="0"/>
              </a:spcAft>
              <a:buClr>
                <a:schemeClr val="dk1"/>
              </a:buClr>
              <a:buSzPts val="1600"/>
              <a:buFont typeface="Open Sans ExtraBold"/>
              <a:buChar char="/"/>
              <a:defRPr sz="16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1"/>
          <p:cNvSpPr/>
          <p:nvPr/>
        </p:nvSpPr>
        <p:spPr>
          <a:xfrm>
            <a:off x="8358246" y="1371725"/>
            <a:ext cx="1918348" cy="1918348"/>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52" name="Google Shape;352;p61"/>
          <p:cNvSpPr/>
          <p:nvPr/>
        </p:nvSpPr>
        <p:spPr>
          <a:xfrm>
            <a:off x="6789630" y="3047163"/>
            <a:ext cx="2002852" cy="2002852"/>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53" name="Google Shape;353;p61"/>
          <p:cNvSpPr/>
          <p:nvPr/>
        </p:nvSpPr>
        <p:spPr>
          <a:xfrm>
            <a:off x="9012683" y="3431737"/>
            <a:ext cx="2644455" cy="264445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54" name="Google Shape;354;p61"/>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355" name="Google Shape;355;p61"/>
          <p:cNvSpPr txBox="1">
            <a:spLocks noGrp="1"/>
          </p:cNvSpPr>
          <p:nvPr>
            <p:ph type="body" idx="3"/>
          </p:nvPr>
        </p:nvSpPr>
        <p:spPr>
          <a:xfrm>
            <a:off x="6896594" y="3250329"/>
            <a:ext cx="178892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7200"/>
              <a:buNone/>
              <a:defRPr sz="7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61"/>
          <p:cNvSpPr txBox="1">
            <a:spLocks noGrp="1"/>
          </p:cNvSpPr>
          <p:nvPr>
            <p:ph type="body" idx="4"/>
          </p:nvPr>
        </p:nvSpPr>
        <p:spPr>
          <a:xfrm>
            <a:off x="6896594" y="4274501"/>
            <a:ext cx="1788925" cy="4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61"/>
          <p:cNvSpPr txBox="1">
            <a:spLocks noGrp="1"/>
          </p:cNvSpPr>
          <p:nvPr>
            <p:ph type="body" idx="5"/>
          </p:nvPr>
        </p:nvSpPr>
        <p:spPr>
          <a:xfrm>
            <a:off x="8400886" y="2681024"/>
            <a:ext cx="1788925" cy="4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61"/>
          <p:cNvSpPr txBox="1">
            <a:spLocks noGrp="1"/>
          </p:cNvSpPr>
          <p:nvPr>
            <p:ph type="body" idx="6"/>
          </p:nvPr>
        </p:nvSpPr>
        <p:spPr>
          <a:xfrm>
            <a:off x="9440448" y="5067876"/>
            <a:ext cx="1788925" cy="74559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61"/>
          <p:cNvSpPr txBox="1">
            <a:spLocks noGrp="1"/>
          </p:cNvSpPr>
          <p:nvPr>
            <p:ph type="body" idx="7"/>
          </p:nvPr>
        </p:nvSpPr>
        <p:spPr>
          <a:xfrm>
            <a:off x="9012683" y="4182168"/>
            <a:ext cx="264445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6000"/>
              <a:buNone/>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61"/>
          <p:cNvSpPr txBox="1">
            <a:spLocks noGrp="1"/>
          </p:cNvSpPr>
          <p:nvPr>
            <p:ph type="body" idx="8"/>
          </p:nvPr>
        </p:nvSpPr>
        <p:spPr>
          <a:xfrm>
            <a:off x="8380714" y="1659533"/>
            <a:ext cx="178892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7200"/>
              <a:buNone/>
              <a:defRPr sz="7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61"/>
          <p:cNvSpPr txBox="1">
            <a:spLocks noGrp="1"/>
          </p:cNvSpPr>
          <p:nvPr>
            <p:ph type="body" idx="9"/>
          </p:nvPr>
        </p:nvSpPr>
        <p:spPr>
          <a:xfrm>
            <a:off x="838200" y="1015979"/>
            <a:ext cx="7435559" cy="98769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3700"/>
              <a:buNone/>
              <a:defRPr sz="37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arstellung von Zahlen">
  <p:cSld name="Darstellung von Zahlen">
    <p:spTree>
      <p:nvGrpSpPr>
        <p:cNvPr id="1" name="Shape 362"/>
        <p:cNvGrpSpPr/>
        <p:nvPr/>
      </p:nvGrpSpPr>
      <p:grpSpPr>
        <a:xfrm>
          <a:off x="0" y="0"/>
          <a:ext cx="0" cy="0"/>
          <a:chOff x="0" y="0"/>
          <a:chExt cx="0" cy="0"/>
        </a:xfrm>
      </p:grpSpPr>
      <p:sp>
        <p:nvSpPr>
          <p:cNvPr id="363" name="Google Shape;363;p62"/>
          <p:cNvSpPr txBox="1">
            <a:spLocks noGrp="1"/>
          </p:cNvSpPr>
          <p:nvPr>
            <p:ph type="body" idx="1"/>
          </p:nvPr>
        </p:nvSpPr>
        <p:spPr>
          <a:xfrm>
            <a:off x="838200" y="2346690"/>
            <a:ext cx="5731229" cy="3657423"/>
          </a:xfrm>
          <a:prstGeom prst="rect">
            <a:avLst/>
          </a:prstGeom>
          <a:noFill/>
          <a:ln>
            <a:noFill/>
          </a:ln>
        </p:spPr>
        <p:txBody>
          <a:bodyPr spcFirstLastPara="1" wrap="square" lIns="91425" tIns="45700" rIns="91425" bIns="45700" anchor="t" anchorCtr="0">
            <a:noAutofit/>
          </a:bodyPr>
          <a:lstStyle>
            <a:lvl1pPr marL="457200" marR="0" lvl="0" indent="-365760" algn="l">
              <a:lnSpc>
                <a:spcPct val="120000"/>
              </a:lnSpc>
              <a:spcBef>
                <a:spcPts val="1000"/>
              </a:spcBef>
              <a:spcAft>
                <a:spcPts val="0"/>
              </a:spcAft>
              <a:buClr>
                <a:schemeClr val="dk1"/>
              </a:buClr>
              <a:buSzPts val="2160"/>
              <a:buFont typeface="Open Sans ExtraBold"/>
              <a:buChar char="/"/>
              <a:defRPr sz="1800"/>
            </a:lvl1pPr>
            <a:lvl2pPr marL="914400" lvl="1" indent="-342900" algn="l">
              <a:lnSpc>
                <a:spcPct val="100000"/>
              </a:lnSpc>
              <a:spcBef>
                <a:spcPts val="500"/>
              </a:spcBef>
              <a:spcAft>
                <a:spcPts val="0"/>
              </a:spcAft>
              <a:buClr>
                <a:schemeClr val="dk1"/>
              </a:buClr>
              <a:buSzPts val="1800"/>
              <a:buFont typeface="Open Sans ExtraBold"/>
              <a:buChar char="/"/>
              <a:defRPr sz="1800"/>
            </a:lvl2pPr>
            <a:lvl3pPr marL="1371600" lvl="2" indent="-330200" algn="l">
              <a:lnSpc>
                <a:spcPct val="100000"/>
              </a:lnSpc>
              <a:spcBef>
                <a:spcPts val="500"/>
              </a:spcBef>
              <a:spcAft>
                <a:spcPts val="0"/>
              </a:spcAft>
              <a:buClr>
                <a:schemeClr val="dk1"/>
              </a:buClr>
              <a:buSzPts val="1600"/>
              <a:buFont typeface="Open Sans ExtraBold"/>
              <a:buChar char="/"/>
              <a:defRPr sz="16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62"/>
          <p:cNvSpPr/>
          <p:nvPr/>
        </p:nvSpPr>
        <p:spPr>
          <a:xfrm>
            <a:off x="8358246" y="1371725"/>
            <a:ext cx="1918348" cy="1918348"/>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65" name="Google Shape;365;p62"/>
          <p:cNvSpPr/>
          <p:nvPr/>
        </p:nvSpPr>
        <p:spPr>
          <a:xfrm>
            <a:off x="6789630" y="3047163"/>
            <a:ext cx="2002852" cy="2002852"/>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66" name="Google Shape;366;p62"/>
          <p:cNvSpPr/>
          <p:nvPr/>
        </p:nvSpPr>
        <p:spPr>
          <a:xfrm>
            <a:off x="9012683" y="3431737"/>
            <a:ext cx="2644455" cy="264445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67" name="Google Shape;367;p62"/>
          <p:cNvPicPr preferRelativeResize="0"/>
          <p:nvPr/>
        </p:nvPicPr>
        <p:blipFill rotWithShape="1">
          <a:blip r:embed="rId2">
            <a:alphaModFix/>
          </a:blip>
          <a:srcRect/>
          <a:stretch/>
        </p:blipFill>
        <p:spPr>
          <a:xfrm>
            <a:off x="11087107" y="365126"/>
            <a:ext cx="775081" cy="832495"/>
          </a:xfrm>
          <a:prstGeom prst="rect">
            <a:avLst/>
          </a:prstGeom>
          <a:noFill/>
          <a:ln>
            <a:noFill/>
          </a:ln>
        </p:spPr>
      </p:pic>
      <p:sp>
        <p:nvSpPr>
          <p:cNvPr id="368" name="Google Shape;368;p62"/>
          <p:cNvSpPr txBox="1">
            <a:spLocks noGrp="1"/>
          </p:cNvSpPr>
          <p:nvPr>
            <p:ph type="body" idx="2"/>
          </p:nvPr>
        </p:nvSpPr>
        <p:spPr>
          <a:xfrm>
            <a:off x="6896594" y="3250329"/>
            <a:ext cx="178892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7200"/>
              <a:buNone/>
              <a:defRPr sz="7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62"/>
          <p:cNvSpPr txBox="1">
            <a:spLocks noGrp="1"/>
          </p:cNvSpPr>
          <p:nvPr>
            <p:ph type="body" idx="3"/>
          </p:nvPr>
        </p:nvSpPr>
        <p:spPr>
          <a:xfrm>
            <a:off x="6896594" y="4274501"/>
            <a:ext cx="1788925" cy="4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62"/>
          <p:cNvSpPr txBox="1">
            <a:spLocks noGrp="1"/>
          </p:cNvSpPr>
          <p:nvPr>
            <p:ph type="body" idx="4"/>
          </p:nvPr>
        </p:nvSpPr>
        <p:spPr>
          <a:xfrm>
            <a:off x="8400886" y="2681024"/>
            <a:ext cx="1788925" cy="4591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62"/>
          <p:cNvSpPr txBox="1">
            <a:spLocks noGrp="1"/>
          </p:cNvSpPr>
          <p:nvPr>
            <p:ph type="body" idx="5"/>
          </p:nvPr>
        </p:nvSpPr>
        <p:spPr>
          <a:xfrm>
            <a:off x="9440448" y="5067876"/>
            <a:ext cx="1788925" cy="74559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1200"/>
              <a:buNone/>
              <a:defRPr sz="1200" b="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62"/>
          <p:cNvSpPr txBox="1">
            <a:spLocks noGrp="1"/>
          </p:cNvSpPr>
          <p:nvPr>
            <p:ph type="body" idx="6"/>
          </p:nvPr>
        </p:nvSpPr>
        <p:spPr>
          <a:xfrm>
            <a:off x="9012683" y="4182168"/>
            <a:ext cx="264445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6000"/>
              <a:buNone/>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62"/>
          <p:cNvSpPr txBox="1">
            <a:spLocks noGrp="1"/>
          </p:cNvSpPr>
          <p:nvPr>
            <p:ph type="body" idx="7"/>
          </p:nvPr>
        </p:nvSpPr>
        <p:spPr>
          <a:xfrm>
            <a:off x="8380714" y="1659533"/>
            <a:ext cx="1788925" cy="918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lt1"/>
              </a:buClr>
              <a:buSzPts val="7200"/>
              <a:buNone/>
              <a:defRPr sz="7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62"/>
          <p:cNvSpPr txBox="1">
            <a:spLocks noGrp="1"/>
          </p:cNvSpPr>
          <p:nvPr>
            <p:ph type="body" idx="8"/>
          </p:nvPr>
        </p:nvSpPr>
        <p:spPr>
          <a:xfrm>
            <a:off x="838200" y="1015979"/>
            <a:ext cx="7435559" cy="98769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Clr>
                <a:schemeClr val="dk1"/>
              </a:buClr>
              <a:buSzPts val="3700"/>
              <a:buNone/>
              <a:defRPr sz="3700">
                <a:latin typeface="Staatliches"/>
                <a:ea typeface="Staatliches"/>
                <a:cs typeface="Staatliches"/>
                <a:sym typeface="Staatliche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chlussfolie-Fragen">
  <p:cSld name="Schlussfolie-Fragen">
    <p:bg>
      <p:bgPr>
        <a:solidFill>
          <a:schemeClr val="dk2"/>
        </a:solidFill>
        <a:effectLst/>
      </p:bgPr>
    </p:bg>
    <p:spTree>
      <p:nvGrpSpPr>
        <p:cNvPr id="1" name="Shape 375"/>
        <p:cNvGrpSpPr/>
        <p:nvPr/>
      </p:nvGrpSpPr>
      <p:grpSpPr>
        <a:xfrm>
          <a:off x="0" y="0"/>
          <a:ext cx="0" cy="0"/>
          <a:chOff x="0" y="0"/>
          <a:chExt cx="0" cy="0"/>
        </a:xfrm>
      </p:grpSpPr>
      <p:grpSp>
        <p:nvGrpSpPr>
          <p:cNvPr id="376" name="Google Shape;376;p63"/>
          <p:cNvGrpSpPr/>
          <p:nvPr/>
        </p:nvGrpSpPr>
        <p:grpSpPr>
          <a:xfrm>
            <a:off x="3718561" y="3083"/>
            <a:ext cx="8473439" cy="6854917"/>
            <a:chOff x="3278441" y="0"/>
            <a:chExt cx="7349453" cy="6858000"/>
          </a:xfrm>
        </p:grpSpPr>
        <p:pic>
          <p:nvPicPr>
            <p:cNvPr id="377" name="Google Shape;377;p63"/>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78" name="Google Shape;378;p63"/>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79" name="Google Shape;379;p63"/>
          <p:cNvSpPr txBox="1"/>
          <p:nvPr/>
        </p:nvSpPr>
        <p:spPr>
          <a:xfrm>
            <a:off x="9611096" y="6336566"/>
            <a:ext cx="258090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a:solidFill>
                  <a:schemeClr val="lt1"/>
                </a:solidFill>
                <a:latin typeface="Open Sans"/>
                <a:ea typeface="Open Sans"/>
                <a:cs typeface="Open Sans"/>
                <a:sym typeface="Open Sans"/>
              </a:rPr>
              <a:t>innovation-salzburg.at</a:t>
            </a:r>
            <a:endParaRPr/>
          </a:p>
        </p:txBody>
      </p:sp>
      <p:sp>
        <p:nvSpPr>
          <p:cNvPr id="380" name="Google Shape;380;p63"/>
          <p:cNvSpPr txBox="1"/>
          <p:nvPr/>
        </p:nvSpPr>
        <p:spPr>
          <a:xfrm>
            <a:off x="790315" y="2293618"/>
            <a:ext cx="422936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chemeClr val="lt1"/>
                </a:solidFill>
                <a:latin typeface="Staatliches"/>
                <a:ea typeface="Staatliches"/>
                <a:cs typeface="Staatliches"/>
                <a:sym typeface="Staatliches"/>
              </a:rPr>
              <a:t>Fragen?</a:t>
            </a:r>
            <a:endParaRPr/>
          </a:p>
        </p:txBody>
      </p:sp>
      <p:sp>
        <p:nvSpPr>
          <p:cNvPr id="381" name="Google Shape;381;p63"/>
          <p:cNvSpPr txBox="1"/>
          <p:nvPr/>
        </p:nvSpPr>
        <p:spPr>
          <a:xfrm>
            <a:off x="818831" y="3648135"/>
            <a:ext cx="5917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chemeClr val="lt1"/>
                </a:solidFill>
                <a:latin typeface="Open Sans SemiBold"/>
                <a:ea typeface="Open Sans SemiBold"/>
                <a:cs typeface="Open Sans SemiBold"/>
                <a:sym typeface="Open Sans SemiBold"/>
              </a:rPr>
              <a:t>Einfach melden!</a:t>
            </a:r>
            <a:endParaRPr/>
          </a:p>
        </p:txBody>
      </p:sp>
      <p:grpSp>
        <p:nvGrpSpPr>
          <p:cNvPr id="382" name="Google Shape;382;p63"/>
          <p:cNvGrpSpPr/>
          <p:nvPr/>
        </p:nvGrpSpPr>
        <p:grpSpPr>
          <a:xfrm>
            <a:off x="10131180" y="340040"/>
            <a:ext cx="2196104" cy="1463092"/>
            <a:chOff x="5801990" y="-3127494"/>
            <a:chExt cx="3822443" cy="2546594"/>
          </a:xfrm>
        </p:grpSpPr>
        <p:pic>
          <p:nvPicPr>
            <p:cNvPr id="383" name="Google Shape;383;p63"/>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384" name="Google Shape;384;p63"/>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385" name="Google Shape;385;p63"/>
          <p:cNvSpPr txBox="1">
            <a:spLocks noGrp="1"/>
          </p:cNvSpPr>
          <p:nvPr>
            <p:ph type="body" idx="1"/>
          </p:nvPr>
        </p:nvSpPr>
        <p:spPr>
          <a:xfrm>
            <a:off x="935640" y="4289309"/>
            <a:ext cx="4259263" cy="1082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Clr>
                <a:schemeClr val="lt1"/>
              </a:buClr>
              <a:buSzPts val="1400"/>
              <a:buFont typeface="Open Sans"/>
              <a:buNone/>
              <a:defRPr sz="1400"/>
            </a:lvl1pPr>
            <a:lvl2pPr marL="914400" lvl="1" indent="-228600" algn="l">
              <a:lnSpc>
                <a:spcPct val="90000"/>
              </a:lnSpc>
              <a:spcBef>
                <a:spcPts val="500"/>
              </a:spcBef>
              <a:spcAft>
                <a:spcPts val="0"/>
              </a:spcAft>
              <a:buClr>
                <a:schemeClr val="lt1"/>
              </a:buClr>
              <a:buSzPts val="1400"/>
              <a:buFont typeface="Open Sans"/>
              <a:buNone/>
              <a:defRPr sz="1400"/>
            </a:lvl2pPr>
            <a:lvl3pPr marL="1371600" lvl="2" indent="-228600" algn="l">
              <a:lnSpc>
                <a:spcPct val="90000"/>
              </a:lnSpc>
              <a:spcBef>
                <a:spcPts val="500"/>
              </a:spcBef>
              <a:spcAft>
                <a:spcPts val="0"/>
              </a:spcAft>
              <a:buClr>
                <a:schemeClr val="lt1"/>
              </a:buClr>
              <a:buSzPts val="1400"/>
              <a:buFont typeface="Open Sans"/>
              <a:buNone/>
              <a:defRPr sz="1400"/>
            </a:lvl3pPr>
            <a:lvl4pPr marL="1828800" lvl="3" indent="-228600" algn="l">
              <a:lnSpc>
                <a:spcPct val="90000"/>
              </a:lnSpc>
              <a:spcBef>
                <a:spcPts val="500"/>
              </a:spcBef>
              <a:spcAft>
                <a:spcPts val="0"/>
              </a:spcAft>
              <a:buClr>
                <a:schemeClr val="lt1"/>
              </a:buClr>
              <a:buSzPts val="1400"/>
              <a:buFont typeface="Open Sans"/>
              <a:buNone/>
              <a:defRPr sz="1400"/>
            </a:lvl4pPr>
            <a:lvl5pPr marL="2286000" lvl="4" indent="-228600" algn="l">
              <a:lnSpc>
                <a:spcPct val="90000"/>
              </a:lnSpc>
              <a:spcBef>
                <a:spcPts val="500"/>
              </a:spcBef>
              <a:spcAft>
                <a:spcPts val="0"/>
              </a:spcAft>
              <a:buClr>
                <a:schemeClr val="lt1"/>
              </a:buClr>
              <a:buSzPts val="1400"/>
              <a:buFont typeface="Open Sans"/>
              <a:buNone/>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chlussfolie-Danke">
  <p:cSld name="Schlussfolie-Danke">
    <p:bg>
      <p:bgPr>
        <a:solidFill>
          <a:schemeClr val="dk2"/>
        </a:solidFill>
        <a:effectLst/>
      </p:bgPr>
    </p:bg>
    <p:spTree>
      <p:nvGrpSpPr>
        <p:cNvPr id="1" name="Shape 386"/>
        <p:cNvGrpSpPr/>
        <p:nvPr/>
      </p:nvGrpSpPr>
      <p:grpSpPr>
        <a:xfrm>
          <a:off x="0" y="0"/>
          <a:ext cx="0" cy="0"/>
          <a:chOff x="0" y="0"/>
          <a:chExt cx="0" cy="0"/>
        </a:xfrm>
      </p:grpSpPr>
      <p:grpSp>
        <p:nvGrpSpPr>
          <p:cNvPr id="387" name="Google Shape;387;p64"/>
          <p:cNvGrpSpPr/>
          <p:nvPr/>
        </p:nvGrpSpPr>
        <p:grpSpPr>
          <a:xfrm>
            <a:off x="3718561" y="3083"/>
            <a:ext cx="8473439" cy="6854917"/>
            <a:chOff x="3278441" y="0"/>
            <a:chExt cx="7349453" cy="6858000"/>
          </a:xfrm>
        </p:grpSpPr>
        <p:pic>
          <p:nvPicPr>
            <p:cNvPr id="388" name="Google Shape;388;p64"/>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389" name="Google Shape;389;p64"/>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90" name="Google Shape;390;p64"/>
          <p:cNvSpPr txBox="1"/>
          <p:nvPr/>
        </p:nvSpPr>
        <p:spPr>
          <a:xfrm>
            <a:off x="9611096" y="6336566"/>
            <a:ext cx="258090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a:solidFill>
                  <a:schemeClr val="lt1"/>
                </a:solidFill>
                <a:latin typeface="Open Sans"/>
                <a:ea typeface="Open Sans"/>
                <a:cs typeface="Open Sans"/>
                <a:sym typeface="Open Sans"/>
              </a:rPr>
              <a:t>innovation-salzburg.at</a:t>
            </a:r>
            <a:endParaRPr/>
          </a:p>
        </p:txBody>
      </p:sp>
      <p:sp>
        <p:nvSpPr>
          <p:cNvPr id="391" name="Google Shape;391;p64"/>
          <p:cNvSpPr txBox="1"/>
          <p:nvPr/>
        </p:nvSpPr>
        <p:spPr>
          <a:xfrm>
            <a:off x="790315" y="2293618"/>
            <a:ext cx="422936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chemeClr val="lt1"/>
                </a:solidFill>
                <a:latin typeface="Staatliches"/>
                <a:ea typeface="Staatliches"/>
                <a:cs typeface="Staatliches"/>
                <a:sym typeface="Staatliches"/>
              </a:rPr>
              <a:t>Danke</a:t>
            </a:r>
            <a:endParaRPr/>
          </a:p>
        </p:txBody>
      </p:sp>
      <p:sp>
        <p:nvSpPr>
          <p:cNvPr id="392" name="Google Shape;392;p64"/>
          <p:cNvSpPr txBox="1"/>
          <p:nvPr/>
        </p:nvSpPr>
        <p:spPr>
          <a:xfrm>
            <a:off x="818831" y="3648135"/>
            <a:ext cx="5917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chemeClr val="lt1"/>
                </a:solidFill>
                <a:latin typeface="Open Sans SemiBold"/>
                <a:ea typeface="Open Sans SemiBold"/>
                <a:cs typeface="Open Sans SemiBold"/>
                <a:sym typeface="Open Sans SemiBold"/>
              </a:rPr>
              <a:t>für Ihre Aufmerksamkeit!</a:t>
            </a:r>
            <a:endParaRPr/>
          </a:p>
        </p:txBody>
      </p:sp>
      <p:grpSp>
        <p:nvGrpSpPr>
          <p:cNvPr id="393" name="Google Shape;393;p64"/>
          <p:cNvGrpSpPr/>
          <p:nvPr/>
        </p:nvGrpSpPr>
        <p:grpSpPr>
          <a:xfrm>
            <a:off x="10131180" y="340040"/>
            <a:ext cx="2196104" cy="1463092"/>
            <a:chOff x="5801990" y="-3127494"/>
            <a:chExt cx="3822443" cy="2546594"/>
          </a:xfrm>
        </p:grpSpPr>
        <p:pic>
          <p:nvPicPr>
            <p:cNvPr id="394" name="Google Shape;394;p64"/>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395" name="Google Shape;395;p64"/>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396" name="Google Shape;396;p64"/>
          <p:cNvSpPr txBox="1">
            <a:spLocks noGrp="1"/>
          </p:cNvSpPr>
          <p:nvPr>
            <p:ph type="body" idx="1"/>
          </p:nvPr>
        </p:nvSpPr>
        <p:spPr>
          <a:xfrm>
            <a:off x="935640" y="4289309"/>
            <a:ext cx="4259263" cy="1082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Clr>
                <a:schemeClr val="lt1"/>
              </a:buClr>
              <a:buSzPts val="1400"/>
              <a:buFont typeface="Open Sans"/>
              <a:buNone/>
              <a:defRPr sz="1400"/>
            </a:lvl1pPr>
            <a:lvl2pPr marL="914400" lvl="1" indent="-228600" algn="l">
              <a:lnSpc>
                <a:spcPct val="90000"/>
              </a:lnSpc>
              <a:spcBef>
                <a:spcPts val="500"/>
              </a:spcBef>
              <a:spcAft>
                <a:spcPts val="0"/>
              </a:spcAft>
              <a:buClr>
                <a:schemeClr val="lt1"/>
              </a:buClr>
              <a:buSzPts val="1400"/>
              <a:buFont typeface="Open Sans"/>
              <a:buNone/>
              <a:defRPr sz="1400"/>
            </a:lvl2pPr>
            <a:lvl3pPr marL="1371600" lvl="2" indent="-228600" algn="l">
              <a:lnSpc>
                <a:spcPct val="90000"/>
              </a:lnSpc>
              <a:spcBef>
                <a:spcPts val="500"/>
              </a:spcBef>
              <a:spcAft>
                <a:spcPts val="0"/>
              </a:spcAft>
              <a:buClr>
                <a:schemeClr val="lt1"/>
              </a:buClr>
              <a:buSzPts val="1400"/>
              <a:buFont typeface="Open Sans"/>
              <a:buNone/>
              <a:defRPr sz="1400"/>
            </a:lvl3pPr>
            <a:lvl4pPr marL="1828800" lvl="3" indent="-228600" algn="l">
              <a:lnSpc>
                <a:spcPct val="90000"/>
              </a:lnSpc>
              <a:spcBef>
                <a:spcPts val="500"/>
              </a:spcBef>
              <a:spcAft>
                <a:spcPts val="0"/>
              </a:spcAft>
              <a:buClr>
                <a:schemeClr val="lt1"/>
              </a:buClr>
              <a:buSzPts val="1400"/>
              <a:buFont typeface="Open Sans"/>
              <a:buNone/>
              <a:defRPr sz="1400"/>
            </a:lvl4pPr>
            <a:lvl5pPr marL="2286000" lvl="4" indent="-228600" algn="l">
              <a:lnSpc>
                <a:spcPct val="90000"/>
              </a:lnSpc>
              <a:spcBef>
                <a:spcPts val="500"/>
              </a:spcBef>
              <a:spcAft>
                <a:spcPts val="0"/>
              </a:spcAft>
              <a:buClr>
                <a:schemeClr val="lt1"/>
              </a:buClr>
              <a:buSzPts val="1400"/>
              <a:buFont typeface="Open Sans"/>
              <a:buNone/>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chlussfolie-Questions">
  <p:cSld name="Schlussfolie-Questions">
    <p:bg>
      <p:bgPr>
        <a:solidFill>
          <a:schemeClr val="dk2"/>
        </a:solidFill>
        <a:effectLst/>
      </p:bgPr>
    </p:bg>
    <p:spTree>
      <p:nvGrpSpPr>
        <p:cNvPr id="1" name="Shape 397"/>
        <p:cNvGrpSpPr/>
        <p:nvPr/>
      </p:nvGrpSpPr>
      <p:grpSpPr>
        <a:xfrm>
          <a:off x="0" y="0"/>
          <a:ext cx="0" cy="0"/>
          <a:chOff x="0" y="0"/>
          <a:chExt cx="0" cy="0"/>
        </a:xfrm>
      </p:grpSpPr>
      <p:grpSp>
        <p:nvGrpSpPr>
          <p:cNvPr id="398" name="Google Shape;398;p65"/>
          <p:cNvGrpSpPr/>
          <p:nvPr/>
        </p:nvGrpSpPr>
        <p:grpSpPr>
          <a:xfrm>
            <a:off x="3718561" y="3083"/>
            <a:ext cx="8473439" cy="6854917"/>
            <a:chOff x="3278441" y="0"/>
            <a:chExt cx="7349453" cy="6858000"/>
          </a:xfrm>
        </p:grpSpPr>
        <p:pic>
          <p:nvPicPr>
            <p:cNvPr id="399" name="Google Shape;399;p65"/>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400" name="Google Shape;400;p65"/>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401" name="Google Shape;401;p65"/>
          <p:cNvSpPr txBox="1"/>
          <p:nvPr/>
        </p:nvSpPr>
        <p:spPr>
          <a:xfrm>
            <a:off x="9611096" y="6336566"/>
            <a:ext cx="258090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a:solidFill>
                  <a:schemeClr val="lt1"/>
                </a:solidFill>
                <a:latin typeface="Open Sans"/>
                <a:ea typeface="Open Sans"/>
                <a:cs typeface="Open Sans"/>
                <a:sym typeface="Open Sans"/>
              </a:rPr>
              <a:t>innovation-salzburg.at</a:t>
            </a:r>
            <a:endParaRPr/>
          </a:p>
        </p:txBody>
      </p:sp>
      <p:sp>
        <p:nvSpPr>
          <p:cNvPr id="402" name="Google Shape;402;p65"/>
          <p:cNvSpPr txBox="1"/>
          <p:nvPr/>
        </p:nvSpPr>
        <p:spPr>
          <a:xfrm>
            <a:off x="612290" y="2293618"/>
            <a:ext cx="565094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a:solidFill>
                  <a:schemeClr val="lt1"/>
                </a:solidFill>
                <a:latin typeface="Staatliches"/>
                <a:ea typeface="Staatliches"/>
                <a:cs typeface="Staatliches"/>
                <a:sym typeface="Staatliches"/>
              </a:rPr>
              <a:t>Questions?</a:t>
            </a:r>
            <a:endParaRPr/>
          </a:p>
        </p:txBody>
      </p:sp>
      <p:sp>
        <p:nvSpPr>
          <p:cNvPr id="403" name="Google Shape;403;p65"/>
          <p:cNvSpPr txBox="1"/>
          <p:nvPr/>
        </p:nvSpPr>
        <p:spPr>
          <a:xfrm>
            <a:off x="640807" y="3648135"/>
            <a:ext cx="5917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chemeClr val="lt1"/>
                </a:solidFill>
                <a:latin typeface="Open Sans SemiBold"/>
                <a:ea typeface="Open Sans SemiBold"/>
                <a:cs typeface="Open Sans SemiBold"/>
                <a:sym typeface="Open Sans SemiBold"/>
              </a:rPr>
              <a:t>Get in touch!</a:t>
            </a:r>
            <a:endParaRPr/>
          </a:p>
        </p:txBody>
      </p:sp>
      <p:grpSp>
        <p:nvGrpSpPr>
          <p:cNvPr id="404" name="Google Shape;404;p65"/>
          <p:cNvGrpSpPr/>
          <p:nvPr/>
        </p:nvGrpSpPr>
        <p:grpSpPr>
          <a:xfrm>
            <a:off x="10131180" y="340040"/>
            <a:ext cx="2196104" cy="1463092"/>
            <a:chOff x="5801990" y="-3127494"/>
            <a:chExt cx="3822443" cy="2546594"/>
          </a:xfrm>
        </p:grpSpPr>
        <p:pic>
          <p:nvPicPr>
            <p:cNvPr id="405" name="Google Shape;405;p65"/>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406" name="Google Shape;406;p65"/>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407" name="Google Shape;407;p65"/>
          <p:cNvSpPr txBox="1">
            <a:spLocks noGrp="1"/>
          </p:cNvSpPr>
          <p:nvPr>
            <p:ph type="body" idx="1"/>
          </p:nvPr>
        </p:nvSpPr>
        <p:spPr>
          <a:xfrm>
            <a:off x="640807" y="4289309"/>
            <a:ext cx="4259263" cy="1082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Clr>
                <a:schemeClr val="lt1"/>
              </a:buClr>
              <a:buSzPts val="1400"/>
              <a:buFont typeface="Open Sans"/>
              <a:buNone/>
              <a:defRPr sz="1400"/>
            </a:lvl1pPr>
            <a:lvl2pPr marL="914400" lvl="1" indent="-228600" algn="l">
              <a:lnSpc>
                <a:spcPct val="90000"/>
              </a:lnSpc>
              <a:spcBef>
                <a:spcPts val="500"/>
              </a:spcBef>
              <a:spcAft>
                <a:spcPts val="0"/>
              </a:spcAft>
              <a:buClr>
                <a:schemeClr val="lt1"/>
              </a:buClr>
              <a:buSzPts val="1400"/>
              <a:buFont typeface="Open Sans"/>
              <a:buNone/>
              <a:defRPr sz="1400"/>
            </a:lvl2pPr>
            <a:lvl3pPr marL="1371600" lvl="2" indent="-228600" algn="l">
              <a:lnSpc>
                <a:spcPct val="90000"/>
              </a:lnSpc>
              <a:spcBef>
                <a:spcPts val="500"/>
              </a:spcBef>
              <a:spcAft>
                <a:spcPts val="0"/>
              </a:spcAft>
              <a:buClr>
                <a:schemeClr val="lt1"/>
              </a:buClr>
              <a:buSzPts val="1400"/>
              <a:buFont typeface="Open Sans"/>
              <a:buNone/>
              <a:defRPr sz="1400"/>
            </a:lvl3pPr>
            <a:lvl4pPr marL="1828800" lvl="3" indent="-228600" algn="l">
              <a:lnSpc>
                <a:spcPct val="90000"/>
              </a:lnSpc>
              <a:spcBef>
                <a:spcPts val="500"/>
              </a:spcBef>
              <a:spcAft>
                <a:spcPts val="0"/>
              </a:spcAft>
              <a:buClr>
                <a:schemeClr val="lt1"/>
              </a:buClr>
              <a:buSzPts val="1400"/>
              <a:buFont typeface="Open Sans"/>
              <a:buNone/>
              <a:defRPr sz="1400"/>
            </a:lvl4pPr>
            <a:lvl5pPr marL="2286000" lvl="4" indent="-228600" algn="l">
              <a:lnSpc>
                <a:spcPct val="90000"/>
              </a:lnSpc>
              <a:spcBef>
                <a:spcPts val="500"/>
              </a:spcBef>
              <a:spcAft>
                <a:spcPts val="0"/>
              </a:spcAft>
              <a:buClr>
                <a:schemeClr val="lt1"/>
              </a:buClr>
              <a:buSzPts val="1400"/>
              <a:buFont typeface="Open Sans"/>
              <a:buNone/>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chlussfolie-Thank you">
  <p:cSld name="Schlussfolie-Thank you">
    <p:bg>
      <p:bgPr>
        <a:solidFill>
          <a:schemeClr val="dk2"/>
        </a:solidFill>
        <a:effectLst/>
      </p:bgPr>
    </p:bg>
    <p:spTree>
      <p:nvGrpSpPr>
        <p:cNvPr id="1" name="Shape 408"/>
        <p:cNvGrpSpPr/>
        <p:nvPr/>
      </p:nvGrpSpPr>
      <p:grpSpPr>
        <a:xfrm>
          <a:off x="0" y="0"/>
          <a:ext cx="0" cy="0"/>
          <a:chOff x="0" y="0"/>
          <a:chExt cx="0" cy="0"/>
        </a:xfrm>
      </p:grpSpPr>
      <p:grpSp>
        <p:nvGrpSpPr>
          <p:cNvPr id="409" name="Google Shape;409;p66"/>
          <p:cNvGrpSpPr/>
          <p:nvPr/>
        </p:nvGrpSpPr>
        <p:grpSpPr>
          <a:xfrm>
            <a:off x="3718561" y="3083"/>
            <a:ext cx="8473439" cy="6854917"/>
            <a:chOff x="3278441" y="0"/>
            <a:chExt cx="7349453" cy="6858000"/>
          </a:xfrm>
        </p:grpSpPr>
        <p:pic>
          <p:nvPicPr>
            <p:cNvPr id="410" name="Google Shape;410;p66"/>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411" name="Google Shape;411;p66"/>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412" name="Google Shape;412;p66"/>
          <p:cNvSpPr txBox="1"/>
          <p:nvPr/>
        </p:nvSpPr>
        <p:spPr>
          <a:xfrm>
            <a:off x="9611096" y="6336566"/>
            <a:ext cx="258090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a:solidFill>
                  <a:schemeClr val="lt1"/>
                </a:solidFill>
                <a:latin typeface="Open Sans"/>
                <a:ea typeface="Open Sans"/>
                <a:cs typeface="Open Sans"/>
                <a:sym typeface="Open Sans"/>
              </a:rPr>
              <a:t>innovation-salzburg.at</a:t>
            </a:r>
            <a:endParaRPr/>
          </a:p>
        </p:txBody>
      </p:sp>
      <p:sp>
        <p:nvSpPr>
          <p:cNvPr id="413" name="Google Shape;413;p66"/>
          <p:cNvSpPr txBox="1"/>
          <p:nvPr/>
        </p:nvSpPr>
        <p:spPr>
          <a:xfrm>
            <a:off x="844273" y="2032666"/>
            <a:ext cx="4229360" cy="2256643"/>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9600">
                <a:solidFill>
                  <a:schemeClr val="lt1"/>
                </a:solidFill>
                <a:latin typeface="Staatliches"/>
                <a:ea typeface="Staatliches"/>
                <a:cs typeface="Staatliches"/>
                <a:sym typeface="Staatliches"/>
              </a:rPr>
              <a:t>Thank you!</a:t>
            </a:r>
            <a:endParaRPr/>
          </a:p>
        </p:txBody>
      </p:sp>
      <p:grpSp>
        <p:nvGrpSpPr>
          <p:cNvPr id="414" name="Google Shape;414;p66"/>
          <p:cNvGrpSpPr/>
          <p:nvPr/>
        </p:nvGrpSpPr>
        <p:grpSpPr>
          <a:xfrm>
            <a:off x="10131180" y="340040"/>
            <a:ext cx="2196104" cy="1463092"/>
            <a:chOff x="5801990" y="-3127494"/>
            <a:chExt cx="3822443" cy="2546594"/>
          </a:xfrm>
        </p:grpSpPr>
        <p:pic>
          <p:nvPicPr>
            <p:cNvPr id="415" name="Google Shape;415;p66"/>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416" name="Google Shape;416;p66"/>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417" name="Google Shape;417;p66"/>
          <p:cNvSpPr txBox="1">
            <a:spLocks noGrp="1"/>
          </p:cNvSpPr>
          <p:nvPr>
            <p:ph type="body" idx="1"/>
          </p:nvPr>
        </p:nvSpPr>
        <p:spPr>
          <a:xfrm>
            <a:off x="935640" y="4289309"/>
            <a:ext cx="4259263" cy="1082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Clr>
                <a:schemeClr val="lt1"/>
              </a:buClr>
              <a:buSzPts val="1400"/>
              <a:buFont typeface="Open Sans"/>
              <a:buNone/>
              <a:defRPr sz="1400"/>
            </a:lvl1pPr>
            <a:lvl2pPr marL="914400" lvl="1" indent="-228600" algn="l">
              <a:lnSpc>
                <a:spcPct val="90000"/>
              </a:lnSpc>
              <a:spcBef>
                <a:spcPts val="500"/>
              </a:spcBef>
              <a:spcAft>
                <a:spcPts val="0"/>
              </a:spcAft>
              <a:buClr>
                <a:schemeClr val="lt1"/>
              </a:buClr>
              <a:buSzPts val="1400"/>
              <a:buFont typeface="Open Sans"/>
              <a:buNone/>
              <a:defRPr sz="1400"/>
            </a:lvl2pPr>
            <a:lvl3pPr marL="1371600" lvl="2" indent="-228600" algn="l">
              <a:lnSpc>
                <a:spcPct val="90000"/>
              </a:lnSpc>
              <a:spcBef>
                <a:spcPts val="500"/>
              </a:spcBef>
              <a:spcAft>
                <a:spcPts val="0"/>
              </a:spcAft>
              <a:buClr>
                <a:schemeClr val="lt1"/>
              </a:buClr>
              <a:buSzPts val="1400"/>
              <a:buFont typeface="Open Sans"/>
              <a:buNone/>
              <a:defRPr sz="1400"/>
            </a:lvl3pPr>
            <a:lvl4pPr marL="1828800" lvl="3" indent="-228600" algn="l">
              <a:lnSpc>
                <a:spcPct val="90000"/>
              </a:lnSpc>
              <a:spcBef>
                <a:spcPts val="500"/>
              </a:spcBef>
              <a:spcAft>
                <a:spcPts val="0"/>
              </a:spcAft>
              <a:buClr>
                <a:schemeClr val="lt1"/>
              </a:buClr>
              <a:buSzPts val="1400"/>
              <a:buFont typeface="Open Sans"/>
              <a:buNone/>
              <a:defRPr sz="1400"/>
            </a:lvl4pPr>
            <a:lvl5pPr marL="2286000" lvl="4" indent="-228600" algn="l">
              <a:lnSpc>
                <a:spcPct val="90000"/>
              </a:lnSpc>
              <a:spcBef>
                <a:spcPts val="500"/>
              </a:spcBef>
              <a:spcAft>
                <a:spcPts val="0"/>
              </a:spcAft>
              <a:buClr>
                <a:schemeClr val="lt1"/>
              </a:buClr>
              <a:buSzPts val="1400"/>
              <a:buFont typeface="Open Sans"/>
              <a:buNone/>
              <a:defRPr sz="14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elfolie">
  <p:cSld name="1_Titelfolie">
    <p:bg>
      <p:bgPr>
        <a:solidFill>
          <a:schemeClr val="dk2"/>
        </a:solidFill>
        <a:effectLst/>
      </p:bgPr>
    </p:bg>
    <p:spTree>
      <p:nvGrpSpPr>
        <p:cNvPr id="1" name="Shape 40"/>
        <p:cNvGrpSpPr/>
        <p:nvPr/>
      </p:nvGrpSpPr>
      <p:grpSpPr>
        <a:xfrm>
          <a:off x="0" y="0"/>
          <a:ext cx="0" cy="0"/>
          <a:chOff x="0" y="0"/>
          <a:chExt cx="0" cy="0"/>
        </a:xfrm>
      </p:grpSpPr>
      <p:grpSp>
        <p:nvGrpSpPr>
          <p:cNvPr id="41" name="Google Shape;41;p26"/>
          <p:cNvGrpSpPr/>
          <p:nvPr/>
        </p:nvGrpSpPr>
        <p:grpSpPr>
          <a:xfrm>
            <a:off x="5956207" y="0"/>
            <a:ext cx="8477248" cy="6858000"/>
            <a:chOff x="3984765" y="0"/>
            <a:chExt cx="7349448" cy="6858000"/>
          </a:xfrm>
        </p:grpSpPr>
        <p:pic>
          <p:nvPicPr>
            <p:cNvPr id="42" name="Google Shape;42;p26"/>
            <p:cNvPicPr preferRelativeResize="0"/>
            <p:nvPr/>
          </p:nvPicPr>
          <p:blipFill rotWithShape="1">
            <a:blip r:embed="rId2">
              <a:alphaModFix/>
            </a:blip>
            <a:srcRect t="56196" r="64536" b="15262"/>
            <a:stretch/>
          </p:blipFill>
          <p:spPr>
            <a:xfrm>
              <a:off x="3984765" y="0"/>
              <a:ext cx="3068978" cy="6857999"/>
            </a:xfrm>
            <a:prstGeom prst="rect">
              <a:avLst/>
            </a:prstGeom>
            <a:noFill/>
            <a:ln>
              <a:noFill/>
            </a:ln>
          </p:spPr>
        </p:pic>
        <p:sp>
          <p:nvSpPr>
            <p:cNvPr id="43" name="Google Shape;43;p26"/>
            <p:cNvSpPr/>
            <p:nvPr/>
          </p:nvSpPr>
          <p:spPr>
            <a:xfrm>
              <a:off x="7053738"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44" name="Google Shape;44;p26"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45" name="Google Shape;45;p26"/>
          <p:cNvSpPr txBox="1"/>
          <p:nvPr/>
        </p:nvSpPr>
        <p:spPr>
          <a:xfrm>
            <a:off x="702491" y="25467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46" name="Google Shape;46;p26"/>
          <p:cNvSpPr txBox="1">
            <a:spLocks noGrp="1"/>
          </p:cNvSpPr>
          <p:nvPr>
            <p:ph type="body" idx="1"/>
          </p:nvPr>
        </p:nvSpPr>
        <p:spPr>
          <a:xfrm>
            <a:off x="702491" y="4358279"/>
            <a:ext cx="66762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26"/>
          <p:cNvSpPr txBox="1">
            <a:spLocks noGrp="1"/>
          </p:cNvSpPr>
          <p:nvPr>
            <p:ph type="body" idx="2"/>
          </p:nvPr>
        </p:nvSpPr>
        <p:spPr>
          <a:xfrm>
            <a:off x="702491" y="5605076"/>
            <a:ext cx="64603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elfolie">
  <p:cSld name="2_Titelfolie">
    <p:bg>
      <p:bgPr>
        <a:solidFill>
          <a:schemeClr val="dk2"/>
        </a:solidFill>
        <a:effectLst/>
      </p:bgPr>
    </p:bg>
    <p:spTree>
      <p:nvGrpSpPr>
        <p:cNvPr id="1" name="Shape 48"/>
        <p:cNvGrpSpPr/>
        <p:nvPr/>
      </p:nvGrpSpPr>
      <p:grpSpPr>
        <a:xfrm>
          <a:off x="0" y="0"/>
          <a:ext cx="0" cy="0"/>
          <a:chOff x="0" y="0"/>
          <a:chExt cx="0" cy="0"/>
        </a:xfrm>
      </p:grpSpPr>
      <p:grpSp>
        <p:nvGrpSpPr>
          <p:cNvPr id="49" name="Google Shape;49;p27"/>
          <p:cNvGrpSpPr/>
          <p:nvPr/>
        </p:nvGrpSpPr>
        <p:grpSpPr>
          <a:xfrm>
            <a:off x="5956207" y="0"/>
            <a:ext cx="8477248" cy="6858000"/>
            <a:chOff x="3984765" y="0"/>
            <a:chExt cx="7349448" cy="6858000"/>
          </a:xfrm>
        </p:grpSpPr>
        <p:pic>
          <p:nvPicPr>
            <p:cNvPr id="50" name="Google Shape;50;p27"/>
            <p:cNvPicPr preferRelativeResize="0"/>
            <p:nvPr/>
          </p:nvPicPr>
          <p:blipFill rotWithShape="1">
            <a:blip r:embed="rId2">
              <a:alphaModFix/>
            </a:blip>
            <a:srcRect t="56196" r="64536" b="15262"/>
            <a:stretch/>
          </p:blipFill>
          <p:spPr>
            <a:xfrm>
              <a:off x="3984765" y="0"/>
              <a:ext cx="3068978" cy="6857999"/>
            </a:xfrm>
            <a:prstGeom prst="rect">
              <a:avLst/>
            </a:prstGeom>
            <a:noFill/>
            <a:ln>
              <a:noFill/>
            </a:ln>
          </p:spPr>
        </p:pic>
        <p:sp>
          <p:nvSpPr>
            <p:cNvPr id="51" name="Google Shape;51;p27"/>
            <p:cNvSpPr/>
            <p:nvPr/>
          </p:nvSpPr>
          <p:spPr>
            <a:xfrm>
              <a:off x="7053738"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52" name="Google Shape;52;p27"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53" name="Google Shape;53;p27"/>
          <p:cNvSpPr txBox="1"/>
          <p:nvPr/>
        </p:nvSpPr>
        <p:spPr>
          <a:xfrm>
            <a:off x="702491" y="25467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Welcome!</a:t>
            </a:r>
            <a:endParaRPr/>
          </a:p>
        </p:txBody>
      </p:sp>
      <p:sp>
        <p:nvSpPr>
          <p:cNvPr id="54" name="Google Shape;54;p27"/>
          <p:cNvSpPr txBox="1">
            <a:spLocks noGrp="1"/>
          </p:cNvSpPr>
          <p:nvPr>
            <p:ph type="body" idx="1"/>
          </p:nvPr>
        </p:nvSpPr>
        <p:spPr>
          <a:xfrm>
            <a:off x="702491" y="4358279"/>
            <a:ext cx="66762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7"/>
          <p:cNvSpPr txBox="1">
            <a:spLocks noGrp="1"/>
          </p:cNvSpPr>
          <p:nvPr>
            <p:ph type="body" idx="2"/>
          </p:nvPr>
        </p:nvSpPr>
        <p:spPr>
          <a:xfrm>
            <a:off x="702491" y="5605076"/>
            <a:ext cx="64603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folie">
  <p:cSld name="Titelfolie">
    <p:bg>
      <p:bgPr>
        <a:solidFill>
          <a:schemeClr val="dk2"/>
        </a:solidFill>
        <a:effectLst/>
      </p:bgPr>
    </p:bg>
    <p:spTree>
      <p:nvGrpSpPr>
        <p:cNvPr id="1" name="Shape 56"/>
        <p:cNvGrpSpPr/>
        <p:nvPr/>
      </p:nvGrpSpPr>
      <p:grpSpPr>
        <a:xfrm>
          <a:off x="0" y="0"/>
          <a:ext cx="0" cy="0"/>
          <a:chOff x="0" y="0"/>
          <a:chExt cx="0" cy="0"/>
        </a:xfrm>
      </p:grpSpPr>
      <p:grpSp>
        <p:nvGrpSpPr>
          <p:cNvPr id="57" name="Google Shape;57;p28"/>
          <p:cNvGrpSpPr/>
          <p:nvPr/>
        </p:nvGrpSpPr>
        <p:grpSpPr>
          <a:xfrm>
            <a:off x="4579981" y="-2"/>
            <a:ext cx="7612019" cy="6158038"/>
            <a:chOff x="3278441" y="0"/>
            <a:chExt cx="7349453" cy="6858000"/>
          </a:xfrm>
        </p:grpSpPr>
        <p:pic>
          <p:nvPicPr>
            <p:cNvPr id="58" name="Google Shape;58;p28"/>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59" name="Google Shape;59;p28"/>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60" name="Google Shape;60;p28"/>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grpSp>
        <p:nvGrpSpPr>
          <p:cNvPr id="61" name="Google Shape;61;p28"/>
          <p:cNvGrpSpPr/>
          <p:nvPr/>
        </p:nvGrpSpPr>
        <p:grpSpPr>
          <a:xfrm>
            <a:off x="10131180" y="352740"/>
            <a:ext cx="2196104" cy="1463092"/>
            <a:chOff x="5801990" y="-3127494"/>
            <a:chExt cx="3822443" cy="2546594"/>
          </a:xfrm>
        </p:grpSpPr>
        <p:pic>
          <p:nvPicPr>
            <p:cNvPr id="62" name="Google Shape;62;p28"/>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63" name="Google Shape;63;p28"/>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64" name="Google Shape;64;p28"/>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HERZLICH </a:t>
            </a:r>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WILLKOMMEN</a:t>
            </a:r>
            <a:endParaRPr/>
          </a:p>
        </p:txBody>
      </p:sp>
      <p:sp>
        <p:nvSpPr>
          <p:cNvPr id="65" name="Google Shape;65;p28"/>
          <p:cNvSpPr txBox="1">
            <a:spLocks noGrp="1"/>
          </p:cNvSpPr>
          <p:nvPr>
            <p:ph type="body" idx="1"/>
          </p:nvPr>
        </p:nvSpPr>
        <p:spPr>
          <a:xfrm>
            <a:off x="702491" y="3697879"/>
            <a:ext cx="53935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8"/>
          <p:cNvSpPr txBox="1">
            <a:spLocks noGrp="1"/>
          </p:cNvSpPr>
          <p:nvPr>
            <p:ph type="body" idx="2"/>
          </p:nvPr>
        </p:nvSpPr>
        <p:spPr>
          <a:xfrm>
            <a:off x="702491" y="4944676"/>
            <a:ext cx="50506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elfolie">
  <p:cSld name="3_Titelfolie">
    <p:bg>
      <p:bgPr>
        <a:solidFill>
          <a:schemeClr val="dk2"/>
        </a:solidFill>
        <a:effectLst/>
      </p:bgPr>
    </p:bg>
    <p:spTree>
      <p:nvGrpSpPr>
        <p:cNvPr id="1" name="Shape 67"/>
        <p:cNvGrpSpPr/>
        <p:nvPr/>
      </p:nvGrpSpPr>
      <p:grpSpPr>
        <a:xfrm>
          <a:off x="0" y="0"/>
          <a:ext cx="0" cy="0"/>
          <a:chOff x="0" y="0"/>
          <a:chExt cx="0" cy="0"/>
        </a:xfrm>
      </p:grpSpPr>
      <p:grpSp>
        <p:nvGrpSpPr>
          <p:cNvPr id="68" name="Google Shape;68;p29"/>
          <p:cNvGrpSpPr/>
          <p:nvPr/>
        </p:nvGrpSpPr>
        <p:grpSpPr>
          <a:xfrm>
            <a:off x="4579981" y="-2"/>
            <a:ext cx="7612019" cy="6158038"/>
            <a:chOff x="3278441" y="0"/>
            <a:chExt cx="7349453" cy="6858000"/>
          </a:xfrm>
        </p:grpSpPr>
        <p:pic>
          <p:nvPicPr>
            <p:cNvPr id="69" name="Google Shape;69;p29"/>
            <p:cNvPicPr preferRelativeResize="0"/>
            <p:nvPr/>
          </p:nvPicPr>
          <p:blipFill rotWithShape="1">
            <a:blip r:embed="rId2">
              <a:alphaModFix/>
            </a:blip>
            <a:srcRect t="56196" r="64536" b="15262"/>
            <a:stretch/>
          </p:blipFill>
          <p:spPr>
            <a:xfrm>
              <a:off x="3278441" y="0"/>
              <a:ext cx="3068978" cy="6857999"/>
            </a:xfrm>
            <a:prstGeom prst="rect">
              <a:avLst/>
            </a:prstGeom>
            <a:noFill/>
            <a:ln>
              <a:noFill/>
            </a:ln>
          </p:spPr>
        </p:pic>
        <p:sp>
          <p:nvSpPr>
            <p:cNvPr id="70" name="Google Shape;70;p29"/>
            <p:cNvSpPr/>
            <p:nvPr/>
          </p:nvSpPr>
          <p:spPr>
            <a:xfrm>
              <a:off x="6347419" y="0"/>
              <a:ext cx="4280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71" name="Google Shape;71;p29"/>
          <p:cNvSpPr/>
          <p:nvPr/>
        </p:nvSpPr>
        <p:spPr>
          <a:xfrm>
            <a:off x="0" y="5942500"/>
            <a:ext cx="12192000" cy="91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Open Sans"/>
              <a:ea typeface="Open Sans"/>
              <a:cs typeface="Open Sans"/>
              <a:sym typeface="Open Sans"/>
            </a:endParaRPr>
          </a:p>
        </p:txBody>
      </p:sp>
      <p:grpSp>
        <p:nvGrpSpPr>
          <p:cNvPr id="72" name="Google Shape;72;p29"/>
          <p:cNvGrpSpPr/>
          <p:nvPr/>
        </p:nvGrpSpPr>
        <p:grpSpPr>
          <a:xfrm>
            <a:off x="10131180" y="352740"/>
            <a:ext cx="2196104" cy="1463092"/>
            <a:chOff x="5801990" y="-3127494"/>
            <a:chExt cx="3822443" cy="2546594"/>
          </a:xfrm>
        </p:grpSpPr>
        <p:pic>
          <p:nvPicPr>
            <p:cNvPr id="73" name="Google Shape;73;p29"/>
            <p:cNvPicPr preferRelativeResize="0"/>
            <p:nvPr/>
          </p:nvPicPr>
          <p:blipFill rotWithShape="1">
            <a:blip r:embed="rId3">
              <a:alphaModFix/>
            </a:blip>
            <a:srcRect/>
            <a:stretch/>
          </p:blipFill>
          <p:spPr>
            <a:xfrm>
              <a:off x="5801990" y="-3127494"/>
              <a:ext cx="2370966" cy="2546594"/>
            </a:xfrm>
            <a:prstGeom prst="rect">
              <a:avLst/>
            </a:prstGeom>
            <a:noFill/>
            <a:ln>
              <a:noFill/>
            </a:ln>
          </p:spPr>
        </p:pic>
        <p:sp>
          <p:nvSpPr>
            <p:cNvPr id="74" name="Google Shape;74;p29"/>
            <p:cNvSpPr txBox="1"/>
            <p:nvPr/>
          </p:nvSpPr>
          <p:spPr>
            <a:xfrm>
              <a:off x="7626337" y="-1380315"/>
              <a:ext cx="1998096" cy="7499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 featuring </a:t>
              </a:r>
              <a:endParaRPr/>
            </a:p>
            <a:p>
              <a:pPr marL="0" marR="0" lvl="0" indent="0" algn="l" rtl="0">
                <a:spcBef>
                  <a:spcPts val="0"/>
                </a:spcBef>
                <a:spcAft>
                  <a:spcPts val="0"/>
                </a:spcAft>
                <a:buNone/>
              </a:pPr>
              <a:r>
                <a:rPr lang="en-US" sz="1100" b="0" i="1">
                  <a:solidFill>
                    <a:schemeClr val="lt1"/>
                  </a:solidFill>
                  <a:latin typeface="Open Sans"/>
                  <a:ea typeface="Open Sans"/>
                  <a:cs typeface="Open Sans"/>
                  <a:sym typeface="Open Sans"/>
                </a:rPr>
                <a:t>the future</a:t>
              </a:r>
              <a:endParaRPr sz="1100" b="0" i="1">
                <a:solidFill>
                  <a:schemeClr val="lt1"/>
                </a:solidFill>
                <a:latin typeface="Open Sans"/>
                <a:ea typeface="Open Sans"/>
                <a:cs typeface="Open Sans"/>
                <a:sym typeface="Open Sans"/>
              </a:endParaRPr>
            </a:p>
          </p:txBody>
        </p:sp>
      </p:grpSp>
      <p:sp>
        <p:nvSpPr>
          <p:cNvPr id="75" name="Google Shape;75;p29"/>
          <p:cNvSpPr txBox="1"/>
          <p:nvPr/>
        </p:nvSpPr>
        <p:spPr>
          <a:xfrm>
            <a:off x="702491" y="1886306"/>
            <a:ext cx="6315959" cy="1660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6000" b="0">
              <a:solidFill>
                <a:schemeClr val="lt1"/>
              </a:solidFill>
              <a:latin typeface="Staatliches"/>
              <a:ea typeface="Staatliches"/>
              <a:cs typeface="Staatliches"/>
              <a:sym typeface="Staatliches"/>
            </a:endParaRPr>
          </a:p>
          <a:p>
            <a:pPr marL="0" marR="0" lvl="0" indent="0" algn="l" rtl="0">
              <a:lnSpc>
                <a:spcPct val="100000"/>
              </a:lnSpc>
              <a:spcBef>
                <a:spcPts val="0"/>
              </a:spcBef>
              <a:spcAft>
                <a:spcPts val="0"/>
              </a:spcAft>
              <a:buNone/>
            </a:pPr>
            <a:r>
              <a:rPr lang="en-US" sz="6000" b="0">
                <a:solidFill>
                  <a:schemeClr val="lt1"/>
                </a:solidFill>
                <a:latin typeface="Staatliches"/>
                <a:ea typeface="Staatliches"/>
                <a:cs typeface="Staatliches"/>
                <a:sym typeface="Staatliches"/>
              </a:rPr>
              <a:t>Welcome!</a:t>
            </a:r>
            <a:endParaRPr/>
          </a:p>
        </p:txBody>
      </p:sp>
      <p:sp>
        <p:nvSpPr>
          <p:cNvPr id="76" name="Google Shape;76;p29"/>
          <p:cNvSpPr txBox="1">
            <a:spLocks noGrp="1"/>
          </p:cNvSpPr>
          <p:nvPr>
            <p:ph type="body" idx="1"/>
          </p:nvPr>
        </p:nvSpPr>
        <p:spPr>
          <a:xfrm>
            <a:off x="702491" y="3697879"/>
            <a:ext cx="5393509" cy="105739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800"/>
              <a:buNone/>
              <a:defRPr sz="2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29"/>
          <p:cNvSpPr txBox="1">
            <a:spLocks noGrp="1"/>
          </p:cNvSpPr>
          <p:nvPr>
            <p:ph type="body" idx="2"/>
          </p:nvPr>
        </p:nvSpPr>
        <p:spPr>
          <a:xfrm>
            <a:off x="702491" y="4944676"/>
            <a:ext cx="5050609" cy="80842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elfolie 2">
  <p:cSld name="1_Titelfolie 2">
    <p:bg>
      <p:bgPr>
        <a:solidFill>
          <a:schemeClr val="dk2"/>
        </a:solidFill>
        <a:effectLst/>
      </p:bgPr>
    </p:bg>
    <p:spTree>
      <p:nvGrpSpPr>
        <p:cNvPr id="1" name="Shape 78"/>
        <p:cNvGrpSpPr/>
        <p:nvPr/>
      </p:nvGrpSpPr>
      <p:grpSpPr>
        <a:xfrm>
          <a:off x="0" y="0"/>
          <a:ext cx="0" cy="0"/>
          <a:chOff x="0" y="0"/>
          <a:chExt cx="0" cy="0"/>
        </a:xfrm>
      </p:grpSpPr>
      <p:grpSp>
        <p:nvGrpSpPr>
          <p:cNvPr id="79" name="Google Shape;79;p30"/>
          <p:cNvGrpSpPr/>
          <p:nvPr/>
        </p:nvGrpSpPr>
        <p:grpSpPr>
          <a:xfrm>
            <a:off x="5589798" y="-1"/>
            <a:ext cx="7029102" cy="6857999"/>
            <a:chOff x="3461377" y="0"/>
            <a:chExt cx="6093970" cy="6858000"/>
          </a:xfrm>
        </p:grpSpPr>
        <p:pic>
          <p:nvPicPr>
            <p:cNvPr id="80" name="Google Shape;80;p30"/>
            <p:cNvPicPr preferRelativeResize="0"/>
            <p:nvPr/>
          </p:nvPicPr>
          <p:blipFill rotWithShape="1">
            <a:blip r:embed="rId2">
              <a:alphaModFix/>
            </a:blip>
            <a:srcRect t="56196" r="64536" b="15262"/>
            <a:stretch/>
          </p:blipFill>
          <p:spPr>
            <a:xfrm>
              <a:off x="3461377" y="0"/>
              <a:ext cx="3068978" cy="6857999"/>
            </a:xfrm>
            <a:prstGeom prst="rect">
              <a:avLst/>
            </a:prstGeom>
            <a:noFill/>
            <a:ln>
              <a:noFill/>
            </a:ln>
          </p:spPr>
        </p:pic>
        <p:sp>
          <p:nvSpPr>
            <p:cNvPr id="81" name="Google Shape;81;p30"/>
            <p:cNvSpPr/>
            <p:nvPr/>
          </p:nvSpPr>
          <p:spPr>
            <a:xfrm>
              <a:off x="6530365" y="0"/>
              <a:ext cx="302498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82" name="Google Shape;82;p30" descr="Ein Bild, das Text enthält.&#10;&#10;Automatisch generierte Beschreibung"/>
          <p:cNvPicPr preferRelativeResize="0"/>
          <p:nvPr/>
        </p:nvPicPr>
        <p:blipFill rotWithShape="1">
          <a:blip r:embed="rId3">
            <a:alphaModFix/>
          </a:blip>
          <a:srcRect/>
          <a:stretch/>
        </p:blipFill>
        <p:spPr>
          <a:xfrm>
            <a:off x="10133350" y="352918"/>
            <a:ext cx="1711887" cy="1448946"/>
          </a:xfrm>
          <a:prstGeom prst="rect">
            <a:avLst/>
          </a:prstGeom>
          <a:noFill/>
          <a:ln>
            <a:noFill/>
          </a:ln>
        </p:spPr>
      </p:pic>
      <p:sp>
        <p:nvSpPr>
          <p:cNvPr id="83" name="Google Shape;83;p30"/>
          <p:cNvSpPr txBox="1"/>
          <p:nvPr/>
        </p:nvSpPr>
        <p:spPr>
          <a:xfrm>
            <a:off x="702491" y="634933"/>
            <a:ext cx="3566810" cy="995978"/>
          </a:xfrm>
          <a:prstGeom prst="rect">
            <a:avLst/>
          </a:prstGeom>
          <a:noFill/>
          <a:ln>
            <a:noFill/>
          </a:ln>
        </p:spPr>
        <p:txBody>
          <a:bodyPr spcFirstLastPara="1" wrap="square" lIns="91425" tIns="45700" rIns="91425" bIns="45700" anchor="t" anchorCtr="0">
            <a:spAutoFit/>
          </a:bodyPr>
          <a:lstStyle/>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HERZLICH </a:t>
            </a:r>
            <a:endParaRPr sz="3200">
              <a:solidFill>
                <a:schemeClr val="lt1"/>
              </a:solidFill>
              <a:latin typeface="Staatliches"/>
              <a:ea typeface="Staatliches"/>
              <a:cs typeface="Staatliches"/>
              <a:sym typeface="Staatliches"/>
            </a:endParaRPr>
          </a:p>
          <a:p>
            <a:pPr marL="0" marR="0" lvl="0" indent="0" algn="l" rtl="0">
              <a:lnSpc>
                <a:spcPct val="109375"/>
              </a:lnSpc>
              <a:spcBef>
                <a:spcPts val="0"/>
              </a:spcBef>
              <a:spcAft>
                <a:spcPts val="0"/>
              </a:spcAft>
              <a:buNone/>
            </a:pPr>
            <a:r>
              <a:rPr lang="en-US" sz="3200" b="0">
                <a:solidFill>
                  <a:schemeClr val="lt1"/>
                </a:solidFill>
                <a:latin typeface="Staatliches"/>
                <a:ea typeface="Staatliches"/>
                <a:cs typeface="Staatliches"/>
                <a:sym typeface="Staatliches"/>
              </a:rPr>
              <a:t>WILLKOMMEN</a:t>
            </a:r>
            <a:endParaRPr/>
          </a:p>
        </p:txBody>
      </p:sp>
      <p:sp>
        <p:nvSpPr>
          <p:cNvPr id="84" name="Google Shape;84;p30"/>
          <p:cNvSpPr txBox="1">
            <a:spLocks noGrp="1"/>
          </p:cNvSpPr>
          <p:nvPr>
            <p:ph type="body" idx="1"/>
          </p:nvPr>
        </p:nvSpPr>
        <p:spPr>
          <a:xfrm>
            <a:off x="702491" y="2984500"/>
            <a:ext cx="6587309" cy="17428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400"/>
              <a:buNone/>
              <a:defRPr sz="34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5" name="Google Shape;85;p30"/>
          <p:cNvSpPr txBox="1">
            <a:spLocks noGrp="1"/>
          </p:cNvSpPr>
          <p:nvPr>
            <p:ph type="body" idx="2"/>
          </p:nvPr>
        </p:nvSpPr>
        <p:spPr>
          <a:xfrm>
            <a:off x="702491" y="4899585"/>
            <a:ext cx="6315959" cy="8957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None/>
              <a:defRPr sz="1800" b="1" i="1">
                <a:solidFill>
                  <a:schemeClr val="lt1"/>
                </a:solidFill>
                <a:latin typeface="Open Sans SemiBold"/>
                <a:ea typeface="Open Sans SemiBold"/>
                <a:cs typeface="Open Sans SemiBold"/>
                <a:sym typeface="Open Sans SemiBold"/>
              </a:defRPr>
            </a:lvl1pPr>
            <a:lvl2pPr marL="914400" lvl="1"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2pPr>
            <a:lvl3pPr marL="1371600" lvl="2"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3pPr>
            <a:lvl4pPr marL="1828800" lvl="3"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4pPr>
            <a:lvl5pPr marL="2286000" lvl="4" indent="-406400" algn="l">
              <a:lnSpc>
                <a:spcPct val="90000"/>
              </a:lnSpc>
              <a:spcBef>
                <a:spcPts val="500"/>
              </a:spcBef>
              <a:spcAft>
                <a:spcPts val="0"/>
              </a:spcAft>
              <a:buClr>
                <a:schemeClr val="lt1"/>
              </a:buClr>
              <a:buSzPts val="2800"/>
              <a:buChar char="•"/>
              <a:defRPr sz="2800" b="1" i="1">
                <a:solidFill>
                  <a:schemeClr val="lt1"/>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8" Type="http://schemas.openxmlformats.org/officeDocument/2006/relationships/slideLayout" Target="../slideLayouts/slideLayout9.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theme" Target="../theme/theme2.xml"/><Relationship Id="rId20" Type="http://schemas.openxmlformats.org/officeDocument/2006/relationships/slideLayout" Target="../slideLayouts/slideLayout21.xml"/><Relationship Id="rId4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2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2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2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2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2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2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2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5" name="Google Shape;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6" name="Google Shape;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edu-circ.eu/platform/"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1"/>
          <p:cNvSpPr txBox="1">
            <a:spLocks noGrp="1"/>
          </p:cNvSpPr>
          <p:nvPr>
            <p:ph type="body" idx="3"/>
          </p:nvPr>
        </p:nvSpPr>
        <p:spPr>
          <a:xfrm>
            <a:off x="702491" y="3697879"/>
            <a:ext cx="8199771" cy="105739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None/>
            </a:pPr>
            <a:r>
              <a:rPr lang="de" sz="4000" i="0" noProof="0" dirty="0" err="1">
                <a:solidFill>
                  <a:schemeClr val="dk1"/>
                </a:solidFill>
                <a:latin typeface="Staatliches"/>
                <a:ea typeface="Staatliches"/>
                <a:cs typeface="Staatliches"/>
                <a:sym typeface="Staatliches"/>
              </a:rPr>
              <a:t>SONNENAUFGANG</a:t>
            </a:r>
            <a:r>
              <a:rPr lang="de" sz="4000" i="0" noProof="0" dirty="0">
                <a:solidFill>
                  <a:schemeClr val="dk1"/>
                </a:solidFill>
                <a:latin typeface="Staatliches"/>
                <a:ea typeface="Staatliches"/>
                <a:cs typeface="Staatliches"/>
                <a:sym typeface="Staatliches"/>
              </a:rPr>
              <a:t> </a:t>
            </a:r>
            <a:endParaRPr lang="it-IT" noProof="0" dirty="0"/>
          </a:p>
          <a:p>
            <a:pPr marL="0" lvl="0" indent="0" algn="l" rtl="0">
              <a:lnSpc>
                <a:spcPct val="90000"/>
              </a:lnSpc>
              <a:spcBef>
                <a:spcPts val="1000"/>
              </a:spcBef>
              <a:spcAft>
                <a:spcPts val="0"/>
              </a:spcAft>
              <a:buClr>
                <a:schemeClr val="dk1"/>
              </a:buClr>
              <a:buSzPts val="4000"/>
              <a:buNone/>
            </a:pPr>
            <a:r>
              <a:rPr lang="de" sz="4000" i="0" noProof="0" dirty="0">
                <a:solidFill>
                  <a:schemeClr val="dk1"/>
                </a:solidFill>
                <a:latin typeface="Staatliches"/>
                <a:ea typeface="Staatliches"/>
                <a:cs typeface="Staatliches"/>
                <a:sym typeface="Staatliches"/>
              </a:rPr>
              <a:t>Train-the-Trainer- </a:t>
            </a:r>
            <a:r>
              <a:rPr lang="de" sz="4000" i="0" noProof="0" dirty="0" err="1">
                <a:solidFill>
                  <a:schemeClr val="dk1"/>
                </a:solidFill>
                <a:latin typeface="Staatliches"/>
                <a:ea typeface="Staatliches"/>
                <a:cs typeface="Staatliches"/>
                <a:sym typeface="Staatliches"/>
              </a:rPr>
              <a:t>Aktivität </a:t>
            </a:r>
            <a:r>
              <a:rPr lang="de" sz="4000" i="0" noProof="0" dirty="0">
                <a:solidFill>
                  <a:schemeClr val="dk1"/>
                </a:solidFill>
                <a:latin typeface="Staatliches"/>
                <a:ea typeface="Staatliches"/>
                <a:cs typeface="Staatliches"/>
                <a:sym typeface="Staatliches"/>
              </a:rPr>
              <a:t>:</a:t>
            </a:r>
            <a:endParaRPr lang="it-IT" noProof="0" dirty="0"/>
          </a:p>
          <a:p>
            <a:pPr marL="0" lvl="0" indent="0" algn="l" rtl="0">
              <a:lnSpc>
                <a:spcPct val="90000"/>
              </a:lnSpc>
              <a:spcBef>
                <a:spcPts val="1000"/>
              </a:spcBef>
              <a:spcAft>
                <a:spcPts val="0"/>
              </a:spcAft>
              <a:buClr>
                <a:schemeClr val="dk1"/>
              </a:buClr>
              <a:buSzPts val="4000"/>
              <a:buNone/>
            </a:pPr>
            <a:r>
              <a:rPr lang="de" sz="4000" i="0" noProof="0" dirty="0" err="1">
                <a:solidFill>
                  <a:schemeClr val="dk1"/>
                </a:solidFill>
                <a:latin typeface="Staatliches"/>
                <a:ea typeface="Staatliches"/>
                <a:cs typeface="Staatliches"/>
                <a:sym typeface="Staatliches"/>
              </a:rPr>
              <a:t>Sustainable </a:t>
            </a:r>
            <a:r>
              <a:rPr lang="de" sz="4000" i="0" noProof="0" dirty="0">
                <a:solidFill>
                  <a:schemeClr val="dk1"/>
                </a:solidFill>
                <a:latin typeface="Staatliches"/>
                <a:ea typeface="Staatliches"/>
                <a:cs typeface="Staatliches"/>
                <a:sym typeface="Staatliches"/>
              </a:rPr>
              <a:t>Business Model Canvas</a:t>
            </a:r>
            <a:endParaRPr lang="it-IT" i="0" noProof="0" dirty="0">
              <a:solidFill>
                <a:schemeClr val="dk1"/>
              </a:solidFill>
              <a:latin typeface="Staatliches"/>
              <a:ea typeface="Staatliches"/>
              <a:cs typeface="Staatliches"/>
              <a:sym typeface="Staatliches"/>
            </a:endParaRPr>
          </a:p>
        </p:txBody>
      </p:sp>
      <p:sp>
        <p:nvSpPr>
          <p:cNvPr id="424" name="Google Shape;424;p1"/>
          <p:cNvSpPr txBox="1">
            <a:spLocks noGrp="1"/>
          </p:cNvSpPr>
          <p:nvPr>
            <p:ph type="body" idx="4"/>
          </p:nvPr>
        </p:nvSpPr>
        <p:spPr>
          <a:xfrm>
            <a:off x="702491" y="4944676"/>
            <a:ext cx="6315959" cy="80842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1800"/>
              <a:buNone/>
            </a:pPr>
            <a:endParaRPr lang="it-IT" noProof="0" dirty="0"/>
          </a:p>
        </p:txBody>
      </p:sp>
      <p:sp>
        <p:nvSpPr>
          <p:cNvPr id="425" name="Google Shape;425;p1"/>
          <p:cNvSpPr/>
          <p:nvPr/>
        </p:nvSpPr>
        <p:spPr>
          <a:xfrm>
            <a:off x="1"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b="0" i="0" u="none" strike="noStrike" cap="none" noProof="0" dirty="0">
              <a:solidFill>
                <a:schemeClr val="lt1"/>
              </a:solidFill>
              <a:latin typeface="Open Sans"/>
              <a:ea typeface="Open Sans"/>
              <a:cs typeface="Open Sans"/>
              <a:sym typeface="Open Sans"/>
            </a:endParaRPr>
          </a:p>
        </p:txBody>
      </p:sp>
      <p:pic>
        <p:nvPicPr>
          <p:cNvPr id="428" name="Google Shape;428;p1" descr="Ein Bild, das Text, Screenshot, Schrift, Grafiken enthält.&#10;&#10;Automatisch generierte Beschreibung"/>
          <p:cNvPicPr preferRelativeResize="0"/>
          <p:nvPr/>
        </p:nvPicPr>
        <p:blipFill rotWithShape="1">
          <a:blip r:embed="rId3">
            <a:alphaModFix/>
          </a:blip>
          <a:srcRect/>
          <a:stretch/>
        </p:blipFill>
        <p:spPr>
          <a:xfrm>
            <a:off x="285945" y="242950"/>
            <a:ext cx="4533705" cy="1606682"/>
          </a:xfrm>
          <a:prstGeom prst="rect">
            <a:avLst/>
          </a:prstGeom>
          <a:noFill/>
          <a:ln>
            <a:noFill/>
          </a:ln>
        </p:spPr>
      </p:pic>
      <p:pic>
        <p:nvPicPr>
          <p:cNvPr id="2" name="Immagine 1">
            <a:extLst>
              <a:ext uri="{FF2B5EF4-FFF2-40B4-BE49-F238E27FC236}">
                <a16:creationId xmlns:a16="http://schemas.microsoft.com/office/drawing/2014/main" id="{C60CA58D-2E2F-F0C1-E7C9-98278CB06F1F}"/>
              </a:ext>
            </a:extLst>
          </p:cNvPr>
          <p:cNvPicPr>
            <a:picLocks noChangeAspect="1"/>
          </p:cNvPicPr>
          <p:nvPr/>
        </p:nvPicPr>
        <p:blipFill>
          <a:blip r:embed="rId4"/>
          <a:srcRect l="23985" t="21538" r="24175" b="14871"/>
          <a:stretch/>
        </p:blipFill>
        <p:spPr>
          <a:xfrm>
            <a:off x="5777802" y="134716"/>
            <a:ext cx="6320414" cy="4360984"/>
          </a:xfrm>
          <a:prstGeom prst="rect">
            <a:avLst/>
          </a:prstGeom>
        </p:spPr>
      </p:pic>
      <p:sp>
        <p:nvSpPr>
          <p:cNvPr id="4" name="Segnaposto immagine 3">
            <a:extLst>
              <a:ext uri="{FF2B5EF4-FFF2-40B4-BE49-F238E27FC236}">
                <a16:creationId xmlns:a16="http://schemas.microsoft.com/office/drawing/2014/main" id="{0CB4D836-C8A9-5A83-26FF-2ED5ABA4F0F8}"/>
              </a:ext>
            </a:extLst>
          </p:cNvPr>
          <p:cNvSpPr>
            <a:spLocks noGrp="1"/>
          </p:cNvSpPr>
          <p:nvPr>
            <p:ph type="pic" idx="2"/>
          </p:nvPr>
        </p:nvSpPr>
        <p:spPr>
          <a:xfrm>
            <a:off x="0" y="0"/>
            <a:ext cx="12279086" cy="6858000"/>
          </a:xfrm>
        </p:spPr>
        <p:txBody>
          <a:bodyPr/>
          <a:lstStyle/>
          <a:p>
            <a:endParaRPr lang="it-IT" noProof="0" dirty="0">
              <a:solidFill>
                <a:schemeClr val="bg1"/>
              </a:solidFill>
              <a:highlight>
                <a:srgbClr val="000000"/>
              </a:highlight>
            </a:endParaRPr>
          </a:p>
        </p:txBody>
      </p:sp>
      <p:pic>
        <p:nvPicPr>
          <p:cNvPr id="5" name="Immagine 4">
            <a:extLst>
              <a:ext uri="{FF2B5EF4-FFF2-40B4-BE49-F238E27FC236}">
                <a16:creationId xmlns:a16="http://schemas.microsoft.com/office/drawing/2014/main" id="{B43A0726-0638-6DD8-9F61-CB0CC7BB1A5A}"/>
              </a:ext>
            </a:extLst>
          </p:cNvPr>
          <p:cNvPicPr>
            <a:picLocks noChangeAspect="1"/>
          </p:cNvPicPr>
          <p:nvPr/>
        </p:nvPicPr>
        <p:blipFill>
          <a:blip r:embed="rId4"/>
          <a:srcRect l="23985" t="21538" r="24175" b="14871"/>
          <a:stretch/>
        </p:blipFill>
        <p:spPr>
          <a:xfrm>
            <a:off x="2190464" y="1275553"/>
            <a:ext cx="7704497" cy="5315979"/>
          </a:xfrm>
          <a:prstGeom prst="rect">
            <a:avLst/>
          </a:prstGeom>
        </p:spPr>
      </p:pic>
      <p:sp>
        <p:nvSpPr>
          <p:cNvPr id="3" name="Rettangolo 2">
            <a:extLst>
              <a:ext uri="{FF2B5EF4-FFF2-40B4-BE49-F238E27FC236}">
                <a16:creationId xmlns:a16="http://schemas.microsoft.com/office/drawing/2014/main" id="{E79ADE7B-64C0-38C4-6E0C-7BF927519A0C}"/>
              </a:ext>
            </a:extLst>
          </p:cNvPr>
          <p:cNvSpPr/>
          <p:nvPr/>
        </p:nvSpPr>
        <p:spPr>
          <a:xfrm>
            <a:off x="-118503" y="346601"/>
            <a:ext cx="11792607" cy="584775"/>
          </a:xfrm>
          <a:prstGeom prst="rect">
            <a:avLst/>
          </a:prstGeom>
          <a:noFill/>
        </p:spPr>
        <p:txBody>
          <a:bodyPr wrap="square" lIns="91440" tIns="45720" rIns="91440" bIns="45720">
            <a:spAutoFit/>
          </a:bodyPr>
          <a:lstStyle/>
          <a:p>
            <a:pPr algn="ctr"/>
            <a:r>
              <a:rPr lang="de" sz="3200" b="1" cap="none" spc="0" dirty="0" err="1">
                <a:ln w="0"/>
                <a:solidFill>
                  <a:schemeClr val="bg1"/>
                </a:solidFill>
                <a:effectLst>
                  <a:outerShdw blurRad="38100" dist="19050" dir="2700000" algn="tl" rotWithShape="0">
                    <a:schemeClr val="dk1">
                      <a:alpha val="40000"/>
                    </a:schemeClr>
                  </a:outerShdw>
                </a:effectLst>
              </a:rPr>
              <a:t>Sustainable </a:t>
            </a:r>
            <a:r>
              <a:rPr lang="de" sz="3200" b="1" cap="none" spc="0" dirty="0">
                <a:ln w="0"/>
                <a:solidFill>
                  <a:schemeClr val="bg1"/>
                </a:solidFill>
                <a:effectLst>
                  <a:outerShdw blurRad="38100" dist="19050" dir="2700000" algn="tl" rotWithShape="0">
                    <a:schemeClr val="dk1">
                      <a:alpha val="40000"/>
                    </a:schemeClr>
                  </a:outerShdw>
                </a:effectLst>
              </a:rPr>
              <a:t>Business Model Canvas – </a:t>
            </a:r>
            <a:r>
              <a:rPr lang="de" sz="3200" b="1" cap="none" spc="0" dirty="0" err="1">
                <a:ln w="0"/>
                <a:solidFill>
                  <a:schemeClr val="bg1"/>
                </a:solidFill>
                <a:effectLst>
                  <a:outerShdw blurRad="38100" dist="19050" dir="2700000" algn="tl" rotWithShape="0">
                    <a:schemeClr val="dk1">
                      <a:alpha val="40000"/>
                    </a:schemeClr>
                  </a:outerShdw>
                </a:effectLst>
              </a:rPr>
              <a:t>Einführung</a:t>
            </a:r>
            <a:endParaRPr lang="it-IT" sz="3200" b="1" cap="none" spc="0" dirty="0">
              <a:ln w="0"/>
              <a:solidFill>
                <a:schemeClr val="bg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0"/>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549" name="Google Shape;549;p10"/>
          <p:cNvSpPr txBox="1"/>
          <p:nvPr/>
        </p:nvSpPr>
        <p:spPr>
          <a:xfrm rot="-5400000">
            <a:off x="-1177553" y="3777755"/>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dirty="0">
                <a:solidFill>
                  <a:schemeClr val="dk1"/>
                </a:solidFill>
                <a:latin typeface="Open Sans"/>
                <a:ea typeface="Open Sans"/>
                <a:cs typeface="Open Sans"/>
                <a:sym typeface="Open Sans"/>
              </a:rPr>
              <a:t>INFRASTRUKTUR</a:t>
            </a:r>
            <a:endParaRPr lang="it-IT" noProof="0" dirty="0"/>
          </a:p>
        </p:txBody>
      </p:sp>
      <p:sp>
        <p:nvSpPr>
          <p:cNvPr id="550" name="Google Shape;550;p10"/>
          <p:cNvSpPr txBox="1"/>
          <p:nvPr/>
        </p:nvSpPr>
        <p:spPr>
          <a:xfrm>
            <a:off x="4572000" y="1408390"/>
            <a:ext cx="7356564" cy="535578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4. Nachhaltige Technologien und wichtige Ressourcen</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b="1"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Ressourcen benötigt das Startup für den Betrieb?</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Ressourcen werden benötigt, um das Wertversprechen zu realisieren?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Ressourcen werden für Vertrieb, Kanäle, Kundenbeziehungen, Einnahmequellen usw. benötigt?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Ressourcen stehen zur Verfügung?</a:t>
            </a:r>
            <a:endParaRPr lang="it-IT" noProof="0" dirty="0"/>
          </a:p>
          <a:p>
            <a:pPr marL="171450" marR="0" lvl="0" indent="-82550" algn="just" rtl="0">
              <a:lnSpc>
                <a:spcPct val="120000"/>
              </a:lnSpc>
              <a:spcBef>
                <a:spcPts val="0"/>
              </a:spcBef>
              <a:spcAft>
                <a:spcPts val="0"/>
              </a:spcAft>
              <a:buClr>
                <a:schemeClr val="dk1"/>
              </a:buClr>
              <a:buSzPts val="1400"/>
              <a:buFont typeface="Arial"/>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Schlüsselfragen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Die Nachhaltigkeit kritischer Ressourcen bewerten.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Welcher Anteil Ihrer wichtigsten Ressourcen (z. B. Materialien, Energie, Infrastruktur) ist erneuerbar oder nachhaltig?</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konkrete Nachhaltigkeitsziele im Zusammenhang mit der Ressourcennutzung, die Sie erreichen möchten?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Hindernisse begegnen Ihnen bei der Beschaffung nachhaltigerer Ressourcen?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stellen Sie die langfristige Nachhaltigkeit Ihrer Rohstofflieferkette sicher?</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in Ihren Betriebsabläufen ungenutzte Möglichkeiten, recycelte oder wiederverwendete Materialien einzusetzen?</a:t>
            </a:r>
            <a:endParaRPr lang="it-IT" noProof="0" dirty="0"/>
          </a:p>
        </p:txBody>
      </p:sp>
      <p:pic>
        <p:nvPicPr>
          <p:cNvPr id="551" name="Google Shape;551;p10" descr="Ein Bild, das Text, Screenshot, Reihe, Zahl enthält.&#10;&#10;KI-generierte Inhalte können fehlerhaft sein."/>
          <p:cNvPicPr preferRelativeResize="0"/>
          <p:nvPr/>
        </p:nvPicPr>
        <p:blipFill rotWithShape="1">
          <a:blip r:embed="rId3">
            <a:alphaModFix/>
          </a:blip>
          <a:srcRect l="-785" t="18917" r="60417" b="18909"/>
          <a:stretch/>
        </p:blipFill>
        <p:spPr>
          <a:xfrm>
            <a:off x="587921" y="2354317"/>
            <a:ext cx="3784382" cy="3216166"/>
          </a:xfrm>
          <a:prstGeom prst="rect">
            <a:avLst/>
          </a:prstGeom>
          <a:noFill/>
          <a:ln>
            <a:noFill/>
          </a:ln>
        </p:spPr>
      </p:pic>
      <p:sp>
        <p:nvSpPr>
          <p:cNvPr id="552" name="Google Shape;552;p10"/>
          <p:cNvSpPr/>
          <p:nvPr/>
        </p:nvSpPr>
        <p:spPr>
          <a:xfrm>
            <a:off x="725214" y="2354317"/>
            <a:ext cx="3573517" cy="3216166"/>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cxnSp>
        <p:nvCxnSpPr>
          <p:cNvPr id="553" name="Google Shape;553;p10"/>
          <p:cNvCxnSpPr/>
          <p:nvPr/>
        </p:nvCxnSpPr>
        <p:spPr>
          <a:xfrm rot="10800000" flipH="1">
            <a:off x="4088524" y="1776248"/>
            <a:ext cx="483476" cy="2175642"/>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823F4246-AE27-A0A4-FB04-E22C3213B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1"/>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560" name="Google Shape;560;p11"/>
          <p:cNvSpPr txBox="1"/>
          <p:nvPr/>
        </p:nvSpPr>
        <p:spPr>
          <a:xfrm>
            <a:off x="4572000" y="1408390"/>
            <a:ext cx="7356564" cy="535578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5. Nachhaltige Kundenbeziehungen</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gewinnt, bindet und erweitert man seinen Kundenstamm?</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Art von Beziehung erwartet der Kunde?</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sollte diese Beziehung aufgebaut werden?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können Sie diese Erwartungen hinsichtlich Kosten und Format in Ihr Unternehmen integrieren?</a:t>
            </a:r>
            <a:endParaRPr lang="it-IT" noProof="0" dirty="0"/>
          </a:p>
          <a:p>
            <a:pPr marL="171450" marR="0" lvl="0" indent="-82550" algn="just" rtl="0">
              <a:lnSpc>
                <a:spcPct val="120000"/>
              </a:lnSpc>
              <a:spcBef>
                <a:spcPts val="0"/>
              </a:spcBef>
              <a:spcAft>
                <a:spcPts val="0"/>
              </a:spcAft>
              <a:buClr>
                <a:schemeClr val="dk1"/>
              </a:buClr>
              <a:buSzPts val="1400"/>
              <a:buFont typeface="Arial"/>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Zielsetzung: Die Auswirkungen von Nachhaltigkeit auf die Kundenbindung zu untersuchen.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kommunizieren Sie Ihre </a:t>
            </a:r>
            <a:r>
              <a:rPr lang="de" dirty="0">
                <a:solidFill>
                  <a:schemeClr val="dk1"/>
                </a:solidFill>
                <a:latin typeface="Open Sans"/>
                <a:ea typeface="Open Sans"/>
                <a:cs typeface="Open Sans"/>
                <a:sym typeface="Open Sans"/>
              </a:rPr>
              <a:t>Nachhaltigkeitsinitiativen an Ihre Kunden </a:t>
            </a:r>
            <a:r>
              <a:rPr lang="de" sz="1400" noProof="0" dirty="0">
                <a:solidFill>
                  <a:schemeClr val="dk1"/>
                </a:solidFill>
                <a:latin typeface="Open Sans"/>
                <a:ea typeface="Open Sans"/>
                <a:cs typeface="Open Sans"/>
                <a:sym typeface="Open Sans"/>
              </a:rPr>
              <a: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beeinflusst Nachhaltigkeit die Art und Weise, wie Sie Kundenvertrauen aufbauen und erhalten?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dirty="0">
                <a:solidFill>
                  <a:schemeClr val="dk1"/>
                </a:solidFill>
                <a:latin typeface="Open Sans"/>
                <a:ea typeface="Open Sans"/>
                <a:cs typeface="Open Sans"/>
                <a:sym typeface="Open Sans"/>
              </a:rPr>
              <a:t>Welches Feedback haben Sie von Ihren Kunden bezüglich Ihrer Nachhaltigkeitsinitiativen erhalten </a:t>
            </a:r>
            <a:r>
              <a:rPr lang="de" sz="1400" noProof="0" dirty="0">
                <a:solidFill>
                  <a:schemeClr val="dk1"/>
                </a:solidFill>
                <a:latin typeface="Open Sans"/>
                <a:ea typeface="Open Sans"/>
                <a:cs typeface="Open Sans"/>
                <a:sym typeface="Open Sans"/>
              </a:rPr>
              <a: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Möglichkeiten, Kunden aktiver in Ihren Nachhaltigkeitsprozess einzubinden (z. B. durch Co-Creation oder Feedbackschleifen)?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die Auswirkungen Ihrer auf Nachhaltigkeit ausgerichteten Kundenbeziehungen?</a:t>
            </a:r>
            <a:endParaRPr lang="it-IT" noProof="0" dirty="0"/>
          </a:p>
        </p:txBody>
      </p:sp>
      <p:cxnSp>
        <p:nvCxnSpPr>
          <p:cNvPr id="561" name="Google Shape;561;p11"/>
          <p:cNvCxnSpPr/>
          <p:nvPr/>
        </p:nvCxnSpPr>
        <p:spPr>
          <a:xfrm rot="10800000" flipH="1">
            <a:off x="1545021" y="1776248"/>
            <a:ext cx="3026979" cy="872359"/>
          </a:xfrm>
          <a:prstGeom prst="straightConnector1">
            <a:avLst/>
          </a:prstGeom>
          <a:noFill/>
          <a:ln w="38100" cap="flat" cmpd="sng">
            <a:solidFill>
              <a:srgbClr val="318591"/>
            </a:solidFill>
            <a:prstDash val="solid"/>
            <a:miter lim="800000"/>
            <a:headEnd type="none" w="sm" len="sm"/>
            <a:tailEnd type="triangle" w="med" len="med"/>
          </a:ln>
        </p:spPr>
      </p:cxnSp>
      <p:pic>
        <p:nvPicPr>
          <p:cNvPr id="562" name="Google Shape;562;p11" descr="Ein Bild, das Text, Screenshot, Reihe, Zahl enthält.&#10;&#10;KI-generierte Inhalte können fehlerhaft sein."/>
          <p:cNvPicPr preferRelativeResize="0"/>
          <p:nvPr/>
        </p:nvPicPr>
        <p:blipFill rotWithShape="1">
          <a:blip r:embed="rId3">
            <a:alphaModFix/>
          </a:blip>
          <a:srcRect l="61332" t="18918" b="18603"/>
          <a:stretch/>
        </p:blipFill>
        <p:spPr>
          <a:xfrm>
            <a:off x="418432" y="2554014"/>
            <a:ext cx="3624985" cy="3231980"/>
          </a:xfrm>
          <a:prstGeom prst="rect">
            <a:avLst/>
          </a:prstGeom>
          <a:noFill/>
          <a:ln>
            <a:noFill/>
          </a:ln>
        </p:spPr>
      </p:pic>
      <p:sp>
        <p:nvSpPr>
          <p:cNvPr id="563" name="Google Shape;563;p11"/>
          <p:cNvSpPr/>
          <p:nvPr/>
        </p:nvSpPr>
        <p:spPr>
          <a:xfrm>
            <a:off x="418432" y="2569828"/>
            <a:ext cx="3624985" cy="3216166"/>
          </a:xfrm>
          <a:prstGeom prst="rect">
            <a:avLst/>
          </a:prstGeom>
          <a:solidFill>
            <a:srgbClr val="FF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64" name="Google Shape;564;p11"/>
          <p:cNvSpPr txBox="1"/>
          <p:nvPr/>
        </p:nvSpPr>
        <p:spPr>
          <a:xfrm rot="-5400000">
            <a:off x="-1356229" y="3993266"/>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0000"/>
                </a:solidFill>
                <a:latin typeface="Open Sans"/>
                <a:ea typeface="Open Sans"/>
                <a:cs typeface="Open Sans"/>
                <a:sym typeface="Open Sans"/>
              </a:rPr>
              <a:t>KUNDE</a:t>
            </a:r>
            <a:endParaRPr lang="it-IT" noProof="0" dirty="0"/>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B2E52A89-2D8D-8E89-9142-59429A745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2"/>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571" name="Google Shape;571;p12"/>
          <p:cNvSpPr txBox="1"/>
          <p:nvPr/>
        </p:nvSpPr>
        <p:spPr>
          <a:xfrm>
            <a:off x="4572000" y="1408390"/>
            <a:ext cx="7356564" cy="432165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6. VERANTWORTUNGSBEWUSSTE KUNDEN (SEGMENTE)</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Für wen schaffen wir Wert?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Wer sind unsere wichtigsten Kunden?</a:t>
            </a:r>
            <a:endParaRPr lang="it-IT" noProof="0" dirty="0"/>
          </a:p>
          <a:p>
            <a:pPr marL="0" marR="0" lvl="0" indent="0" algn="just" rtl="0">
              <a:lnSpc>
                <a:spcPct val="120000"/>
              </a:lnSpc>
              <a:spcBef>
                <a:spcPts val="0"/>
              </a:spcBef>
              <a:spcAft>
                <a:spcPts val="0"/>
              </a:spcAft>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Bewertung der Auswirkungen von Nachhaltigkeit auf die Zielmärkte</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Kundensegmente legen den größten Wert auf Nachhaltigkeit, und wie können Sie deren Bedürfnisse erfüllen?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unerreichte Kundensegmente, die Wert auf Nachhaltigkeit legen?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beeinflusst Nachhaltigkeit Ihre Segmentierungsstrategie (z. B. Nischen- oder Massenmärkte)?</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Hindernisse begegnen Ihnen beim Marketing für nachhaltigkeitsbewusste Kunden?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den Wert von Nachhaltigkeit für Ihre wichtigsten Kundensegmente?</a:t>
            </a:r>
            <a:endParaRPr lang="it-IT" noProof="0" dirty="0"/>
          </a:p>
        </p:txBody>
      </p:sp>
      <p:cxnSp>
        <p:nvCxnSpPr>
          <p:cNvPr id="572" name="Google Shape;572;p12"/>
          <p:cNvCxnSpPr/>
          <p:nvPr/>
        </p:nvCxnSpPr>
        <p:spPr>
          <a:xfrm rot="10800000" flipH="1">
            <a:off x="3216166" y="1776248"/>
            <a:ext cx="1355834" cy="793580"/>
          </a:xfrm>
          <a:prstGeom prst="straightConnector1">
            <a:avLst/>
          </a:prstGeom>
          <a:noFill/>
          <a:ln w="38100" cap="flat" cmpd="sng">
            <a:solidFill>
              <a:srgbClr val="318591"/>
            </a:solidFill>
            <a:prstDash val="solid"/>
            <a:miter lim="800000"/>
            <a:headEnd type="none" w="sm" len="sm"/>
            <a:tailEnd type="triangle" w="med" len="med"/>
          </a:ln>
        </p:spPr>
      </p:cxnSp>
      <p:pic>
        <p:nvPicPr>
          <p:cNvPr id="573" name="Google Shape;573;p12" descr="Ein Bild, das Text, Screenshot, Reihe, Zahl enthält.&#10;&#10;KI-generierte Inhalte können fehlerhaft sein."/>
          <p:cNvPicPr preferRelativeResize="0"/>
          <p:nvPr/>
        </p:nvPicPr>
        <p:blipFill rotWithShape="1">
          <a:blip r:embed="rId3">
            <a:alphaModFix/>
          </a:blip>
          <a:srcRect l="61332" t="18918" b="18603"/>
          <a:stretch/>
        </p:blipFill>
        <p:spPr>
          <a:xfrm>
            <a:off x="418432" y="2554014"/>
            <a:ext cx="3624985" cy="3231980"/>
          </a:xfrm>
          <a:prstGeom prst="rect">
            <a:avLst/>
          </a:prstGeom>
          <a:noFill/>
          <a:ln>
            <a:noFill/>
          </a:ln>
        </p:spPr>
      </p:pic>
      <p:sp>
        <p:nvSpPr>
          <p:cNvPr id="574" name="Google Shape;574;p12"/>
          <p:cNvSpPr/>
          <p:nvPr/>
        </p:nvSpPr>
        <p:spPr>
          <a:xfrm>
            <a:off x="418432" y="2569828"/>
            <a:ext cx="3624985" cy="3216166"/>
          </a:xfrm>
          <a:prstGeom prst="rect">
            <a:avLst/>
          </a:prstGeom>
          <a:solidFill>
            <a:srgbClr val="FF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75" name="Google Shape;575;p12"/>
          <p:cNvSpPr txBox="1"/>
          <p:nvPr/>
        </p:nvSpPr>
        <p:spPr>
          <a:xfrm rot="-5400000">
            <a:off x="-1356229" y="3993266"/>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0000"/>
                </a:solidFill>
                <a:latin typeface="Open Sans"/>
                <a:ea typeface="Open Sans"/>
                <a:cs typeface="Open Sans"/>
                <a:sym typeface="Open Sans"/>
              </a:rPr>
              <a:t>KUNDE</a:t>
            </a:r>
            <a:endParaRPr lang="it-IT" noProof="0" dirty="0"/>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D078191F-48EC-4199-6376-4E0F14FC8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3"/>
          <p:cNvSpPr/>
          <p:nvPr/>
        </p:nvSpPr>
        <p:spPr>
          <a:xfrm>
            <a:off x="436500" y="578543"/>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Tiefgehende Fragen</a:t>
            </a:r>
            <a:endParaRPr lang="it-IT" noProof="0" dirty="0"/>
          </a:p>
        </p:txBody>
      </p:sp>
      <p:sp>
        <p:nvSpPr>
          <p:cNvPr id="582" name="Google Shape;582;p13"/>
          <p:cNvSpPr txBox="1"/>
          <p:nvPr/>
        </p:nvSpPr>
        <p:spPr>
          <a:xfrm>
            <a:off x="4631643" y="578543"/>
            <a:ext cx="7356564" cy="561431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7. Nachhaltige Kanäle</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 ( </a:t>
            </a:r>
            <a:r>
              <a:rPr lang="de" b="1" dirty="0">
                <a:solidFill>
                  <a:srgbClr val="318591"/>
                </a:solidFill>
                <a:latin typeface="Open Sans"/>
                <a:ea typeface="Open Sans"/>
                <a:cs typeface="Open Sans"/>
                <a:sym typeface="Open Sans"/>
              </a:rPr>
              <a:t>Betrachten Sie die Bereiche Logistik </a:t>
            </a:r>
            <a:r>
              <a:rPr lang="de" sz="1400" b="1" noProof="0" dirty="0">
                <a:solidFill>
                  <a:srgbClr val="318591"/>
                </a:solidFill>
                <a:latin typeface="Open Sans"/>
                <a:ea typeface="Open Sans"/>
                <a:cs typeface="Open Sans"/>
                <a:sym typeface="Open Sans"/>
              </a:rPr>
              <a:t>, Kommunikation, Vertrieb usw.)</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erreichen Sie Ihre Kunden?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Über welche Kanäle möchte der Kunde erreicht werden?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Kanäle sind am effektivsten?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viel wird es kosten?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lassen sie sich am besten in Ihre und die Gewohnheiten Ihrer Kunden integrieren?</a:t>
            </a:r>
            <a:endParaRPr lang="it-IT" noProof="0" dirty="0"/>
          </a:p>
          <a:p>
            <a:pPr marL="171450" marR="0" lvl="0" indent="-82550" algn="just" rtl="0">
              <a:lnSpc>
                <a:spcPct val="120000"/>
              </a:lnSpc>
              <a:spcBef>
                <a:spcPts val="0"/>
              </a:spcBef>
              <a:spcAft>
                <a:spcPts val="0"/>
              </a:spcAft>
              <a:buClr>
                <a:schemeClr val="dk1"/>
              </a:buClr>
              <a:buSzPts val="1400"/>
              <a:buFont typeface="Arial"/>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Die Rolle der Nachhaltigkeit in den Bereitstellungsmechanismen untersuchen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Inwiefern spiegeln Ihre aktuellen Vertriebskanäle (z. B. Distribution, Verkauf, Kommunikation) Ihre Nachhaltigkeitswerte wider?</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nachhaltigere Möglichkeiten, Ihre Produkte und Dienstleistungen an Ihre Kunden zu liefern?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die Umweltauswirkungen Ihrer Vertriebs- und Kommunikationskanäle?</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Hindernisse hindern Sie daran, nachhaltigere Kanäle zu nutzen?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err="1">
                <a:solidFill>
                  <a:schemeClr val="dk1"/>
                </a:solidFill>
                <a:latin typeface="Open Sans"/>
                <a:ea typeface="Open Sans"/>
                <a:cs typeface="Open Sans"/>
                <a:sym typeface="Open Sans"/>
              </a:rPr>
              <a:t>Gibt </a:t>
            </a:r>
            <a:r>
              <a:rPr lang="de" dirty="0">
                <a:solidFill>
                  <a:schemeClr val="dk1"/>
                </a:solidFill>
                <a:latin typeface="Open Sans"/>
                <a:ea typeface="Open Sans"/>
                <a:cs typeface="Open Sans"/>
                <a:sym typeface="Open Sans"/>
              </a:rPr>
              <a:t>es </a:t>
            </a:r>
            <a:r>
              <a:rPr lang="de" sz="1400" noProof="0" dirty="0">
                <a:solidFill>
                  <a:schemeClr val="dk1"/>
                </a:solidFill>
                <a:latin typeface="Open Sans"/>
                <a:ea typeface="Open Sans"/>
                <a:cs typeface="Open Sans"/>
                <a:sym typeface="Open Sans"/>
              </a:rPr>
              <a:t>Möglichkeiten, digitale Kanäle zur Verbesserung </a:t>
            </a:r>
            <a:r>
              <a:rPr lang="de" sz="1400" noProof="0" dirty="0" err="1">
                <a:solidFill>
                  <a:schemeClr val="dk1"/>
                </a:solidFill>
                <a:latin typeface="Open Sans"/>
                <a:ea typeface="Open Sans"/>
                <a:cs typeface="Open Sans"/>
                <a:sym typeface="Open Sans"/>
              </a:rPr>
              <a:t>der Nachhaltigkeit zu nutzen </a:t>
            </a:r>
            <a:r>
              <a:rPr lang="de" sz="1400" noProof="0" dirty="0">
                <a:solidFill>
                  <a:schemeClr val="dk1"/>
                </a:solidFill>
                <a:latin typeface="Open Sans"/>
                <a:ea typeface="Open Sans"/>
                <a:cs typeface="Open Sans"/>
                <a:sym typeface="Open Sans"/>
              </a:rPr>
              <a:t>(z. B. Reduzierung von Printmaterialien, Fernabsatz von Dienstleistungen)?</a:t>
            </a:r>
            <a:endParaRPr lang="it-IT" noProof="0" dirty="0"/>
          </a:p>
        </p:txBody>
      </p:sp>
      <p:pic>
        <p:nvPicPr>
          <p:cNvPr id="583" name="Google Shape;583;p13" descr="Ein Bild, das Text, Screenshot, Reihe, Zahl enthält.&#10;&#10;KI-generierte Inhalte können fehlerhaft sein."/>
          <p:cNvPicPr preferRelativeResize="0"/>
          <p:nvPr/>
        </p:nvPicPr>
        <p:blipFill rotWithShape="1">
          <a:blip r:embed="rId3">
            <a:alphaModFix/>
          </a:blip>
          <a:srcRect l="61332" t="18918" b="18603"/>
          <a:stretch/>
        </p:blipFill>
        <p:spPr>
          <a:xfrm>
            <a:off x="418432" y="2554014"/>
            <a:ext cx="3624985" cy="3231980"/>
          </a:xfrm>
          <a:prstGeom prst="rect">
            <a:avLst/>
          </a:prstGeom>
          <a:noFill/>
          <a:ln>
            <a:noFill/>
          </a:ln>
        </p:spPr>
      </p:pic>
      <p:sp>
        <p:nvSpPr>
          <p:cNvPr id="584" name="Google Shape;584;p13"/>
          <p:cNvSpPr/>
          <p:nvPr/>
        </p:nvSpPr>
        <p:spPr>
          <a:xfrm>
            <a:off x="418432" y="2569828"/>
            <a:ext cx="3624985" cy="3216166"/>
          </a:xfrm>
          <a:prstGeom prst="rect">
            <a:avLst/>
          </a:prstGeom>
          <a:solidFill>
            <a:srgbClr val="FF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85" name="Google Shape;585;p13"/>
          <p:cNvSpPr txBox="1"/>
          <p:nvPr/>
        </p:nvSpPr>
        <p:spPr>
          <a:xfrm rot="-5400000">
            <a:off x="-1356229" y="3993266"/>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0000"/>
                </a:solidFill>
                <a:latin typeface="Open Sans"/>
                <a:ea typeface="Open Sans"/>
                <a:cs typeface="Open Sans"/>
                <a:sym typeface="Open Sans"/>
              </a:rPr>
              <a:t>KUNDE</a:t>
            </a:r>
            <a:endParaRPr lang="it-IT" noProof="0" dirty="0"/>
          </a:p>
        </p:txBody>
      </p:sp>
      <p:cxnSp>
        <p:nvCxnSpPr>
          <p:cNvPr id="586" name="Google Shape;586;p13"/>
          <p:cNvCxnSpPr/>
          <p:nvPr/>
        </p:nvCxnSpPr>
        <p:spPr>
          <a:xfrm rot="10800000" flipH="1">
            <a:off x="1555531" y="1776248"/>
            <a:ext cx="3016469" cy="2469931"/>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7539D41E-377E-C8EC-A291-82622FAEE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4"/>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Tiefgehende Fragen</a:t>
            </a:r>
            <a:endParaRPr lang="it-IT" noProof="0" dirty="0"/>
          </a:p>
        </p:txBody>
      </p:sp>
      <p:sp>
        <p:nvSpPr>
          <p:cNvPr id="593" name="Google Shape;593;p14"/>
          <p:cNvSpPr txBox="1"/>
          <p:nvPr/>
        </p:nvSpPr>
        <p:spPr>
          <a:xfrm>
            <a:off x="4572000" y="1408390"/>
            <a:ext cx="7356564" cy="328752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SPEZIALANGEBOT – ZYKLUSENDE</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a:t>
            </a:r>
            <a:r>
              <a:rPr lang="de" b="1" dirty="0">
                <a:solidFill>
                  <a:srgbClr val="318591"/>
                </a:solidFill>
                <a:latin typeface="Open Sans"/>
                <a:ea typeface="Open Sans"/>
                <a:cs typeface="Open Sans"/>
                <a:sym typeface="Open Sans"/>
              </a:rPr>
              <a:t>Nachhaltigkeitsaspekte in den letzten Phasen eines Produkts oder einer Dienstleistung berücksichtigen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wird Ihr Produkt am Ende seines Lebenszyklus entsorgt?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Maßnahmen können Sie ergreifen, um die Lebensdauer Ihres Produkts zu verlängern?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err="1">
                <a:solidFill>
                  <a:schemeClr val="dk1"/>
                </a:solidFill>
                <a:latin typeface="Open Sans"/>
                <a:ea typeface="Open Sans"/>
                <a:cs typeface="Open Sans"/>
                <a:sym typeface="Open Sans"/>
              </a:rPr>
              <a:t>Wie </a:t>
            </a:r>
            <a:r>
              <a:rPr lang="de" dirty="0">
                <a:solidFill>
                  <a:schemeClr val="dk1"/>
                </a:solidFill>
                <a:latin typeface="Open Sans"/>
                <a:ea typeface="Open Sans"/>
                <a:cs typeface="Open Sans"/>
                <a:sym typeface="Open Sans"/>
              </a:rPr>
              <a:t>können Sie sicherstellen, dass die in Ihrem Produkt enthaltenen Materialien wieder in den Produktionskreislauf eingeführt werden </a:t>
            </a:r>
            <a:r>
              <a:rPr lang="de" sz="1400" noProof="0" dirty="0">
                <a:solidFill>
                  <a:schemeClr val="dk1"/>
                </a:solidFill>
                <a:latin typeface="Open Sans"/>
                <a:ea typeface="Open Sans"/>
                <a:cs typeface="Open Sans"/>
                <a:sym typeface="Open Sans"/>
              </a:rPr>
              <a: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ökologischen und sozialen Auswirkungen ergeben sich am Ende des Lebenszyklus?</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können Sie Kunden dazu motivieren, Ihr Produkt nachhaltig zu entsorgen oder zurückzugeben?</a:t>
            </a:r>
            <a:endParaRPr lang="it-IT" noProof="0" dirty="0"/>
          </a:p>
        </p:txBody>
      </p:sp>
      <p:pic>
        <p:nvPicPr>
          <p:cNvPr id="594" name="Google Shape;594;p14" descr="Ein Bild, das Text, Screenshot, Reihe, Zahl enthält.&#10;&#10;KI-generierte Inhalte können fehlerhaft sein."/>
          <p:cNvPicPr preferRelativeResize="0"/>
          <p:nvPr/>
        </p:nvPicPr>
        <p:blipFill rotWithShape="1">
          <a:blip r:embed="rId3">
            <a:alphaModFix/>
          </a:blip>
          <a:srcRect l="61332" t="18918" b="18603"/>
          <a:stretch/>
        </p:blipFill>
        <p:spPr>
          <a:xfrm>
            <a:off x="418432" y="2554014"/>
            <a:ext cx="3624985" cy="3231980"/>
          </a:xfrm>
          <a:prstGeom prst="rect">
            <a:avLst/>
          </a:prstGeom>
          <a:noFill/>
          <a:ln>
            <a:noFill/>
          </a:ln>
        </p:spPr>
      </p:pic>
      <p:sp>
        <p:nvSpPr>
          <p:cNvPr id="595" name="Google Shape;595;p14"/>
          <p:cNvSpPr/>
          <p:nvPr/>
        </p:nvSpPr>
        <p:spPr>
          <a:xfrm>
            <a:off x="418432" y="2569828"/>
            <a:ext cx="3624985" cy="3216166"/>
          </a:xfrm>
          <a:prstGeom prst="rect">
            <a:avLst/>
          </a:prstGeom>
          <a:solidFill>
            <a:srgbClr val="FF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96" name="Google Shape;596;p14"/>
          <p:cNvSpPr txBox="1"/>
          <p:nvPr/>
        </p:nvSpPr>
        <p:spPr>
          <a:xfrm rot="-5400000">
            <a:off x="-1356229" y="3993266"/>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dirty="0">
                <a:solidFill>
                  <a:srgbClr val="FF0000"/>
                </a:solidFill>
                <a:latin typeface="Open Sans"/>
                <a:ea typeface="Open Sans"/>
                <a:cs typeface="Open Sans"/>
                <a:sym typeface="Open Sans"/>
              </a:rPr>
              <a:t>KUNDE</a:t>
            </a:r>
            <a:endParaRPr lang="it-IT" noProof="0" dirty="0"/>
          </a:p>
        </p:txBody>
      </p:sp>
      <p:cxnSp>
        <p:nvCxnSpPr>
          <p:cNvPr id="597" name="Google Shape;597;p14"/>
          <p:cNvCxnSpPr/>
          <p:nvPr/>
        </p:nvCxnSpPr>
        <p:spPr>
          <a:xfrm rot="10800000" flipH="1">
            <a:off x="3195145" y="1776248"/>
            <a:ext cx="1376855" cy="2469931"/>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9AC7CA65-23B5-C14B-3DEF-A0DB7842A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5"/>
          <p:cNvSpPr/>
          <p:nvPr/>
        </p:nvSpPr>
        <p:spPr>
          <a:xfrm>
            <a:off x="661492" y="538134"/>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604" name="Google Shape;604;p15"/>
          <p:cNvSpPr txBox="1"/>
          <p:nvPr/>
        </p:nvSpPr>
        <p:spPr>
          <a:xfrm>
            <a:off x="656278" y="2316958"/>
            <a:ext cx="11267072" cy="458018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8. Kostenstruktur</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erreichen Sie Ihre Kunden?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Über welche Kanäle möchte der Kunde erreicht werden?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Kanäle sind am effektivsten?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viel werden sie kosten?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lassen sie sich am besten in Ihre und die Gewohnheiten Ihrer Kunden integrieren?</a:t>
            </a:r>
            <a:endParaRPr lang="it-IT" noProof="0" dirty="0"/>
          </a:p>
          <a:p>
            <a:pPr marL="171450" marR="0" lvl="0" indent="-82550" algn="just" rtl="0">
              <a:lnSpc>
                <a:spcPct val="120000"/>
              </a:lnSpc>
              <a:spcBef>
                <a:spcPts val="0"/>
              </a:spcBef>
              <a:spcAft>
                <a:spcPts val="0"/>
              </a:spcAft>
              <a:buClr>
                <a:schemeClr val="dk1"/>
              </a:buClr>
              <a:buSzPts val="1400"/>
              <a:buFont typeface="Arial"/>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Analyse der finanziellen Auswirkungen auf die Nachhaltigkeit.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a:t>
            </a:r>
            <a:r>
              <a:rPr lang="de" sz="1400" noProof="0" dirty="0" err="1">
                <a:solidFill>
                  <a:schemeClr val="dk1"/>
                </a:solidFill>
                <a:latin typeface="Open Sans"/>
                <a:ea typeface="Open Sans"/>
                <a:cs typeface="Open Sans"/>
                <a:sym typeface="Open Sans"/>
              </a:rPr>
              <a:t>wirken </a:t>
            </a:r>
            <a:r>
              <a:rPr lang="de" dirty="0">
                <a:solidFill>
                  <a:schemeClr val="dk1"/>
                </a:solidFill>
                <a:latin typeface="Open Sans"/>
                <a:ea typeface="Open Sans"/>
                <a:cs typeface="Open Sans"/>
                <a:sym typeface="Open Sans"/>
              </a:rPr>
              <a:t>sich Nachhaltigkeitsinitiativen auf Ihre Kostenstruktur aus (z. B. höhere Vorlaufkosten, langfristige Einsparungen)?</a:t>
            </a:r>
            <a:endParaRPr lang="it-IT" noProof="0" dirty="0"/>
          </a:p>
          <a:p>
            <a:pPr marL="285750" lvl="0" indent="-285750" algn="just">
              <a:lnSpc>
                <a:spcPct val="120000"/>
              </a:lnSpc>
              <a:buClr>
                <a:schemeClr val="dk1"/>
              </a:buClr>
              <a:buSzPts val="1400"/>
              <a:buFont typeface="Arial"/>
              <a:buChar char="•"/>
            </a:pPr>
            <a:r>
              <a:rPr lang="de" dirty="0">
                <a:solidFill>
                  <a:schemeClr val="dk1"/>
                </a:solidFill>
                <a:latin typeface="Open Sans"/>
                <a:ea typeface="Open Sans"/>
                <a:cs typeface="Open Sans"/>
                <a:sym typeface="Open Sans"/>
              </a:rPr>
              <a:t>Gibt es Möglichkeiten zur Einsparung durch nachhaltigere Praktiken (z. B. Energieeffizienz, Abfallreduzierung)?</a:t>
            </a:r>
          </a:p>
          <a:p>
            <a:pPr marL="285750" lvl="0" indent="-285750" algn="just">
              <a:lnSpc>
                <a:spcPct val="120000"/>
              </a:lnSpc>
              <a:buClr>
                <a:schemeClr val="dk1"/>
              </a:buClr>
              <a:buSzPts val="1400"/>
              <a:buFont typeface="Arial"/>
              <a:buChar char="•"/>
            </a:pPr>
            <a:r>
              <a:rPr lang="de" sz="1400" noProof="0" dirty="0">
                <a:solidFill>
                  <a:schemeClr val="dk1"/>
                </a:solidFill>
                <a:latin typeface="Open Sans"/>
                <a:ea typeface="Open Sans"/>
                <a:cs typeface="Open Sans"/>
                <a:sym typeface="Open Sans"/>
              </a:rPr>
              <a:t>Wie verteilen Sie Ressourcen für Nachhaltigkeitsinitiativen in Ihrem Budget?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Welchen Herausforderungen begegnen Sie bei der Vereinbarkeit von Nachhaltigkeitszielen und Kostenmanagement?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misst man den ROI (Return on Investment) von Nachhaltigkeitsinitiativen?</a:t>
            </a:r>
            <a:endParaRPr lang="it-IT" noProof="0" dirty="0"/>
          </a:p>
        </p:txBody>
      </p:sp>
      <p:pic>
        <p:nvPicPr>
          <p:cNvPr id="605" name="Google Shape;605;p15" descr="Ein Bild, das Text, Screenshot, Reihe, Zahl enthält.&#10;&#10;KI-generierte Inhalte können fehlerhaft sein."/>
          <p:cNvPicPr preferRelativeResize="0"/>
          <p:nvPr/>
        </p:nvPicPr>
        <p:blipFill rotWithShape="1">
          <a:blip r:embed="rId3">
            <a:alphaModFix/>
          </a:blip>
          <a:srcRect t="80459"/>
          <a:stretch/>
        </p:blipFill>
        <p:spPr>
          <a:xfrm>
            <a:off x="619452" y="1406010"/>
            <a:ext cx="9374803" cy="1010865"/>
          </a:xfrm>
          <a:prstGeom prst="rect">
            <a:avLst/>
          </a:prstGeom>
          <a:noFill/>
          <a:ln>
            <a:noFill/>
          </a:ln>
        </p:spPr>
      </p:pic>
      <p:sp>
        <p:nvSpPr>
          <p:cNvPr id="606" name="Google Shape;606;p15"/>
          <p:cNvSpPr/>
          <p:nvPr/>
        </p:nvSpPr>
        <p:spPr>
          <a:xfrm>
            <a:off x="683044" y="1438732"/>
            <a:ext cx="9311211" cy="978144"/>
          </a:xfrm>
          <a:prstGeom prst="rect">
            <a:avLst/>
          </a:prstGeom>
          <a:solidFill>
            <a:srgbClr val="FFFF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607" name="Google Shape;607;p15"/>
          <p:cNvSpPr txBox="1"/>
          <p:nvPr/>
        </p:nvSpPr>
        <p:spPr>
          <a:xfrm>
            <a:off x="9408153" y="1604659"/>
            <a:ext cx="321616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dirty="0">
                <a:solidFill>
                  <a:srgbClr val="FF9900"/>
                </a:solidFill>
                <a:latin typeface="Open Sans"/>
                <a:ea typeface="Open Sans"/>
                <a:cs typeface="Open Sans"/>
                <a:sym typeface="Open Sans"/>
              </a:rPr>
              <a:t>GEWINNMODELL</a:t>
            </a:r>
            <a:endParaRPr lang="it-IT" noProof="0" dirty="0"/>
          </a:p>
        </p:txBody>
      </p:sp>
      <p:cxnSp>
        <p:nvCxnSpPr>
          <p:cNvPr id="608" name="Google Shape;608;p15"/>
          <p:cNvCxnSpPr/>
          <p:nvPr/>
        </p:nvCxnSpPr>
        <p:spPr>
          <a:xfrm>
            <a:off x="3447054" y="1993185"/>
            <a:ext cx="0" cy="820489"/>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66FA9070-1895-1BC1-FFC0-72663BD25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6"/>
          <p:cNvSpPr/>
          <p:nvPr/>
        </p:nvSpPr>
        <p:spPr>
          <a:xfrm>
            <a:off x="661492" y="710419"/>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615" name="Google Shape;615;p16"/>
          <p:cNvSpPr txBox="1"/>
          <p:nvPr/>
        </p:nvSpPr>
        <p:spPr>
          <a:xfrm>
            <a:off x="661492" y="2452106"/>
            <a:ext cx="11267072" cy="430342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9. EINNAHMEQUELLEN</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werden Sie Einnahmen generieren?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Welchen Wert ist der Kunde bereit zu zahlen?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möchten sie bezahlen?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hoch ist der Anteil jeder einzelnen Einkommensquelle am Gesamteinkommen?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Deuten die Umsatzprognosen auf eine Steigerung der Rentabilität bis zum Ende des Prognosezeitraums hin?</a:t>
            </a:r>
            <a:endParaRPr lang="it-IT" noProof="0" dirty="0"/>
          </a:p>
          <a:p>
            <a:pPr marL="0" marR="0" lvl="0" indent="0" algn="just" rtl="0">
              <a:lnSpc>
                <a:spcPct val="120000"/>
              </a:lnSpc>
              <a:spcBef>
                <a:spcPts val="0"/>
              </a:spcBef>
              <a:spcAft>
                <a:spcPts val="0"/>
              </a:spcAft>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Zu untersuchen, wie Nachhaltigkeit zur Rentabilität beiträgt.</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Welcher Anteil Ihres Umsatzes stammt aus nachhaltigkeitsorientierten Produkten oder Dienstleistungen?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schätzen Ihre Kunden den Wert von Nachhaltigkeit in Ihren Angeboten ein, und sind sie bereit, dafür einen Aufpreis zu zahlen?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Haben Sie neue Einnahmequellen auf Basis nachhaltiger Praktiken (z. B. Kreislaufwirtschaftsmodelle, Ökosystemleistungen) erschlossen?</a:t>
            </a:r>
            <a:endParaRPr lang="it-IT" noProof="0" dirty="0"/>
          </a:p>
          <a:p>
            <a:pPr marL="285750" marR="0" lvl="0" indent="-285750" algn="just" rtl="0">
              <a:lnSpc>
                <a:spcPct val="120000"/>
              </a:lnSpc>
              <a:spcBef>
                <a:spcPts val="0"/>
              </a:spcBef>
              <a:spcAft>
                <a:spcPts val="0"/>
              </a:spcAft>
              <a:buClr>
                <a:schemeClr val="dk1"/>
              </a:buClr>
              <a:buSzPts val="1400"/>
              <a:buFont typeface="Arial"/>
              <a:buChar char="•"/>
            </a:pPr>
            <a:r>
              <a:rPr lang="de" dirty="0">
                <a:solidFill>
                  <a:schemeClr val="dk1"/>
                </a:solidFill>
                <a:latin typeface="Open Sans"/>
                <a:ea typeface="Open Sans"/>
                <a:cs typeface="Open Sans"/>
              </a:rPr>
              <a:t>Welche Hindernisse begegnen Ihnen bei der Monetarisierung von Nachhaltigkeitsinitiativen?</a:t>
            </a:r>
          </a:p>
          <a:p>
            <a:pPr marL="285750" marR="0" lvl="0" indent="-2857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den Einfluss von Nachhaltigkeit auf Ihr gesamtes Umsatzwachstum?</a:t>
            </a:r>
            <a:endParaRPr lang="it-IT" noProof="0" dirty="0"/>
          </a:p>
        </p:txBody>
      </p:sp>
      <p:pic>
        <p:nvPicPr>
          <p:cNvPr id="616" name="Google Shape;616;p16" descr="Ein Bild, das Text, Screenshot, Reihe, Zahl enthält.&#10;&#10;KI-generierte Inhalte können fehlerhaft sein."/>
          <p:cNvPicPr preferRelativeResize="0"/>
          <p:nvPr/>
        </p:nvPicPr>
        <p:blipFill rotWithShape="1">
          <a:blip r:embed="rId3">
            <a:alphaModFix/>
          </a:blip>
          <a:srcRect t="80459"/>
          <a:stretch/>
        </p:blipFill>
        <p:spPr>
          <a:xfrm>
            <a:off x="619452" y="1406010"/>
            <a:ext cx="9374803" cy="1010865"/>
          </a:xfrm>
          <a:prstGeom prst="rect">
            <a:avLst/>
          </a:prstGeom>
          <a:noFill/>
          <a:ln>
            <a:noFill/>
          </a:ln>
        </p:spPr>
      </p:pic>
      <p:sp>
        <p:nvSpPr>
          <p:cNvPr id="617" name="Google Shape;617;p16"/>
          <p:cNvSpPr/>
          <p:nvPr/>
        </p:nvSpPr>
        <p:spPr>
          <a:xfrm>
            <a:off x="683044" y="1438732"/>
            <a:ext cx="9311211" cy="978144"/>
          </a:xfrm>
          <a:prstGeom prst="rect">
            <a:avLst/>
          </a:prstGeom>
          <a:solidFill>
            <a:srgbClr val="FFFF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618" name="Google Shape;618;p16"/>
          <p:cNvSpPr txBox="1"/>
          <p:nvPr/>
        </p:nvSpPr>
        <p:spPr>
          <a:xfrm>
            <a:off x="9433137" y="1604659"/>
            <a:ext cx="321616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dirty="0">
                <a:solidFill>
                  <a:srgbClr val="FF9900"/>
                </a:solidFill>
                <a:latin typeface="Open Sans"/>
                <a:ea typeface="Open Sans"/>
                <a:cs typeface="Open Sans"/>
                <a:sym typeface="Open Sans"/>
              </a:rPr>
              <a:t>GEWINNMODELL</a:t>
            </a:r>
            <a:endParaRPr lang="it-IT" noProof="0" dirty="0"/>
          </a:p>
        </p:txBody>
      </p:sp>
      <p:cxnSp>
        <p:nvCxnSpPr>
          <p:cNvPr id="619" name="Google Shape;619;p16"/>
          <p:cNvCxnSpPr/>
          <p:nvPr/>
        </p:nvCxnSpPr>
        <p:spPr>
          <a:xfrm flipH="1">
            <a:off x="3195145" y="1696971"/>
            <a:ext cx="3226676" cy="972657"/>
          </a:xfrm>
          <a:prstGeom prst="straightConnector1">
            <a:avLst/>
          </a:prstGeom>
          <a:noFill/>
          <a:ln w="38100" cap="flat" cmpd="sng">
            <a:solidFill>
              <a:srgbClr val="318591"/>
            </a:solidFill>
            <a:prstDash val="solid"/>
            <a:miter lim="800000"/>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7"/>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ZU WEITEREN INFORMATIONEN</a:t>
            </a:r>
            <a:endParaRPr lang="it-IT" noProof="0" dirty="0"/>
          </a:p>
        </p:txBody>
      </p:sp>
      <p:sp>
        <p:nvSpPr>
          <p:cNvPr id="626" name="Google Shape;626;p17"/>
          <p:cNvSpPr txBox="1"/>
          <p:nvPr/>
        </p:nvSpPr>
        <p:spPr>
          <a:xfrm>
            <a:off x="619452" y="2669628"/>
            <a:ext cx="11267072" cy="302899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SONDERANGEBOT - ZUSCHUSS</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Finanzierungs- und Unterstützungsmöglichkeiten identifizieren, einschließlich Nachhaltigkeit als strategischen Vorteil.</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staatlichen oder privaten Förderprogramme können Sie nutzen, um nachhaltige Innovationen in Ihrem Geschäftsmodell zu unterstützen?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können Sie Partnerschaften mit Organisationen oder Institutionen aufbauen, die Nachhaltigkeitsprojekte fördern?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internen Ressourcen können mobilisiert werden, um die Nachhaltigkeit in Ihrem Geschäftsmodell zu fördern?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können Sie Ihre Kunden und Lieferanten aktiv in die Förderung von Nachhaltigkeitszielen einbinden?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Kommunikationsstrategien können Sie nutzen, um die Vorteile Ihrer nachhaltigen Geschäftspraktiken hervorzuheben und Unterstützung zu gewinnen?</a:t>
            </a:r>
            <a:endParaRPr lang="it-IT" noProof="0" dirty="0"/>
          </a:p>
        </p:txBody>
      </p:sp>
      <p:pic>
        <p:nvPicPr>
          <p:cNvPr id="627" name="Google Shape;627;p17" descr="Ein Bild, das Text, Screenshot, Reihe, Zahl enthält.&#10;&#10;KI-generierte Inhalte können fehlerhaft sein."/>
          <p:cNvPicPr preferRelativeResize="0"/>
          <p:nvPr/>
        </p:nvPicPr>
        <p:blipFill rotWithShape="1">
          <a:blip r:embed="rId3">
            <a:alphaModFix/>
          </a:blip>
          <a:srcRect t="80459"/>
          <a:stretch/>
        </p:blipFill>
        <p:spPr>
          <a:xfrm>
            <a:off x="619452" y="1406010"/>
            <a:ext cx="9374803" cy="1010865"/>
          </a:xfrm>
          <a:prstGeom prst="rect">
            <a:avLst/>
          </a:prstGeom>
          <a:noFill/>
          <a:ln>
            <a:noFill/>
          </a:ln>
        </p:spPr>
      </p:pic>
      <p:sp>
        <p:nvSpPr>
          <p:cNvPr id="628" name="Google Shape;628;p17"/>
          <p:cNvSpPr/>
          <p:nvPr/>
        </p:nvSpPr>
        <p:spPr>
          <a:xfrm>
            <a:off x="683044" y="1438732"/>
            <a:ext cx="9311211" cy="978144"/>
          </a:xfrm>
          <a:prstGeom prst="rect">
            <a:avLst/>
          </a:prstGeom>
          <a:solidFill>
            <a:srgbClr val="FFFF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629" name="Google Shape;629;p17"/>
          <p:cNvSpPr txBox="1"/>
          <p:nvPr/>
        </p:nvSpPr>
        <p:spPr>
          <a:xfrm>
            <a:off x="9437004" y="1604659"/>
            <a:ext cx="321616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9900"/>
                </a:solidFill>
                <a:latin typeface="Open Sans"/>
                <a:ea typeface="Open Sans"/>
                <a:cs typeface="Open Sans"/>
                <a:sym typeface="Open Sans"/>
              </a:rPr>
              <a:t>GEWINNMODELL</a:t>
            </a:r>
            <a:endParaRPr lang="it-IT" noProof="0" dirty="0"/>
          </a:p>
        </p:txBody>
      </p:sp>
      <p:cxnSp>
        <p:nvCxnSpPr>
          <p:cNvPr id="630" name="Google Shape;630;p17"/>
          <p:cNvCxnSpPr/>
          <p:nvPr/>
        </p:nvCxnSpPr>
        <p:spPr>
          <a:xfrm flipH="1">
            <a:off x="3195145" y="1696971"/>
            <a:ext cx="1166648" cy="972657"/>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0514D2D3-3494-7794-D2D3-30A15282F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8"/>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REFLEXION &amp; SCHLUSSFOLGERUNG</a:t>
            </a:r>
            <a:endParaRPr lang="it-IT" noProof="0" dirty="0"/>
          </a:p>
        </p:txBody>
      </p:sp>
      <p:pic>
        <p:nvPicPr>
          <p:cNvPr id="637" name="Google Shape;637;p18" descr="Ein Bild, das Text, Screenshot, Reihe, Zahl enthält.&#10;&#10;KI-generierte Inhalte können fehlerhaft sein."/>
          <p:cNvPicPr preferRelativeResize="0"/>
          <p:nvPr/>
        </p:nvPicPr>
        <p:blipFill rotWithShape="1">
          <a:blip r:embed="rId3">
            <a:alphaModFix/>
          </a:blip>
          <a:srcRect b="81091"/>
          <a:stretch/>
        </p:blipFill>
        <p:spPr>
          <a:xfrm>
            <a:off x="661492" y="1408277"/>
            <a:ext cx="9374803" cy="978144"/>
          </a:xfrm>
          <a:prstGeom prst="rect">
            <a:avLst/>
          </a:prstGeom>
          <a:noFill/>
          <a:ln>
            <a:noFill/>
          </a:ln>
        </p:spPr>
      </p:pic>
      <p:sp>
        <p:nvSpPr>
          <p:cNvPr id="638" name="Google Shape;638;p18"/>
          <p:cNvSpPr txBox="1"/>
          <p:nvPr/>
        </p:nvSpPr>
        <p:spPr>
          <a:xfrm>
            <a:off x="661492" y="2452106"/>
            <a:ext cx="11267072" cy="96073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ZUSAMMENFASSUNG</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Konzentrieren Sie sich auf </a:t>
            </a:r>
            <a:r>
              <a:rPr lang="de" b="1" dirty="0">
                <a:solidFill>
                  <a:srgbClr val="318591"/>
                </a:solidFill>
                <a:latin typeface="Open Sans"/>
                <a:ea typeface="Open Sans"/>
                <a:cs typeface="Open Sans"/>
                <a:sym typeface="Open Sans"/>
              </a:rPr>
              <a:t>Schlüsselthemen </a:t>
            </a:r>
            <a:r>
              <a:rPr lang="de" sz="1400" b="1" noProof="0" dirty="0">
                <a:solidFill>
                  <a:srgbClr val="318591"/>
                </a:solidFill>
                <a:latin typeface="Open Sans"/>
                <a:ea typeface="Open Sans"/>
                <a:cs typeface="Open Sans"/>
                <a:sym typeface="Open Sans"/>
              </a:rPr>
              <a:t>, wie Sie die positiven Auswirkungen maximieren und die negativen Auswirkungen Ihres Unternehmens minimieren können.</a:t>
            </a:r>
            <a:endParaRPr lang="it-IT" sz="1400" noProof="0" dirty="0">
              <a:solidFill>
                <a:schemeClr val="dk1"/>
              </a:solidFill>
              <a:latin typeface="Open Sans"/>
              <a:ea typeface="Open Sans"/>
              <a:cs typeface="Open Sans"/>
              <a:sym typeface="Open Sans"/>
            </a:endParaRPr>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14EB0322-7E7A-5E99-E051-066E6126F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38;p18">
            <a:extLst>
              <a:ext uri="{FF2B5EF4-FFF2-40B4-BE49-F238E27FC236}">
                <a16:creationId xmlns:a16="http://schemas.microsoft.com/office/drawing/2014/main" id="{172B6203-3B12-5ED0-FB50-934422F00925}"/>
              </a:ext>
            </a:extLst>
          </p:cNvPr>
          <p:cNvSpPr txBox="1"/>
          <p:nvPr/>
        </p:nvSpPr>
        <p:spPr>
          <a:xfrm>
            <a:off x="744581" y="3841310"/>
            <a:ext cx="11267072" cy="26037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it-IT" sz="2400" b="1" noProof="0" dirty="0" err="1">
                <a:solidFill>
                  <a:schemeClr val="tx1"/>
                </a:solidFill>
                <a:latin typeface="Staatliches"/>
                <a:ea typeface="Staatliches"/>
                <a:cs typeface="Staatliches"/>
                <a:sym typeface="Staatliches"/>
              </a:rPr>
              <a:t>Vielen</a:t>
            </a:r>
            <a:r>
              <a:rPr lang="it-IT" sz="2400" b="1" noProof="0" dirty="0">
                <a:solidFill>
                  <a:schemeClr val="tx1"/>
                </a:solidFill>
                <a:latin typeface="Staatliches"/>
                <a:ea typeface="Staatliches"/>
                <a:cs typeface="Staatliches"/>
                <a:sym typeface="Staatliches"/>
              </a:rPr>
              <a:t> </a:t>
            </a:r>
            <a:r>
              <a:rPr lang="it-IT" sz="2400" b="1" noProof="0" dirty="0" err="1">
                <a:solidFill>
                  <a:schemeClr val="tx1"/>
                </a:solidFill>
                <a:latin typeface="Staatliches"/>
                <a:ea typeface="Staatliches"/>
                <a:cs typeface="Staatliches"/>
                <a:sym typeface="Staatliches"/>
              </a:rPr>
              <a:t>Dank</a:t>
            </a:r>
            <a:endParaRPr lang="it-IT" sz="2400" b="1" noProof="0" dirty="0">
              <a:solidFill>
                <a:schemeClr val="tx1"/>
              </a:solidFill>
              <a:latin typeface="Staatliches"/>
              <a:ea typeface="Staatliches"/>
              <a:cs typeface="Staatliches"/>
              <a:sym typeface="Staatliches"/>
            </a:endParaRPr>
          </a:p>
          <a:p>
            <a:pPr marL="0" marR="0" lvl="0" indent="0" algn="just" rtl="0">
              <a:lnSpc>
                <a:spcPct val="120000"/>
              </a:lnSpc>
              <a:spcBef>
                <a:spcPts val="0"/>
              </a:spcBef>
              <a:spcAft>
                <a:spcPts val="0"/>
              </a:spcAft>
              <a:buNone/>
            </a:pPr>
            <a:r>
              <a:rPr lang="de-DE" sz="1400" b="1" noProof="0" dirty="0" err="1">
                <a:solidFill>
                  <a:schemeClr val="tx1"/>
                </a:solidFill>
                <a:latin typeface="Open Sans"/>
                <a:ea typeface="Open Sans"/>
                <a:cs typeface="Open Sans"/>
                <a:sym typeface="Open Sans"/>
              </a:rPr>
              <a:t>ere</a:t>
            </a:r>
            <a:r>
              <a:rPr lang="de-DE" sz="1400" b="1" noProof="0" dirty="0">
                <a:solidFill>
                  <a:schemeClr val="tx1"/>
                </a:solidFill>
                <a:latin typeface="Open Sans"/>
                <a:ea typeface="Open Sans"/>
                <a:cs typeface="Open Sans"/>
                <a:sym typeface="Open Sans"/>
              </a:rPr>
              <a:t> Informationen und Materialien finden Sie auf der Plattform unter</a:t>
            </a:r>
            <a:r>
              <a:rPr lang="en-GB" b="1" dirty="0">
                <a:solidFill>
                  <a:schemeClr val="tx1"/>
                </a:solidFill>
                <a:latin typeface="Open Sans"/>
                <a:ea typeface="Open Sans"/>
                <a:cs typeface="Open Sans"/>
              </a:rPr>
              <a:t>: </a:t>
            </a:r>
            <a:r>
              <a:rPr lang="en-GB" u="sng" dirty="0">
                <a:hlinkClick r:id="rId5" tooltip="https://www.edu-circ.eu/platform/"/>
              </a:rPr>
              <a:t>https://www.edu-circ.eu/platform/</a:t>
            </a:r>
            <a:endParaRPr lang="it-IT" u="sng" dirty="0"/>
          </a:p>
          <a:p>
            <a:pPr marL="0" marR="0" lvl="0" indent="0" algn="just" rtl="0">
              <a:lnSpc>
                <a:spcPct val="120000"/>
              </a:lnSpc>
              <a:spcBef>
                <a:spcPts val="0"/>
              </a:spcBef>
              <a:spcAft>
                <a:spcPts val="0"/>
              </a:spcAft>
              <a:buNone/>
            </a:pPr>
            <a:endParaRPr lang="it-IT" u="sng" dirty="0"/>
          </a:p>
          <a:p>
            <a:pPr marL="0" marR="0" lvl="0" indent="0" algn="just" rtl="0">
              <a:lnSpc>
                <a:spcPct val="120000"/>
              </a:lnSpc>
              <a:spcBef>
                <a:spcPts val="0"/>
              </a:spcBef>
              <a:spcAft>
                <a:spcPts val="0"/>
              </a:spcAft>
              <a:buNone/>
            </a:pPr>
            <a:r>
              <a:rPr lang="de-DE"/>
              <a:t>EDU-CIRC </a:t>
            </a:r>
            <a:r>
              <a:rPr lang="de-DE" dirty="0"/>
              <a:t>E-Learning-Plattform ist ein virtueller Lernraum, der Kreislaufwirtschaft und Dekarbonisierung fördert. Sie bietet Schulungen für Jugendliche, Studierende, Lehrkräfte und Mitarbeitende zu den Prinzipien, Methoden und Best Practices der Kreislaufwirtschaft mit Schwerpunkt auf der Holzverarbeitung, dem Bauwesen und der Automobilindustrie. Die Plattform stellt Bildungsressourcen bereit, die durch die Analyse bestehender Materialien, Studienbesuche bei Unternehmen der Kreislaufwirtschaft und grenzüberschreitende Hackathons entwickelt wurden. Die Inhalte sind auf verschiedene Zielgruppen zugeschnitten und unterstützen die Kompetenzentwicklung und nachhaltige Innovation.</a:t>
            </a:r>
            <a:endParaRPr lang="it-IT" sz="1400" noProof="0" dirty="0">
              <a:solidFill>
                <a:schemeClr val="tx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2"/>
          <p:cNvSpPr/>
          <p:nvPr/>
        </p:nvSpPr>
        <p:spPr>
          <a:xfrm>
            <a:off x="1346647" y="245997"/>
            <a:ext cx="3426073"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i="0" u="none" strike="noStrike" cap="none" noProof="0" dirty="0">
                <a:solidFill>
                  <a:srgbClr val="1B1B27"/>
                </a:solidFill>
                <a:latin typeface="Staatliches"/>
                <a:ea typeface="Staatliches"/>
                <a:cs typeface="Staatliches"/>
                <a:sym typeface="Staatliches"/>
              </a:rPr>
              <a:t>DER ZWECK NACHHALTIGER GESCHÄFTSMODELLE</a:t>
            </a:r>
            <a:endParaRPr lang="it-IT" sz="4400" b="1" i="0" u="none" strike="noStrike" cap="none" noProof="0" dirty="0">
              <a:solidFill>
                <a:schemeClr val="dk1"/>
              </a:solidFill>
              <a:latin typeface="Staatliches"/>
              <a:ea typeface="Staatliches"/>
              <a:cs typeface="Staatliches"/>
              <a:sym typeface="Staatliches"/>
            </a:endParaRPr>
          </a:p>
        </p:txBody>
      </p:sp>
      <p:sp>
        <p:nvSpPr>
          <p:cNvPr id="439" name="Google Shape;439;p2"/>
          <p:cNvSpPr/>
          <p:nvPr/>
        </p:nvSpPr>
        <p:spPr>
          <a:xfrm>
            <a:off x="661492" y="4348063"/>
            <a:ext cx="425252" cy="425252"/>
          </a:xfrm>
          <a:prstGeom prst="roundRect">
            <a:avLst>
              <a:gd name="adj" fmla="val 18669"/>
            </a:avLst>
          </a:prstGeom>
          <a:solidFill>
            <a:srgbClr val="E1E1EA"/>
          </a:solidFill>
          <a:ln w="9525" cap="flat" cmpd="sng">
            <a:solidFill>
              <a:srgbClr val="C7C7D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it-IT" sz="1500" noProof="0" dirty="0">
              <a:solidFill>
                <a:schemeClr val="dk1"/>
              </a:solidFill>
              <a:latin typeface="Open Sans"/>
              <a:ea typeface="Open Sans"/>
              <a:cs typeface="Open Sans"/>
              <a:sym typeface="Open Sans"/>
            </a:endParaRPr>
          </a:p>
        </p:txBody>
      </p:sp>
      <p:pic>
        <p:nvPicPr>
          <p:cNvPr id="440" name="Google Shape;440;p2" descr="preencoded.png"/>
          <p:cNvPicPr preferRelativeResize="0"/>
          <p:nvPr/>
        </p:nvPicPr>
        <p:blipFill rotWithShape="1">
          <a:blip r:embed="rId3">
            <a:alphaModFix/>
          </a:blip>
          <a:srcRect/>
          <a:stretch/>
        </p:blipFill>
        <p:spPr>
          <a:xfrm>
            <a:off x="732384" y="4383485"/>
            <a:ext cx="283468" cy="354409"/>
          </a:xfrm>
          <a:prstGeom prst="rect">
            <a:avLst/>
          </a:prstGeom>
          <a:noFill/>
          <a:ln>
            <a:noFill/>
          </a:ln>
        </p:spPr>
      </p:pic>
      <p:sp>
        <p:nvSpPr>
          <p:cNvPr id="441" name="Google Shape;441;p2"/>
          <p:cNvSpPr/>
          <p:nvPr/>
        </p:nvSpPr>
        <p:spPr>
          <a:xfrm>
            <a:off x="1275755" y="4348063"/>
            <a:ext cx="2882702" cy="590550"/>
          </a:xfrm>
          <a:prstGeom prst="rect">
            <a:avLst/>
          </a:prstGeom>
          <a:noFill/>
          <a:ln>
            <a:noFill/>
          </a:ln>
        </p:spPr>
        <p:txBody>
          <a:bodyPr spcFirstLastPara="1" wrap="square" lIns="0" tIns="0" rIns="0" bIns="0" anchor="t" anchorCtr="0">
            <a:noAutofit/>
          </a:bodyPr>
          <a:lstStyle/>
          <a:p>
            <a:pPr marL="0" marR="0" lvl="0" indent="0" algn="l"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Entwicklung innovativer Modelle</a:t>
            </a:r>
            <a:endParaRPr lang="it-IT" sz="2000" b="1" noProof="0" dirty="0">
              <a:solidFill>
                <a:schemeClr val="dk1"/>
              </a:solidFill>
              <a:latin typeface="Open Sans"/>
              <a:ea typeface="Open Sans"/>
              <a:cs typeface="Open Sans"/>
              <a:sym typeface="Open Sans"/>
            </a:endParaRPr>
          </a:p>
        </p:txBody>
      </p:sp>
      <p:sp>
        <p:nvSpPr>
          <p:cNvPr id="442" name="Google Shape;442;p2"/>
          <p:cNvSpPr/>
          <p:nvPr/>
        </p:nvSpPr>
        <p:spPr>
          <a:xfrm>
            <a:off x="1275755" y="5114097"/>
            <a:ext cx="2882702" cy="907257"/>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Geschäftsansätze entwickeln, die Gewinn mit sozialer und ökologischer Verantwortung in Einklang bringen.</a:t>
            </a:r>
            <a:endParaRPr lang="it-IT" sz="1600" noProof="0" dirty="0">
              <a:solidFill>
                <a:schemeClr val="dk1"/>
              </a:solidFill>
              <a:latin typeface="Open Sans"/>
              <a:ea typeface="Open Sans"/>
              <a:cs typeface="Open Sans"/>
              <a:sym typeface="Open Sans"/>
            </a:endParaRPr>
          </a:p>
        </p:txBody>
      </p:sp>
      <p:sp>
        <p:nvSpPr>
          <p:cNvPr id="443" name="Google Shape;443;p2"/>
          <p:cNvSpPr/>
          <p:nvPr/>
        </p:nvSpPr>
        <p:spPr>
          <a:xfrm>
            <a:off x="4347468" y="4348063"/>
            <a:ext cx="425252" cy="425252"/>
          </a:xfrm>
          <a:prstGeom prst="roundRect">
            <a:avLst>
              <a:gd name="adj" fmla="val 18669"/>
            </a:avLst>
          </a:prstGeom>
          <a:solidFill>
            <a:srgbClr val="E1E1EA"/>
          </a:solidFill>
          <a:ln w="9525" cap="flat" cmpd="sng">
            <a:solidFill>
              <a:srgbClr val="C7C7D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it-IT" sz="1500" noProof="0" dirty="0">
              <a:solidFill>
                <a:schemeClr val="dk1"/>
              </a:solidFill>
              <a:latin typeface="Open Sans"/>
              <a:ea typeface="Open Sans"/>
              <a:cs typeface="Open Sans"/>
              <a:sym typeface="Open Sans"/>
            </a:endParaRPr>
          </a:p>
        </p:txBody>
      </p:sp>
      <p:pic>
        <p:nvPicPr>
          <p:cNvPr id="444" name="Google Shape;444;p2" descr="preencoded.png"/>
          <p:cNvPicPr preferRelativeResize="0"/>
          <p:nvPr/>
        </p:nvPicPr>
        <p:blipFill rotWithShape="1">
          <a:blip r:embed="rId4">
            <a:alphaModFix/>
          </a:blip>
          <a:srcRect/>
          <a:stretch/>
        </p:blipFill>
        <p:spPr>
          <a:xfrm>
            <a:off x="4418360" y="4383485"/>
            <a:ext cx="283468" cy="354409"/>
          </a:xfrm>
          <a:prstGeom prst="rect">
            <a:avLst/>
          </a:prstGeom>
          <a:noFill/>
          <a:ln>
            <a:noFill/>
          </a:ln>
        </p:spPr>
      </p:pic>
      <p:sp>
        <p:nvSpPr>
          <p:cNvPr id="445" name="Google Shape;445;p2"/>
          <p:cNvSpPr/>
          <p:nvPr/>
        </p:nvSpPr>
        <p:spPr>
          <a:xfrm>
            <a:off x="4961732" y="4348063"/>
            <a:ext cx="2638921" cy="295275"/>
          </a:xfrm>
          <a:prstGeom prst="rect">
            <a:avLst/>
          </a:prstGeom>
          <a:noFill/>
          <a:ln>
            <a:noFill/>
          </a:ln>
        </p:spPr>
        <p:txBody>
          <a:bodyPr spcFirstLastPara="1" wrap="square" lIns="0" tIns="0" rIns="0" bIns="0" anchor="t" anchorCtr="0">
            <a:noAutofit/>
          </a:bodyPr>
          <a:lstStyle/>
          <a:p>
            <a:pPr marL="0" marR="0" lvl="0" indent="0" algn="l"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Analysiere bestehende Modelle</a:t>
            </a:r>
            <a:endParaRPr lang="it-IT" sz="2000" b="1" noProof="0" dirty="0">
              <a:solidFill>
                <a:schemeClr val="dk1"/>
              </a:solidFill>
              <a:latin typeface="Open Sans"/>
              <a:ea typeface="Open Sans"/>
              <a:cs typeface="Open Sans"/>
              <a:sym typeface="Open Sans"/>
            </a:endParaRPr>
          </a:p>
        </p:txBody>
      </p:sp>
      <p:sp>
        <p:nvSpPr>
          <p:cNvPr id="446" name="Google Shape;446;p2"/>
          <p:cNvSpPr/>
          <p:nvPr/>
        </p:nvSpPr>
        <p:spPr>
          <a:xfrm>
            <a:off x="4961732" y="5114097"/>
            <a:ext cx="2882702" cy="907257"/>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Identifizieren Sie Verbesserungspotenziale, indem Sie die Auswirkungen der Geschäftstätigkeit auf die Nachhaltigkeit bewerten.</a:t>
            </a:r>
            <a:endParaRPr lang="it-IT" sz="1600" noProof="0" dirty="0">
              <a:solidFill>
                <a:schemeClr val="dk1"/>
              </a:solidFill>
              <a:latin typeface="Open Sans"/>
              <a:ea typeface="Open Sans"/>
              <a:cs typeface="Open Sans"/>
              <a:sym typeface="Open Sans"/>
            </a:endParaRPr>
          </a:p>
        </p:txBody>
      </p:sp>
      <p:sp>
        <p:nvSpPr>
          <p:cNvPr id="447" name="Google Shape;447;p2"/>
          <p:cNvSpPr/>
          <p:nvPr/>
        </p:nvSpPr>
        <p:spPr>
          <a:xfrm>
            <a:off x="8033444" y="4348063"/>
            <a:ext cx="425252" cy="425252"/>
          </a:xfrm>
          <a:prstGeom prst="roundRect">
            <a:avLst>
              <a:gd name="adj" fmla="val 18669"/>
            </a:avLst>
          </a:prstGeom>
          <a:solidFill>
            <a:srgbClr val="E1E1EA"/>
          </a:solidFill>
          <a:ln w="9525" cap="flat" cmpd="sng">
            <a:solidFill>
              <a:srgbClr val="C7C7D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lang="it-IT" sz="1500" noProof="0" dirty="0">
              <a:solidFill>
                <a:schemeClr val="dk1"/>
              </a:solidFill>
              <a:latin typeface="Open Sans"/>
              <a:ea typeface="Open Sans"/>
              <a:cs typeface="Open Sans"/>
              <a:sym typeface="Open Sans"/>
            </a:endParaRPr>
          </a:p>
        </p:txBody>
      </p:sp>
      <p:pic>
        <p:nvPicPr>
          <p:cNvPr id="448" name="Google Shape;448;p2" descr="preencoded.png"/>
          <p:cNvPicPr preferRelativeResize="0"/>
          <p:nvPr/>
        </p:nvPicPr>
        <p:blipFill rotWithShape="1">
          <a:blip r:embed="rId5">
            <a:alphaModFix/>
          </a:blip>
          <a:srcRect/>
          <a:stretch/>
        </p:blipFill>
        <p:spPr>
          <a:xfrm>
            <a:off x="8104337" y="4383485"/>
            <a:ext cx="283468" cy="354409"/>
          </a:xfrm>
          <a:prstGeom prst="rect">
            <a:avLst/>
          </a:prstGeom>
          <a:noFill/>
          <a:ln>
            <a:noFill/>
          </a:ln>
        </p:spPr>
      </p:pic>
      <p:sp>
        <p:nvSpPr>
          <p:cNvPr id="449" name="Google Shape;449;p2"/>
          <p:cNvSpPr/>
          <p:nvPr/>
        </p:nvSpPr>
        <p:spPr>
          <a:xfrm>
            <a:off x="8647708" y="4348063"/>
            <a:ext cx="2764036" cy="295275"/>
          </a:xfrm>
          <a:prstGeom prst="rect">
            <a:avLst/>
          </a:prstGeom>
          <a:noFill/>
          <a:ln>
            <a:noFill/>
          </a:ln>
        </p:spPr>
        <p:txBody>
          <a:bodyPr spcFirstLastPara="1" wrap="square" lIns="0" tIns="0" rIns="0" bIns="0" anchor="t" anchorCtr="0">
            <a:noAutofit/>
          </a:bodyPr>
          <a:lstStyle/>
          <a:p>
            <a:pPr marL="0" marR="0" lvl="0" indent="0" algn="l"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Kommunikation erleichtern</a:t>
            </a:r>
            <a:endParaRPr lang="it-IT" sz="2000" b="1" noProof="0" dirty="0">
              <a:solidFill>
                <a:schemeClr val="dk1"/>
              </a:solidFill>
              <a:latin typeface="Open Sans"/>
              <a:ea typeface="Open Sans"/>
              <a:cs typeface="Open Sans"/>
              <a:sym typeface="Open Sans"/>
            </a:endParaRPr>
          </a:p>
        </p:txBody>
      </p:sp>
      <p:sp>
        <p:nvSpPr>
          <p:cNvPr id="450" name="Google Shape;450;p2"/>
          <p:cNvSpPr/>
          <p:nvPr/>
        </p:nvSpPr>
        <p:spPr>
          <a:xfrm>
            <a:off x="8647707" y="5114097"/>
            <a:ext cx="2882702" cy="907257"/>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Schaffen Sie Klarheit unter den Teammitgliedern und ermöglichen Sie eine effektive Kommunikation zwischen den Stakeholdern.</a:t>
            </a:r>
            <a:endParaRPr lang="it-IT" sz="1600" noProof="0" dirty="0">
              <a:solidFill>
                <a:schemeClr val="dk1"/>
              </a:solidFill>
              <a:latin typeface="Open Sans"/>
              <a:ea typeface="Open Sans"/>
              <a:cs typeface="Open Sans"/>
              <a:sym typeface="Open Sans"/>
            </a:endParaRPr>
          </a:p>
        </p:txBody>
      </p:sp>
      <p:pic>
        <p:nvPicPr>
          <p:cNvPr id="3" name="Immagine 2">
            <a:extLst>
              <a:ext uri="{FF2B5EF4-FFF2-40B4-BE49-F238E27FC236}">
                <a16:creationId xmlns:a16="http://schemas.microsoft.com/office/drawing/2014/main" id="{A9D95DAF-C339-66DB-F68B-D8DA8B264331}"/>
              </a:ext>
            </a:extLst>
          </p:cNvPr>
          <p:cNvPicPr>
            <a:picLocks noChangeAspect="1"/>
          </p:cNvPicPr>
          <p:nvPr/>
        </p:nvPicPr>
        <p:blipFill>
          <a:blip r:embed="rId6"/>
          <a:srcRect l="23985" t="21538" r="24175" b="14871"/>
          <a:stretch/>
        </p:blipFill>
        <p:spPr>
          <a:xfrm>
            <a:off x="6096000" y="134716"/>
            <a:ext cx="6002216" cy="4141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
          <p:cNvSpPr/>
          <p:nvPr/>
        </p:nvSpPr>
        <p:spPr>
          <a:xfrm>
            <a:off x="661492" y="-22297"/>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EIN GANZHEITLICHER ANSATZ FÜR UNTERNEHMEN</a:t>
            </a:r>
            <a:endParaRPr lang="it-IT" sz="4400" b="1" noProof="0" dirty="0">
              <a:solidFill>
                <a:schemeClr val="dk1"/>
              </a:solidFill>
              <a:latin typeface="Staatliches"/>
              <a:ea typeface="Staatliches"/>
              <a:cs typeface="Staatliches"/>
              <a:sym typeface="Staatliches"/>
            </a:endParaRPr>
          </a:p>
        </p:txBody>
      </p:sp>
      <p:sp>
        <p:nvSpPr>
          <p:cNvPr id="457" name="Google Shape;457;p3"/>
          <p:cNvSpPr/>
          <p:nvPr/>
        </p:nvSpPr>
        <p:spPr>
          <a:xfrm>
            <a:off x="1453158" y="3474824"/>
            <a:ext cx="2362696" cy="295275"/>
          </a:xfrm>
          <a:prstGeom prst="rect">
            <a:avLst/>
          </a:prstGeom>
          <a:noFill/>
          <a:ln>
            <a:noFill/>
          </a:ln>
        </p:spPr>
        <p:txBody>
          <a:bodyPr spcFirstLastPara="1" wrap="square" lIns="0" tIns="0" rIns="0" bIns="0" anchor="t" anchorCtr="0">
            <a:noAutofit/>
          </a:bodyPr>
          <a:lstStyle/>
          <a:p>
            <a:pPr marL="0" marR="0" lvl="0" indent="0" algn="r"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Wirtschaft</a:t>
            </a:r>
            <a:endParaRPr lang="it-IT" sz="2000" b="1" noProof="0" dirty="0">
              <a:solidFill>
                <a:schemeClr val="dk1"/>
              </a:solidFill>
              <a:latin typeface="Open Sans"/>
              <a:ea typeface="Open Sans"/>
              <a:cs typeface="Open Sans"/>
              <a:sym typeface="Open Sans"/>
            </a:endParaRPr>
          </a:p>
        </p:txBody>
      </p:sp>
      <p:sp>
        <p:nvSpPr>
          <p:cNvPr id="458" name="Google Shape;458;p3"/>
          <p:cNvSpPr/>
          <p:nvPr/>
        </p:nvSpPr>
        <p:spPr>
          <a:xfrm>
            <a:off x="176981" y="3883506"/>
            <a:ext cx="3638875" cy="604838"/>
          </a:xfrm>
          <a:prstGeom prst="rect">
            <a:avLst/>
          </a:prstGeom>
          <a:noFill/>
          <a:ln>
            <a:noFill/>
          </a:ln>
        </p:spPr>
        <p:txBody>
          <a:bodyPr spcFirstLastPara="1" wrap="square" lIns="0" tIns="0" rIns="0" bIns="0" anchor="t" anchorCtr="0">
            <a:noAutofit/>
          </a:bodyPr>
          <a:lstStyle/>
          <a:p>
            <a:pPr marL="0" marR="0" lvl="0" indent="0" algn="r"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Fokus auf finanzielle Nachhaltigkeit und langfristigen Gewinn</a:t>
            </a:r>
            <a:endParaRPr lang="it-IT" sz="1600" noProof="0" dirty="0">
              <a:solidFill>
                <a:schemeClr val="dk1"/>
              </a:solidFill>
              <a:latin typeface="Open Sans"/>
              <a:ea typeface="Open Sans"/>
              <a:cs typeface="Open Sans"/>
              <a:sym typeface="Open Sans"/>
            </a:endParaRPr>
          </a:p>
        </p:txBody>
      </p:sp>
      <p:pic>
        <p:nvPicPr>
          <p:cNvPr id="459" name="Google Shape;459;p3" descr="preencoded.png"/>
          <p:cNvPicPr preferRelativeResize="0"/>
          <p:nvPr/>
        </p:nvPicPr>
        <p:blipFill rotWithShape="1">
          <a:blip r:embed="rId3">
            <a:alphaModFix/>
          </a:blip>
          <a:srcRect/>
          <a:stretch/>
        </p:blipFill>
        <p:spPr>
          <a:xfrm>
            <a:off x="4193878" y="2079511"/>
            <a:ext cx="3804146" cy="3804146"/>
          </a:xfrm>
          <a:prstGeom prst="rect">
            <a:avLst/>
          </a:prstGeom>
          <a:noFill/>
          <a:ln>
            <a:noFill/>
          </a:ln>
        </p:spPr>
      </p:pic>
      <p:pic>
        <p:nvPicPr>
          <p:cNvPr id="460" name="Google Shape;460;p3" descr="preencoded.png"/>
          <p:cNvPicPr preferRelativeResize="0"/>
          <p:nvPr/>
        </p:nvPicPr>
        <p:blipFill rotWithShape="1">
          <a:blip r:embed="rId4">
            <a:alphaModFix/>
          </a:blip>
          <a:srcRect/>
          <a:stretch/>
        </p:blipFill>
        <p:spPr>
          <a:xfrm>
            <a:off x="4642843" y="3575828"/>
            <a:ext cx="282773" cy="353517"/>
          </a:xfrm>
          <a:prstGeom prst="rect">
            <a:avLst/>
          </a:prstGeom>
          <a:noFill/>
          <a:ln>
            <a:noFill/>
          </a:ln>
        </p:spPr>
      </p:pic>
      <p:sp>
        <p:nvSpPr>
          <p:cNvPr id="461" name="Google Shape;461;p3"/>
          <p:cNvSpPr/>
          <p:nvPr/>
        </p:nvSpPr>
        <p:spPr>
          <a:xfrm>
            <a:off x="8281492" y="2452871"/>
            <a:ext cx="2362696" cy="295275"/>
          </a:xfrm>
          <a:prstGeom prst="rect">
            <a:avLst/>
          </a:prstGeom>
          <a:noFill/>
          <a:ln>
            <a:noFill/>
          </a:ln>
        </p:spPr>
        <p:txBody>
          <a:bodyPr spcFirstLastPara="1" wrap="square" lIns="0" tIns="0" rIns="0" bIns="0" anchor="t" anchorCtr="0">
            <a:noAutofit/>
          </a:bodyPr>
          <a:lstStyle/>
          <a:p>
            <a:pPr marL="0" marR="0" lvl="0" indent="0" algn="l"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Ökologisch</a:t>
            </a:r>
            <a:endParaRPr lang="it-IT" sz="2000" b="1" noProof="0" dirty="0">
              <a:solidFill>
                <a:schemeClr val="dk1"/>
              </a:solidFill>
              <a:latin typeface="Open Sans"/>
              <a:ea typeface="Open Sans"/>
              <a:cs typeface="Open Sans"/>
              <a:sym typeface="Open Sans"/>
            </a:endParaRPr>
          </a:p>
        </p:txBody>
      </p:sp>
      <p:sp>
        <p:nvSpPr>
          <p:cNvPr id="462" name="Google Shape;462;p3"/>
          <p:cNvSpPr/>
          <p:nvPr/>
        </p:nvSpPr>
        <p:spPr>
          <a:xfrm>
            <a:off x="8281492" y="2861553"/>
            <a:ext cx="3249018" cy="604838"/>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Minimieren Sie den ökologischen Fußabdruck und schonen Sie die natürlichen Ressourcen.</a:t>
            </a:r>
            <a:endParaRPr lang="it-IT" sz="1600" noProof="0" dirty="0">
              <a:solidFill>
                <a:schemeClr val="dk1"/>
              </a:solidFill>
              <a:latin typeface="Open Sans"/>
              <a:ea typeface="Open Sans"/>
              <a:cs typeface="Open Sans"/>
              <a:sym typeface="Open Sans"/>
            </a:endParaRPr>
          </a:p>
        </p:txBody>
      </p:sp>
      <p:pic>
        <p:nvPicPr>
          <p:cNvPr id="463" name="Google Shape;463;p3" descr="preencoded.png"/>
          <p:cNvPicPr preferRelativeResize="0"/>
          <p:nvPr/>
        </p:nvPicPr>
        <p:blipFill rotWithShape="1">
          <a:blip r:embed="rId5">
            <a:alphaModFix/>
          </a:blip>
          <a:srcRect/>
          <a:stretch/>
        </p:blipFill>
        <p:spPr>
          <a:xfrm>
            <a:off x="4193878" y="2079511"/>
            <a:ext cx="3804146" cy="3804146"/>
          </a:xfrm>
          <a:prstGeom prst="rect">
            <a:avLst/>
          </a:prstGeom>
          <a:noFill/>
          <a:ln>
            <a:noFill/>
          </a:ln>
        </p:spPr>
      </p:pic>
      <p:pic>
        <p:nvPicPr>
          <p:cNvPr id="464" name="Google Shape;464;p3" descr="preencoded.png"/>
          <p:cNvPicPr preferRelativeResize="0"/>
          <p:nvPr/>
        </p:nvPicPr>
        <p:blipFill rotWithShape="1">
          <a:blip r:embed="rId6">
            <a:alphaModFix/>
          </a:blip>
          <a:srcRect/>
          <a:stretch/>
        </p:blipFill>
        <p:spPr>
          <a:xfrm>
            <a:off x="6808589" y="2783269"/>
            <a:ext cx="282773" cy="353517"/>
          </a:xfrm>
          <a:prstGeom prst="rect">
            <a:avLst/>
          </a:prstGeom>
          <a:noFill/>
          <a:ln>
            <a:noFill/>
          </a:ln>
        </p:spPr>
      </p:pic>
      <p:sp>
        <p:nvSpPr>
          <p:cNvPr id="465" name="Google Shape;465;p3"/>
          <p:cNvSpPr/>
          <p:nvPr/>
        </p:nvSpPr>
        <p:spPr>
          <a:xfrm>
            <a:off x="8281492" y="4496677"/>
            <a:ext cx="2362696" cy="295275"/>
          </a:xfrm>
          <a:prstGeom prst="rect">
            <a:avLst/>
          </a:prstGeom>
          <a:noFill/>
          <a:ln>
            <a:noFill/>
          </a:ln>
        </p:spPr>
        <p:txBody>
          <a:bodyPr spcFirstLastPara="1" wrap="square" lIns="0" tIns="0" rIns="0" bIns="0" anchor="t" anchorCtr="0">
            <a:noAutofit/>
          </a:bodyPr>
          <a:lstStyle/>
          <a:p>
            <a:pPr marL="0" marR="0" lvl="0" indent="0" algn="l" rtl="0">
              <a:lnSpc>
                <a:spcPct val="114600"/>
              </a:lnSpc>
              <a:spcBef>
                <a:spcPts val="0"/>
              </a:spcBef>
              <a:spcAft>
                <a:spcPts val="0"/>
              </a:spcAft>
              <a:buNone/>
            </a:pPr>
            <a:r>
              <a:rPr lang="de" sz="2000" b="1" noProof="0" dirty="0">
                <a:solidFill>
                  <a:srgbClr val="3C3939"/>
                </a:solidFill>
                <a:latin typeface="Open Sans"/>
                <a:ea typeface="Open Sans"/>
                <a:cs typeface="Open Sans"/>
                <a:sym typeface="Open Sans"/>
              </a:rPr>
              <a:t>Soziale Medien</a:t>
            </a:r>
            <a:endParaRPr lang="it-IT" sz="2000" b="1" noProof="0" dirty="0">
              <a:solidFill>
                <a:schemeClr val="dk1"/>
              </a:solidFill>
              <a:latin typeface="Open Sans"/>
              <a:ea typeface="Open Sans"/>
              <a:cs typeface="Open Sans"/>
              <a:sym typeface="Open Sans"/>
            </a:endParaRPr>
          </a:p>
        </p:txBody>
      </p:sp>
      <p:sp>
        <p:nvSpPr>
          <p:cNvPr id="466" name="Google Shape;466;p3"/>
          <p:cNvSpPr/>
          <p:nvPr/>
        </p:nvSpPr>
        <p:spPr>
          <a:xfrm>
            <a:off x="8281492" y="4905360"/>
            <a:ext cx="3249018" cy="604838"/>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einen positiven Einfluss auf Gemeinschaften und Arbeitnehmer ausüben</a:t>
            </a:r>
            <a:endParaRPr lang="it-IT" sz="1600" noProof="0" dirty="0">
              <a:solidFill>
                <a:schemeClr val="dk1"/>
              </a:solidFill>
              <a:latin typeface="Open Sans"/>
              <a:ea typeface="Open Sans"/>
              <a:cs typeface="Open Sans"/>
              <a:sym typeface="Open Sans"/>
            </a:endParaRPr>
          </a:p>
        </p:txBody>
      </p:sp>
      <p:pic>
        <p:nvPicPr>
          <p:cNvPr id="467" name="Google Shape;467;p3" descr="preencoded.png"/>
          <p:cNvPicPr preferRelativeResize="0"/>
          <p:nvPr/>
        </p:nvPicPr>
        <p:blipFill rotWithShape="1">
          <a:blip r:embed="rId7">
            <a:alphaModFix/>
          </a:blip>
          <a:srcRect/>
          <a:stretch/>
        </p:blipFill>
        <p:spPr>
          <a:xfrm>
            <a:off x="4193878" y="2079511"/>
            <a:ext cx="3804146" cy="3804146"/>
          </a:xfrm>
          <a:prstGeom prst="rect">
            <a:avLst/>
          </a:prstGeom>
          <a:noFill/>
          <a:ln>
            <a:noFill/>
          </a:ln>
        </p:spPr>
      </p:pic>
      <p:pic>
        <p:nvPicPr>
          <p:cNvPr id="468" name="Google Shape;468;p3" descr="preencoded.png"/>
          <p:cNvPicPr preferRelativeResize="0"/>
          <p:nvPr/>
        </p:nvPicPr>
        <p:blipFill rotWithShape="1">
          <a:blip r:embed="rId8">
            <a:alphaModFix/>
          </a:blip>
          <a:srcRect/>
          <a:stretch/>
        </p:blipFill>
        <p:spPr>
          <a:xfrm>
            <a:off x="6412111" y="5055081"/>
            <a:ext cx="282773" cy="353517"/>
          </a:xfrm>
          <a:prstGeom prst="rect">
            <a:avLst/>
          </a:prstGeom>
          <a:noFill/>
          <a:ln>
            <a:noFill/>
          </a:ln>
        </p:spPr>
      </p:pic>
      <p:sp>
        <p:nvSpPr>
          <p:cNvPr id="469" name="Google Shape;469;p3"/>
          <p:cNvSpPr/>
          <p:nvPr/>
        </p:nvSpPr>
        <p:spPr>
          <a:xfrm>
            <a:off x="661492" y="5770464"/>
            <a:ext cx="10869018" cy="302419"/>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endParaRPr lang="it-IT" sz="1600" noProof="0" dirty="0">
              <a:solidFill>
                <a:schemeClr val="dk1"/>
              </a:solidFill>
              <a:latin typeface="Open Sans"/>
              <a:ea typeface="Open Sans"/>
              <a:cs typeface="Open Sans"/>
              <a:sym typeface="Open Sans"/>
            </a:endParaRPr>
          </a:p>
        </p:txBody>
      </p:sp>
      <p:sp>
        <p:nvSpPr>
          <p:cNvPr id="470" name="Google Shape;470;p3"/>
          <p:cNvSpPr/>
          <p:nvPr/>
        </p:nvSpPr>
        <p:spPr>
          <a:xfrm>
            <a:off x="667841" y="1375669"/>
            <a:ext cx="5869593" cy="302419"/>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Allgemeines Ziel: die positiven Auswirkungen auf Gesellschaft und Natur maximieren und die negativen Auswirkungen minimieren.</a:t>
            </a:r>
            <a:endParaRPr lang="it-IT" sz="1600" noProof="0" dirty="0">
              <a:solidFill>
                <a:schemeClr val="dk1"/>
              </a:solidFill>
              <a:latin typeface="Open Sans"/>
              <a:ea typeface="Open Sans"/>
              <a:cs typeface="Open Sans"/>
              <a:sym typeface="Open Sans"/>
            </a:endParaRPr>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23281AAB-2314-30C3-C9FD-EF2A0A1B17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1639" y="130771"/>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
          <p:cNvSpPr/>
          <p:nvPr/>
        </p:nvSpPr>
        <p:spPr>
          <a:xfrm>
            <a:off x="667841" y="1998146"/>
            <a:ext cx="2362696" cy="295275"/>
          </a:xfrm>
          <a:prstGeom prst="rect">
            <a:avLst/>
          </a:prstGeom>
          <a:noFill/>
          <a:ln>
            <a:noFill/>
          </a:ln>
        </p:spPr>
        <p:txBody>
          <a:bodyPr spcFirstLastPara="1" wrap="square" lIns="0" tIns="0" rIns="0" bIns="0" anchor="t" anchorCtr="0">
            <a:noAutofit/>
          </a:bodyPr>
          <a:lstStyle/>
          <a:p>
            <a:pPr marL="0" marR="0" lvl="0" indent="0" algn="l" rtl="0">
              <a:lnSpc>
                <a:spcPct val="127333"/>
              </a:lnSpc>
              <a:spcBef>
                <a:spcPts val="0"/>
              </a:spcBef>
              <a:spcAft>
                <a:spcPts val="0"/>
              </a:spcAft>
              <a:buNone/>
            </a:pPr>
            <a:r>
              <a:rPr lang="de" sz="1800" b="1" noProof="0" dirty="0">
                <a:solidFill>
                  <a:srgbClr val="1B1B27"/>
                </a:solidFill>
                <a:latin typeface="Open Sans"/>
                <a:ea typeface="Open Sans"/>
                <a:cs typeface="Open Sans"/>
                <a:sym typeface="Open Sans"/>
              </a:rPr>
              <a:t>Visuelle Struktur</a:t>
            </a:r>
            <a:endParaRPr lang="it-IT" sz="1800" b="1" noProof="0" dirty="0">
              <a:solidFill>
                <a:schemeClr val="dk1"/>
              </a:solidFill>
              <a:latin typeface="Open Sans"/>
              <a:ea typeface="Open Sans"/>
              <a:cs typeface="Open Sans"/>
              <a:sym typeface="Open Sans"/>
            </a:endParaRPr>
          </a:p>
        </p:txBody>
      </p:sp>
      <p:sp>
        <p:nvSpPr>
          <p:cNvPr id="477" name="Google Shape;477;p4"/>
          <p:cNvSpPr/>
          <p:nvPr/>
        </p:nvSpPr>
        <p:spPr>
          <a:xfrm>
            <a:off x="667841" y="2333269"/>
            <a:ext cx="5869592" cy="672054"/>
          </a:xfrm>
          <a:prstGeom prst="rect">
            <a:avLst/>
          </a:prstGeom>
          <a:noFill/>
          <a:ln>
            <a:noFill/>
          </a:ln>
        </p:spPr>
        <p:txBody>
          <a:bodyPr spcFirstLastPara="1" wrap="square" lIns="0" tIns="0" rIns="0" bIns="0" anchor="t" anchorCtr="0">
            <a:noAutofit/>
          </a:bodyPr>
          <a:lstStyle/>
          <a:p>
            <a:pPr marL="285750" marR="0" lvl="0" indent="-285750" algn="l" rtl="0">
              <a:lnSpc>
                <a:spcPct val="148437"/>
              </a:lnSpc>
              <a:spcBef>
                <a:spcPts val="0"/>
              </a:spcBef>
              <a:spcAft>
                <a:spcPts val="0"/>
              </a:spcAft>
              <a:buClr>
                <a:srgbClr val="3C3939"/>
              </a:buClr>
              <a:buSzPts val="1600"/>
              <a:buFont typeface="Arial"/>
              <a:buChar char="•"/>
            </a:pPr>
            <a:r>
              <a:rPr lang="de" sz="1600" noProof="0" dirty="0">
                <a:solidFill>
                  <a:srgbClr val="3C3939"/>
                </a:solidFill>
                <a:latin typeface="Open Sans"/>
                <a:ea typeface="Open Sans"/>
                <a:cs typeface="Open Sans"/>
                <a:sym typeface="Open Sans"/>
              </a:rPr>
              <a:t>Visualisierung komplexer Geschäftsbeziehungen</a:t>
            </a:r>
            <a:endParaRPr lang="it-IT" noProof="0" dirty="0"/>
          </a:p>
          <a:p>
            <a:pPr marL="285750" marR="0" lvl="0" indent="-285750" algn="l" rtl="0">
              <a:lnSpc>
                <a:spcPct val="148437"/>
              </a:lnSpc>
              <a:spcBef>
                <a:spcPts val="0"/>
              </a:spcBef>
              <a:spcAft>
                <a:spcPts val="0"/>
              </a:spcAft>
              <a:buClr>
                <a:srgbClr val="3C3939"/>
              </a:buClr>
              <a:buSzPts val="1600"/>
              <a:buFont typeface="Arial"/>
              <a:buChar char="•"/>
            </a:pPr>
            <a:r>
              <a:rPr lang="de" sz="1600" noProof="0" dirty="0">
                <a:solidFill>
                  <a:srgbClr val="3C3939"/>
                </a:solidFill>
                <a:latin typeface="Open Sans"/>
                <a:ea typeface="Open Sans"/>
                <a:cs typeface="Open Sans"/>
                <a:sym typeface="Open Sans"/>
              </a:rPr>
              <a:t>Schnell Verbindungen zwischen verschiedenen Elementen erkennen</a:t>
            </a:r>
            <a:endParaRPr lang="it-IT" sz="1600" noProof="0" dirty="0">
              <a:solidFill>
                <a:schemeClr val="dk1"/>
              </a:solidFill>
              <a:latin typeface="Open Sans"/>
              <a:ea typeface="Open Sans"/>
              <a:cs typeface="Open Sans"/>
              <a:sym typeface="Open Sans"/>
            </a:endParaRPr>
          </a:p>
        </p:txBody>
      </p:sp>
      <p:sp>
        <p:nvSpPr>
          <p:cNvPr id="478" name="Google Shape;478;p4"/>
          <p:cNvSpPr/>
          <p:nvPr/>
        </p:nvSpPr>
        <p:spPr>
          <a:xfrm>
            <a:off x="650981" y="3261959"/>
            <a:ext cx="2362696" cy="295275"/>
          </a:xfrm>
          <a:prstGeom prst="rect">
            <a:avLst/>
          </a:prstGeom>
          <a:noFill/>
          <a:ln>
            <a:noFill/>
          </a:ln>
        </p:spPr>
        <p:txBody>
          <a:bodyPr spcFirstLastPara="1" wrap="square" lIns="0" tIns="0" rIns="0" bIns="0" anchor="t" anchorCtr="0">
            <a:noAutofit/>
          </a:bodyPr>
          <a:lstStyle/>
          <a:p>
            <a:pPr marL="0" marR="0" lvl="0" indent="0" algn="l" rtl="0">
              <a:lnSpc>
                <a:spcPct val="127333"/>
              </a:lnSpc>
              <a:spcBef>
                <a:spcPts val="0"/>
              </a:spcBef>
              <a:spcAft>
                <a:spcPts val="0"/>
              </a:spcAft>
              <a:buNone/>
            </a:pPr>
            <a:r>
              <a:rPr lang="de" sz="1800" b="1" noProof="0" dirty="0">
                <a:solidFill>
                  <a:srgbClr val="1B1B27"/>
                </a:solidFill>
                <a:latin typeface="Open Sans"/>
                <a:ea typeface="Open Sans"/>
                <a:cs typeface="Open Sans"/>
                <a:sym typeface="Open Sans"/>
              </a:rPr>
              <a:t>Strategischer Fokus</a:t>
            </a:r>
            <a:endParaRPr lang="it-IT" sz="1800" b="1" noProof="0" dirty="0">
              <a:solidFill>
                <a:schemeClr val="dk1"/>
              </a:solidFill>
              <a:latin typeface="Open Sans"/>
              <a:ea typeface="Open Sans"/>
              <a:cs typeface="Open Sans"/>
              <a:sym typeface="Open Sans"/>
            </a:endParaRPr>
          </a:p>
        </p:txBody>
      </p:sp>
      <p:sp>
        <p:nvSpPr>
          <p:cNvPr id="479" name="Google Shape;479;p4"/>
          <p:cNvSpPr/>
          <p:nvPr/>
        </p:nvSpPr>
        <p:spPr>
          <a:xfrm>
            <a:off x="648187" y="3655702"/>
            <a:ext cx="5366361" cy="732711"/>
          </a:xfrm>
          <a:prstGeom prst="rect">
            <a:avLst/>
          </a:prstGeom>
          <a:noFill/>
          <a:ln>
            <a:noFill/>
          </a:ln>
        </p:spPr>
        <p:txBody>
          <a:bodyPr spcFirstLastPara="1" wrap="square" lIns="0" tIns="0" rIns="0" bIns="0" anchor="t" anchorCtr="0">
            <a:noAutofit/>
          </a:bodyPr>
          <a:lstStyle/>
          <a:p>
            <a:pPr marL="285750" marR="0" lvl="0" indent="-285750" algn="l" rtl="0">
              <a:lnSpc>
                <a:spcPct val="148437"/>
              </a:lnSpc>
              <a:spcBef>
                <a:spcPts val="0"/>
              </a:spcBef>
              <a:spcAft>
                <a:spcPts val="0"/>
              </a:spcAft>
              <a:buClr>
                <a:srgbClr val="3C3939"/>
              </a:buClr>
              <a:buSzPts val="1600"/>
              <a:buFont typeface="Arial"/>
              <a:buChar char="•"/>
            </a:pPr>
            <a:r>
              <a:rPr lang="de" sz="1600" noProof="0" dirty="0">
                <a:solidFill>
                  <a:srgbClr val="3C3939"/>
                </a:solidFill>
                <a:latin typeface="Open Sans"/>
                <a:ea typeface="Open Sans"/>
                <a:cs typeface="Open Sans"/>
                <a:sym typeface="Open Sans"/>
              </a:rPr>
              <a:t>Fokus auf strategische Prioritäten</a:t>
            </a:r>
            <a:endParaRPr lang="it-IT" noProof="0" dirty="0"/>
          </a:p>
          <a:p>
            <a:pPr marL="285750" marR="0" lvl="0" indent="-285750" algn="l" rtl="0">
              <a:lnSpc>
                <a:spcPct val="148437"/>
              </a:lnSpc>
              <a:spcBef>
                <a:spcPts val="0"/>
              </a:spcBef>
              <a:spcAft>
                <a:spcPts val="0"/>
              </a:spcAft>
              <a:buClr>
                <a:srgbClr val="3C3939"/>
              </a:buClr>
              <a:buSzPts val="1600"/>
              <a:buFont typeface="Arial"/>
              <a:buChar char="•"/>
            </a:pPr>
            <a:r>
              <a:rPr lang="de" sz="1600" noProof="0" dirty="0">
                <a:solidFill>
                  <a:srgbClr val="3C3939"/>
                </a:solidFill>
                <a:latin typeface="Open Sans"/>
                <a:ea typeface="Open Sans"/>
                <a:cs typeface="Open Sans"/>
                <a:sym typeface="Open Sans"/>
              </a:rPr>
              <a:t>Alle kritischen Aspekte der Geschäftstätigkeit berücksichtigen</a:t>
            </a:r>
            <a:endParaRPr lang="it-IT" sz="1600" noProof="0" dirty="0">
              <a:solidFill>
                <a:schemeClr val="dk1"/>
              </a:solidFill>
              <a:latin typeface="Open Sans"/>
              <a:ea typeface="Open Sans"/>
              <a:cs typeface="Open Sans"/>
              <a:sym typeface="Open Sans"/>
            </a:endParaRPr>
          </a:p>
        </p:txBody>
      </p:sp>
      <p:sp>
        <p:nvSpPr>
          <p:cNvPr id="480" name="Google Shape;480;p4"/>
          <p:cNvSpPr/>
          <p:nvPr/>
        </p:nvSpPr>
        <p:spPr>
          <a:xfrm>
            <a:off x="667841" y="1375669"/>
            <a:ext cx="5869593" cy="302419"/>
          </a:xfrm>
          <a:prstGeom prst="rect">
            <a:avLst/>
          </a:prstGeom>
          <a:noFill/>
          <a:ln>
            <a:noFill/>
          </a:ln>
        </p:spPr>
        <p:txBody>
          <a:bodyPr spcFirstLastPara="1" wrap="square" lIns="0" tIns="0" rIns="0" bIns="0" anchor="t" anchorCtr="0">
            <a:noAutofit/>
          </a:bodyPr>
          <a:lstStyle/>
          <a:p>
            <a:pPr marL="0" marR="0" lvl="0" indent="0" algn="l" rtl="0">
              <a:lnSpc>
                <a:spcPct val="148437"/>
              </a:lnSpc>
              <a:spcBef>
                <a:spcPts val="0"/>
              </a:spcBef>
              <a:spcAft>
                <a:spcPts val="0"/>
              </a:spcAft>
              <a:buNone/>
            </a:pPr>
            <a:r>
              <a:rPr lang="de" sz="1600" noProof="0" dirty="0">
                <a:solidFill>
                  <a:srgbClr val="3C3939"/>
                </a:solidFill>
                <a:latin typeface="Open Sans"/>
                <a:ea typeface="Open Sans"/>
                <a:cs typeface="Open Sans"/>
                <a:sym typeface="Open Sans"/>
              </a:rPr>
              <a:t>Ein visueller Ansatz für strategische Übergänge und Entwicklungen.</a:t>
            </a:r>
            <a:endParaRPr lang="it-IT" noProof="0" dirty="0"/>
          </a:p>
        </p:txBody>
      </p:sp>
      <p:pic>
        <p:nvPicPr>
          <p:cNvPr id="481" name="Google Shape;481;p4" descr="preencoded.png"/>
          <p:cNvPicPr preferRelativeResize="0"/>
          <p:nvPr/>
        </p:nvPicPr>
        <p:blipFill rotWithShape="1">
          <a:blip r:embed="rId3">
            <a:alphaModFix/>
          </a:blip>
          <a:srcRect/>
          <a:stretch/>
        </p:blipFill>
        <p:spPr>
          <a:xfrm>
            <a:off x="6848584" y="-1371600"/>
            <a:ext cx="5486400" cy="8229600"/>
          </a:xfrm>
          <a:prstGeom prst="rect">
            <a:avLst/>
          </a:prstGeom>
          <a:noFill/>
          <a:ln>
            <a:noFill/>
          </a:ln>
        </p:spPr>
      </p:pic>
      <p:sp>
        <p:nvSpPr>
          <p:cNvPr id="482" name="Google Shape;482;p4"/>
          <p:cNvSpPr/>
          <p:nvPr/>
        </p:nvSpPr>
        <p:spPr>
          <a:xfrm>
            <a:off x="648188" y="28697"/>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err="1">
                <a:solidFill>
                  <a:srgbClr val="1B1B27"/>
                </a:solidFill>
                <a:latin typeface="Staatliches"/>
                <a:ea typeface="Staatliches"/>
                <a:cs typeface="Staatliches"/>
                <a:sym typeface="Staatliches"/>
              </a:rPr>
              <a:t>WARUM </a:t>
            </a:r>
            <a:r>
              <a:rPr lang="de" sz="4400" b="1" noProof="0" dirty="0">
                <a:solidFill>
                  <a:srgbClr val="1B1B27"/>
                </a:solidFill>
                <a:latin typeface="Staatliches"/>
                <a:ea typeface="Staatliches"/>
                <a:cs typeface="Staatliches"/>
                <a:sym typeface="Staatliches"/>
              </a:rPr>
              <a:t>NACHHALTIGE GESCHÄFTSMODELLE NUTZEN?</a:t>
            </a:r>
            <a:endParaRPr lang="it-IT" noProof="0" dirty="0"/>
          </a:p>
        </p:txBody>
      </p:sp>
      <p:sp>
        <p:nvSpPr>
          <p:cNvPr id="483" name="Google Shape;483;p4"/>
          <p:cNvSpPr/>
          <p:nvPr/>
        </p:nvSpPr>
        <p:spPr>
          <a:xfrm>
            <a:off x="650980" y="4661109"/>
            <a:ext cx="5366361" cy="295275"/>
          </a:xfrm>
          <a:prstGeom prst="rect">
            <a:avLst/>
          </a:prstGeom>
          <a:noFill/>
          <a:ln>
            <a:noFill/>
          </a:ln>
        </p:spPr>
        <p:txBody>
          <a:bodyPr spcFirstLastPara="1" wrap="square" lIns="0" tIns="0" rIns="0" bIns="0" anchor="t" anchorCtr="0">
            <a:noAutofit/>
          </a:bodyPr>
          <a:lstStyle/>
          <a:p>
            <a:pPr marL="0" marR="0" lvl="0" indent="0" algn="l" rtl="0">
              <a:lnSpc>
                <a:spcPct val="127333"/>
              </a:lnSpc>
              <a:spcBef>
                <a:spcPts val="0"/>
              </a:spcBef>
              <a:spcAft>
                <a:spcPts val="0"/>
              </a:spcAft>
              <a:buNone/>
            </a:pPr>
            <a:r>
              <a:rPr lang="de" sz="1800" b="1" noProof="0" dirty="0">
                <a:solidFill>
                  <a:srgbClr val="1B1B27"/>
                </a:solidFill>
                <a:latin typeface="Open Sans"/>
                <a:ea typeface="Open Sans"/>
                <a:cs typeface="Open Sans"/>
                <a:sym typeface="Open Sans"/>
              </a:rPr>
              <a:t>Unterstützung des Übergangs zu mehr Nachhaltigkeit</a:t>
            </a:r>
            <a:endParaRPr lang="it-IT" sz="1800" b="1" noProof="0" dirty="0">
              <a:solidFill>
                <a:schemeClr val="dk1"/>
              </a:solidFill>
              <a:latin typeface="Open Sans"/>
              <a:ea typeface="Open Sans"/>
              <a:cs typeface="Open Sans"/>
              <a:sym typeface="Open Sans"/>
            </a:endParaRPr>
          </a:p>
        </p:txBody>
      </p:sp>
      <p:sp>
        <p:nvSpPr>
          <p:cNvPr id="484" name="Google Shape;484;p4"/>
          <p:cNvSpPr/>
          <p:nvPr/>
        </p:nvSpPr>
        <p:spPr>
          <a:xfrm>
            <a:off x="512265" y="5329777"/>
            <a:ext cx="5203924" cy="295275"/>
          </a:xfrm>
          <a:prstGeom prst="rect">
            <a:avLst/>
          </a:prstGeom>
          <a:noFill/>
          <a:ln>
            <a:noFill/>
          </a:ln>
        </p:spPr>
        <p:txBody>
          <a:bodyPr spcFirstLastPara="1" wrap="square" lIns="0" tIns="0" rIns="0" bIns="0" anchor="t" anchorCtr="0">
            <a:noAutofit/>
          </a:bodyPr>
          <a:lstStyle/>
          <a:p>
            <a:pPr marL="285750" marR="0" lvl="0" indent="-285750" algn="l" rtl="0">
              <a:lnSpc>
                <a:spcPct val="148437"/>
              </a:lnSpc>
              <a:spcBef>
                <a:spcPts val="0"/>
              </a:spcBef>
              <a:spcAft>
                <a:spcPts val="0"/>
              </a:spcAft>
              <a:buClr>
                <a:srgbClr val="3C3939"/>
              </a:buClr>
              <a:buSzPts val="1600"/>
              <a:buFont typeface="Arial"/>
              <a:buChar char="•"/>
            </a:pPr>
            <a:r>
              <a:rPr lang="de" sz="1600" noProof="0" dirty="0">
                <a:solidFill>
                  <a:srgbClr val="3C3939"/>
                </a:solidFill>
                <a:latin typeface="Open Sans" panose="020B0606030504020204" pitchFamily="34" charset="0"/>
                <a:ea typeface="Open Sans" panose="020B0606030504020204" pitchFamily="34" charset="0"/>
                <a:cs typeface="Open Sans" panose="020B0606030504020204" pitchFamily="34" charset="0"/>
                <a:sym typeface="Roboto"/>
              </a:rPr>
              <a:t>Hilft dabei, nachhaltige Praktiken zu identifizieren</a:t>
            </a:r>
            <a:endParaRPr lang="it-IT" sz="1600" noProof="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85" name="Google Shape;485;p4"/>
          <p:cNvSpPr/>
          <p:nvPr/>
        </p:nvSpPr>
        <p:spPr>
          <a:xfrm>
            <a:off x="667841" y="5712707"/>
            <a:ext cx="3166740" cy="335339"/>
          </a:xfrm>
          <a:prstGeom prst="rect">
            <a:avLst/>
          </a:prstGeom>
          <a:noFill/>
          <a:ln>
            <a:noFill/>
          </a:ln>
        </p:spPr>
        <p:txBody>
          <a:bodyPr spcFirstLastPara="1" wrap="square" lIns="0" tIns="0" rIns="0" bIns="0" anchor="t" anchorCtr="0">
            <a:noAutofit/>
          </a:bodyPr>
          <a:lstStyle/>
          <a:p>
            <a:pPr marL="0" marR="0" lvl="0" indent="0" algn="l" rtl="0">
              <a:lnSpc>
                <a:spcPct val="127333"/>
              </a:lnSpc>
              <a:spcBef>
                <a:spcPts val="0"/>
              </a:spcBef>
              <a:spcAft>
                <a:spcPts val="0"/>
              </a:spcAft>
              <a:buNone/>
            </a:pPr>
            <a:r>
              <a:rPr lang="de" sz="1800" b="1" noProof="0" dirty="0">
                <a:solidFill>
                  <a:srgbClr val="1B1B27"/>
                </a:solidFill>
                <a:latin typeface="Open Sans"/>
                <a:ea typeface="Open Sans"/>
                <a:cs typeface="Open Sans"/>
                <a:sym typeface="Open Sans"/>
              </a:rPr>
              <a:t>Iterative Entwicklung</a:t>
            </a:r>
            <a:endParaRPr lang="it-IT" noProof="0" dirty="0"/>
          </a:p>
        </p:txBody>
      </p:sp>
      <p:sp>
        <p:nvSpPr>
          <p:cNvPr id="486" name="Google Shape;486;p4"/>
          <p:cNvSpPr/>
          <p:nvPr/>
        </p:nvSpPr>
        <p:spPr>
          <a:xfrm>
            <a:off x="512265" y="6199847"/>
            <a:ext cx="6180744" cy="295275"/>
          </a:xfrm>
          <a:prstGeom prst="rect">
            <a:avLst/>
          </a:prstGeom>
          <a:noFill/>
          <a:ln>
            <a:noFill/>
          </a:ln>
        </p:spPr>
        <p:txBody>
          <a:bodyPr spcFirstLastPara="1" wrap="square" lIns="0" tIns="0" rIns="0" bIns="0" anchor="t" anchorCtr="0">
            <a:noAutofit/>
          </a:bodyPr>
          <a:lstStyle/>
          <a:p>
            <a:pPr marL="285750" lvl="0" indent="-285750" eaLnBrk="0" fontAlgn="base" hangingPunct="0">
              <a:spcBef>
                <a:spcPct val="0"/>
              </a:spcBef>
              <a:spcAft>
                <a:spcPct val="0"/>
              </a:spcAft>
              <a:buClrTx/>
              <a:buFont typeface="Arial" panose="020B0604020202020204" pitchFamily="34" charset="0"/>
              <a:buChar char="•"/>
            </a:pPr>
            <a:r>
              <a:rPr lang="de" sz="1600" noProof="0" dirty="0">
                <a:solidFill>
                  <a:srgbClr val="3C3939"/>
                </a:solidFill>
                <a:latin typeface="Open Sans" panose="020B0606030504020204" pitchFamily="34" charset="0"/>
                <a:ea typeface="Open Sans" panose="020B0606030504020204" pitchFamily="34" charset="0"/>
                <a:cs typeface="Open Sans" panose="020B0606030504020204" pitchFamily="34" charset="0"/>
              </a:rPr>
              <a:t>kontinuierliche Verbesserung durch Feedbackschleifen und Prototyping</a:t>
            </a:r>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75E89B5B-9073-7CC6-E57E-34AD92CAA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050" y="0"/>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
          <p:cNvSpPr/>
          <p:nvPr/>
        </p:nvSpPr>
        <p:spPr>
          <a:xfrm>
            <a:off x="856932" y="402827"/>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NACHHALTIGES GESCHÄFTSMODELL</a:t>
            </a:r>
            <a:endParaRPr lang="it-IT" noProof="0" dirty="0"/>
          </a:p>
        </p:txBody>
      </p:sp>
      <p:pic>
        <p:nvPicPr>
          <p:cNvPr id="493" name="Google Shape;493;p5" descr="Ein Bild, das Text, Screenshot, Reihe, Zahl enthält.&#10;&#10;KI-generierte Inhalte können fehlerhaft sein."/>
          <p:cNvPicPr preferRelativeResize="0"/>
          <p:nvPr/>
        </p:nvPicPr>
        <p:blipFill rotWithShape="1">
          <a:blip r:embed="rId3">
            <a:alphaModFix/>
          </a:blip>
          <a:srcRect/>
          <a:stretch/>
        </p:blipFill>
        <p:spPr>
          <a:xfrm>
            <a:off x="661492" y="1323119"/>
            <a:ext cx="9374803" cy="5172958"/>
          </a:xfrm>
          <a:prstGeom prst="rect">
            <a:avLst/>
          </a:prstGeom>
          <a:noFill/>
          <a:ln>
            <a:noFill/>
          </a:ln>
        </p:spPr>
      </p:pic>
      <p:sp>
        <p:nvSpPr>
          <p:cNvPr id="494" name="Google Shape;494;p5"/>
          <p:cNvSpPr/>
          <p:nvPr/>
        </p:nvSpPr>
        <p:spPr>
          <a:xfrm>
            <a:off x="725214" y="2301767"/>
            <a:ext cx="3573517" cy="3216166"/>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495" name="Google Shape;495;p5"/>
          <p:cNvSpPr txBox="1"/>
          <p:nvPr/>
        </p:nvSpPr>
        <p:spPr>
          <a:xfrm rot="-5400000">
            <a:off x="-1177553" y="3725205"/>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chemeClr val="dk1"/>
                </a:solidFill>
                <a:latin typeface="Open Sans"/>
                <a:ea typeface="Open Sans"/>
                <a:cs typeface="Open Sans"/>
                <a:sym typeface="Open Sans"/>
              </a:rPr>
              <a:t>INFRASTRUKTUR</a:t>
            </a:r>
            <a:endParaRPr lang="it-IT" noProof="0" dirty="0"/>
          </a:p>
        </p:txBody>
      </p:sp>
      <p:sp>
        <p:nvSpPr>
          <p:cNvPr id="496" name="Google Shape;496;p5"/>
          <p:cNvSpPr/>
          <p:nvPr/>
        </p:nvSpPr>
        <p:spPr>
          <a:xfrm>
            <a:off x="4298731" y="2301767"/>
            <a:ext cx="2112579" cy="3216166"/>
          </a:xfrm>
          <a:prstGeom prst="rect">
            <a:avLst/>
          </a:prstGeom>
          <a:solidFill>
            <a:srgbClr val="60C0C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497" name="Google Shape;497;p5"/>
          <p:cNvSpPr txBox="1"/>
          <p:nvPr/>
        </p:nvSpPr>
        <p:spPr>
          <a:xfrm>
            <a:off x="3667235" y="1913769"/>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60C0CA"/>
                </a:solidFill>
                <a:latin typeface="Open Sans"/>
                <a:ea typeface="Open Sans"/>
                <a:cs typeface="Open Sans"/>
                <a:sym typeface="Open Sans"/>
              </a:rPr>
              <a:t>ANGEBOT</a:t>
            </a:r>
            <a:endParaRPr lang="it-IT" noProof="0" dirty="0"/>
          </a:p>
        </p:txBody>
      </p:sp>
      <p:sp>
        <p:nvSpPr>
          <p:cNvPr id="498" name="Google Shape;498;p5"/>
          <p:cNvSpPr/>
          <p:nvPr/>
        </p:nvSpPr>
        <p:spPr>
          <a:xfrm>
            <a:off x="6411310" y="2317581"/>
            <a:ext cx="3624985" cy="3216166"/>
          </a:xfrm>
          <a:prstGeom prst="rect">
            <a:avLst/>
          </a:prstGeom>
          <a:solidFill>
            <a:srgbClr val="FF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499" name="Google Shape;499;p5"/>
          <p:cNvSpPr txBox="1"/>
          <p:nvPr/>
        </p:nvSpPr>
        <p:spPr>
          <a:xfrm rot="5400000">
            <a:off x="8771070" y="3741019"/>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0000"/>
                </a:solidFill>
                <a:latin typeface="Open Sans"/>
                <a:ea typeface="Open Sans"/>
                <a:cs typeface="Open Sans"/>
                <a:sym typeface="Open Sans"/>
              </a:rPr>
              <a:t>KUNDE</a:t>
            </a:r>
            <a:endParaRPr lang="it-IT" noProof="0" dirty="0"/>
          </a:p>
        </p:txBody>
      </p:sp>
      <p:sp>
        <p:nvSpPr>
          <p:cNvPr id="500" name="Google Shape;500;p5"/>
          <p:cNvSpPr/>
          <p:nvPr/>
        </p:nvSpPr>
        <p:spPr>
          <a:xfrm>
            <a:off x="725084" y="5517933"/>
            <a:ext cx="9311211" cy="978144"/>
          </a:xfrm>
          <a:prstGeom prst="rect">
            <a:avLst/>
          </a:prstGeom>
          <a:solidFill>
            <a:srgbClr val="FFFF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01" name="Google Shape;501;p5"/>
          <p:cNvSpPr txBox="1"/>
          <p:nvPr/>
        </p:nvSpPr>
        <p:spPr>
          <a:xfrm>
            <a:off x="4103291" y="6438226"/>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FF9900"/>
                </a:solidFill>
                <a:latin typeface="Open Sans"/>
                <a:ea typeface="Open Sans"/>
                <a:cs typeface="Open Sans"/>
                <a:sym typeface="Open Sans"/>
              </a:rPr>
              <a:t>GEWINNMODELL</a:t>
            </a:r>
            <a:endParaRPr lang="it-IT" noProof="0" dirty="0"/>
          </a:p>
        </p:txBody>
      </p:sp>
      <p:sp>
        <p:nvSpPr>
          <p:cNvPr id="502" name="Google Shape;502;p5"/>
          <p:cNvSpPr txBox="1"/>
          <p:nvPr/>
        </p:nvSpPr>
        <p:spPr>
          <a:xfrm>
            <a:off x="-1" y="6579478"/>
            <a:ext cx="518160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 sz="900" noProof="0" dirty="0">
                <a:solidFill>
                  <a:schemeClr val="dk1"/>
                </a:solidFill>
                <a:latin typeface="Open Sans"/>
                <a:ea typeface="Open Sans"/>
                <a:cs typeface="Open Sans"/>
                <a:sym typeface="Open Sans"/>
              </a:rPr>
              <a:t>Quelle: https://www.projektmagazin.de/methoden/sustainable-business-model-canvas</a:t>
            </a:r>
            <a:endParaRPr lang="it-IT" noProof="0" dirty="0"/>
          </a:p>
        </p:txBody>
      </p:sp>
      <p:pic>
        <p:nvPicPr>
          <p:cNvPr id="1026" name="Picture 2" descr="Immagine che contiene testo, schermata, Carattere, Blu elettrico&#10;&#10;Descrizione generata automaticamente">
            <a:extLst>
              <a:ext uri="{FF2B5EF4-FFF2-40B4-BE49-F238E27FC236}">
                <a16:creationId xmlns:a16="http://schemas.microsoft.com/office/drawing/2014/main" id="{3ECCFD22-CDA7-67E5-5C23-8AE5B72BB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Empfehlungen zur Verwendung</a:t>
            </a:r>
            <a:endParaRPr lang="it-IT" noProof="0" dirty="0"/>
          </a:p>
        </p:txBody>
      </p:sp>
      <p:sp>
        <p:nvSpPr>
          <p:cNvPr id="509" name="Google Shape;509;p6"/>
          <p:cNvSpPr txBox="1"/>
          <p:nvPr/>
        </p:nvSpPr>
        <p:spPr>
          <a:xfrm>
            <a:off x="661492" y="1790227"/>
            <a:ext cx="11386481" cy="415494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rgbClr val="318591"/>
              </a:buClr>
              <a:buSzPts val="1400"/>
              <a:buFont typeface="Staatliches"/>
              <a:buAutoNum type="arabicPeriod"/>
            </a:pPr>
            <a:r>
              <a:rPr lang="de" sz="2000" b="1" noProof="0" dirty="0">
                <a:solidFill>
                  <a:srgbClr val="318591"/>
                </a:solidFill>
                <a:latin typeface="Open Sans"/>
                <a:ea typeface="Open Sans"/>
                <a:cs typeface="Open Sans"/>
                <a:sym typeface="Open Sans"/>
              </a:rPr>
              <a:t>Beginnen Sie mit einem Wertversprechen / ANGEBOT</a:t>
            </a:r>
            <a:endParaRPr lang="it-IT" sz="2000" noProof="0" dirty="0"/>
          </a:p>
          <a:p>
            <a:pPr marL="742950" marR="0" lvl="1" indent="-285750" algn="just" rtl="0">
              <a:lnSpc>
                <a:spcPct val="120000"/>
              </a:lnSpc>
              <a:spcBef>
                <a:spcPts val="0"/>
              </a:spcBef>
              <a:spcAft>
                <a:spcPts val="0"/>
              </a:spcAft>
              <a:buClr>
                <a:schemeClr val="dk1"/>
              </a:buClr>
              <a:buSzPts val="1400"/>
              <a:buFont typeface="Arial"/>
              <a:buChar char="•"/>
            </a:pPr>
            <a:r>
              <a:rPr lang="de" sz="2000" b="0" i="0" u="none" strike="noStrike" cap="none" noProof="0" dirty="0">
                <a:solidFill>
                  <a:schemeClr val="dk1"/>
                </a:solidFill>
                <a:latin typeface="Open Sans"/>
                <a:ea typeface="Open Sans"/>
                <a:cs typeface="Open Sans"/>
                <a:sym typeface="Open Sans"/>
              </a:rPr>
              <a:t>Ein klares Verständnis des Angebots als Ausgangspunkt</a:t>
            </a:r>
            <a:endParaRPr lang="it-IT" sz="2000" noProof="0" dirty="0"/>
          </a:p>
          <a:p>
            <a:pPr marL="342900" marR="0" lvl="0" indent="-342900" algn="just" rtl="0">
              <a:lnSpc>
                <a:spcPct val="120000"/>
              </a:lnSpc>
              <a:spcBef>
                <a:spcPts val="0"/>
              </a:spcBef>
              <a:spcAft>
                <a:spcPts val="0"/>
              </a:spcAft>
              <a:buClr>
                <a:srgbClr val="318591"/>
              </a:buClr>
              <a:buSzPts val="1400"/>
              <a:buFont typeface="Staatliches"/>
              <a:buAutoNum type="arabicPeriod"/>
            </a:pPr>
            <a:r>
              <a:rPr lang="de" sz="2000" b="1" noProof="0" dirty="0">
                <a:solidFill>
                  <a:srgbClr val="318591"/>
                </a:solidFill>
                <a:latin typeface="Open Sans"/>
                <a:ea typeface="Open Sans"/>
                <a:cs typeface="Open Sans"/>
                <a:sym typeface="Open Sans"/>
              </a:rPr>
              <a:t>DRÜCKEN- vs. ZIEHEN-Ansatz</a:t>
            </a:r>
            <a:endParaRPr lang="it-IT" sz="2000" noProof="0" dirty="0"/>
          </a:p>
          <a:p>
            <a:pPr marL="800100" marR="0" lvl="1" indent="-342900" algn="just" rtl="0">
              <a:lnSpc>
                <a:spcPct val="120000"/>
              </a:lnSpc>
              <a:spcBef>
                <a:spcPts val="0"/>
              </a:spcBef>
              <a:spcAft>
                <a:spcPts val="0"/>
              </a:spcAft>
              <a:buClr>
                <a:schemeClr val="dk1"/>
              </a:buClr>
              <a:buSzPts val="1400"/>
              <a:buFont typeface="Arial"/>
              <a:buChar char="•"/>
            </a:pPr>
            <a:r>
              <a:rPr lang="de" sz="2000" noProof="0" dirty="0">
                <a:solidFill>
                  <a:schemeClr val="dk1"/>
                </a:solidFill>
                <a:latin typeface="Open Sans"/>
                <a:ea typeface="Open Sans"/>
                <a:cs typeface="Open Sans"/>
                <a:sym typeface="Open Sans"/>
              </a:rPr>
              <a:t>Definieren Sie, ob Ihr Unternehmen marktorientiert </a:t>
            </a:r>
            <a:r>
              <a:rPr lang="de" sz="2000" b="0" i="0" u="none" strike="noStrike" cap="none" noProof="0" dirty="0">
                <a:solidFill>
                  <a:schemeClr val="dk1"/>
                </a:solidFill>
                <a:latin typeface="Open Sans"/>
                <a:ea typeface="Open Sans"/>
                <a:cs typeface="Open Sans"/>
                <a:sym typeface="Open Sans"/>
              </a:rPr>
              <a:t>(PULL) oder nicht (PUSH) ist.</a:t>
            </a:r>
            <a:endParaRPr lang="it-IT" sz="2000" noProof="0" dirty="0"/>
          </a:p>
          <a:p>
            <a:pPr marL="800100" marR="0" lvl="1" indent="-342900" algn="just" rtl="0">
              <a:lnSpc>
                <a:spcPct val="120000"/>
              </a:lnSpc>
              <a:spcBef>
                <a:spcPts val="0"/>
              </a:spcBef>
              <a:spcAft>
                <a:spcPts val="0"/>
              </a:spcAft>
              <a:buClr>
                <a:schemeClr val="dk1"/>
              </a:buClr>
              <a:buSzPts val="1400"/>
              <a:buFont typeface="Arial"/>
              <a:buChar char="•"/>
            </a:pPr>
            <a:r>
              <a:rPr lang="de" sz="2000" b="0" i="0" u="none" strike="noStrike" cap="none" noProof="0" dirty="0">
                <a:solidFill>
                  <a:schemeClr val="dk1"/>
                </a:solidFill>
                <a:latin typeface="Open Sans"/>
                <a:ea typeface="Open Sans"/>
                <a:cs typeface="Open Sans"/>
                <a:sym typeface="Open Sans"/>
              </a:rPr>
              <a:t>PULL: Beginnen Sie mit dem Kundensegment</a:t>
            </a:r>
            <a:endParaRPr lang="it-IT" sz="2000" noProof="0" dirty="0"/>
          </a:p>
          <a:p>
            <a:pPr marL="800100" marR="0" lvl="1" indent="-342900" algn="just" rtl="0">
              <a:lnSpc>
                <a:spcPct val="120000"/>
              </a:lnSpc>
              <a:spcBef>
                <a:spcPts val="0"/>
              </a:spcBef>
              <a:spcAft>
                <a:spcPts val="0"/>
              </a:spcAft>
              <a:buClr>
                <a:schemeClr val="dk1"/>
              </a:buClr>
              <a:buSzPts val="1400"/>
              <a:buFont typeface="Arial"/>
              <a:buChar char="•"/>
            </a:pPr>
            <a:r>
              <a:rPr lang="de" sz="2000" b="0" i="0" u="none" strike="noStrike" cap="none" noProof="0" dirty="0">
                <a:solidFill>
                  <a:schemeClr val="dk1"/>
                </a:solidFill>
                <a:latin typeface="Open Sans"/>
                <a:ea typeface="Open Sans"/>
                <a:cs typeface="Open Sans"/>
                <a:sym typeface="Open Sans"/>
              </a:rPr>
              <a:t>PUSH: </a:t>
            </a:r>
            <a:r>
              <a:rPr lang="de" sz="2000" noProof="0" dirty="0">
                <a:solidFill>
                  <a:schemeClr val="dk1"/>
                </a:solidFill>
                <a:latin typeface="Open Sans"/>
                <a:ea typeface="Open Sans"/>
                <a:cs typeface="Open Sans"/>
                <a:sym typeface="Open Sans"/>
              </a:rPr>
              <a:t>Beginnen Sie mit dem Infrastruktursegment</a:t>
            </a:r>
            <a:endParaRPr lang="it-IT" sz="2000" noProof="0" dirty="0"/>
          </a:p>
          <a:p>
            <a:pPr marL="342900" marR="0" lvl="0" indent="-342900" algn="just" rtl="0">
              <a:lnSpc>
                <a:spcPct val="120000"/>
              </a:lnSpc>
              <a:spcBef>
                <a:spcPts val="0"/>
              </a:spcBef>
              <a:spcAft>
                <a:spcPts val="0"/>
              </a:spcAft>
              <a:buClr>
                <a:srgbClr val="318591"/>
              </a:buClr>
              <a:buSzPts val="1400"/>
              <a:buFont typeface="Staatliches"/>
              <a:buAutoNum type="arabicPeriod"/>
            </a:pPr>
            <a:r>
              <a:rPr lang="de" sz="2000" b="1" noProof="0" dirty="0">
                <a:solidFill>
                  <a:srgbClr val="318591"/>
                </a:solidFill>
                <a:latin typeface="Open Sans"/>
                <a:ea typeface="Open Sans"/>
                <a:cs typeface="Open Sans"/>
                <a:sym typeface="Open Sans"/>
              </a:rPr>
              <a:t>Arbeiten Sie an allen Elementen</a:t>
            </a:r>
            <a:endParaRPr lang="it-IT" sz="2000" noProof="0" dirty="0"/>
          </a:p>
          <a:p>
            <a:pPr marL="800100" marR="0" lvl="1" indent="-342900" algn="just" rtl="0">
              <a:lnSpc>
                <a:spcPct val="120000"/>
              </a:lnSpc>
              <a:spcBef>
                <a:spcPts val="0"/>
              </a:spcBef>
              <a:spcAft>
                <a:spcPts val="0"/>
              </a:spcAft>
              <a:buClr>
                <a:schemeClr val="dk1"/>
              </a:buClr>
              <a:buSzPts val="1400"/>
              <a:buFont typeface="Arial"/>
              <a:buChar char="•"/>
            </a:pPr>
            <a:r>
              <a:rPr lang="de" sz="2000" b="0" i="0" u="none" strike="noStrike" cap="none" noProof="0" dirty="0">
                <a:solidFill>
                  <a:schemeClr val="dk1"/>
                </a:solidFill>
                <a:latin typeface="Open Sans"/>
                <a:ea typeface="Open Sans"/>
                <a:cs typeface="Open Sans"/>
                <a:sym typeface="Open Sans"/>
              </a:rPr>
              <a:t>Definieren Sie die übrigen Elemente des Modells</a:t>
            </a:r>
            <a:endParaRPr lang="it-IT" sz="2000" noProof="0" dirty="0"/>
          </a:p>
          <a:p>
            <a:pPr marL="342900" marR="0" lvl="0" indent="-342900" algn="just" rtl="0">
              <a:lnSpc>
                <a:spcPct val="120000"/>
              </a:lnSpc>
              <a:spcBef>
                <a:spcPts val="0"/>
              </a:spcBef>
              <a:spcAft>
                <a:spcPts val="0"/>
              </a:spcAft>
              <a:buClr>
                <a:srgbClr val="318591"/>
              </a:buClr>
              <a:buSzPts val="1400"/>
              <a:buFont typeface="Staatliches"/>
              <a:buAutoNum type="arabicPeriod"/>
            </a:pPr>
            <a:r>
              <a:rPr lang="de" sz="2000" b="1" noProof="0" dirty="0">
                <a:solidFill>
                  <a:srgbClr val="318591"/>
                </a:solidFill>
                <a:latin typeface="Open Sans"/>
                <a:ea typeface="Open Sans"/>
                <a:cs typeface="Open Sans"/>
                <a:sym typeface="Open Sans"/>
              </a:rPr>
              <a:t>Abschließend werden + und – als Zusammenfassung der wichtigsten Ergebnisse verwendet.</a:t>
            </a:r>
            <a:endParaRPr lang="it-IT" sz="2000" noProof="0" dirty="0"/>
          </a:p>
          <a:p>
            <a:pPr marL="800100" marR="0" lvl="1" indent="-342900" algn="just" rtl="0">
              <a:lnSpc>
                <a:spcPct val="120000"/>
              </a:lnSpc>
              <a:spcBef>
                <a:spcPts val="0"/>
              </a:spcBef>
              <a:spcAft>
                <a:spcPts val="0"/>
              </a:spcAft>
              <a:buClr>
                <a:schemeClr val="dk1"/>
              </a:buClr>
              <a:buSzPts val="1400"/>
              <a:buFont typeface="Arial"/>
              <a:buChar char="•"/>
            </a:pPr>
            <a:r>
              <a:rPr lang="de" sz="2000" noProof="0" dirty="0">
                <a:solidFill>
                  <a:schemeClr val="dk1"/>
                </a:solidFill>
                <a:latin typeface="Open Sans"/>
                <a:ea typeface="Open Sans"/>
                <a:cs typeface="Open Sans"/>
                <a:sym typeface="Open Sans"/>
              </a:rPr>
              <a:t>Reflexionsinstrument </a:t>
            </a:r>
            <a:endParaRPr lang="it-IT" sz="2000" noProof="0" dirty="0"/>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74739626-4AC0-3669-AA64-D2563A6A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FRAGEN für weitere Informationen</a:t>
            </a:r>
            <a:endParaRPr lang="it-IT" noProof="0" dirty="0"/>
          </a:p>
        </p:txBody>
      </p:sp>
      <p:sp>
        <p:nvSpPr>
          <p:cNvPr id="516" name="Google Shape;516;p7"/>
          <p:cNvSpPr txBox="1"/>
          <p:nvPr/>
        </p:nvSpPr>
        <p:spPr>
          <a:xfrm>
            <a:off x="3142593" y="1408390"/>
            <a:ext cx="8785971" cy="458018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1. Wertversprechen</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Welchen Mehrwert bieten wir dem Kunden?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noProof="0" dirty="0">
                <a:solidFill>
                  <a:schemeClr val="dk1"/>
                </a:solidFill>
                <a:latin typeface="Open Sans"/>
                <a:ea typeface="Open Sans"/>
                <a:cs typeface="Open Sans"/>
                <a:sym typeface="Open Sans"/>
              </a:rPr>
              <a:t>Welches Problem unseres Kunden helfen wir zu lösen </a:t>
            </a:r>
            <a:r>
              <a:rPr lang="de" sz="1400" noProof="0" dirty="0">
                <a:solidFill>
                  <a:schemeClr val="dk1"/>
                </a:solidFill>
                <a:latin typeface="Open Sans"/>
                <a:ea typeface="Open Sans"/>
                <a:cs typeface="Open Sans"/>
                <a:sym typeface="Open Sans"/>
              </a:rPr>
              <a: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Produkt- und Servicepakete bieten wir den einzelnen Kundensegmenten an?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Kundenbedürfnisse erfüllen wir?</a:t>
            </a:r>
            <a:endParaRPr lang="it-IT" noProof="0" dirty="0"/>
          </a:p>
          <a:p>
            <a:pPr marL="171450" marR="0" lvl="0" indent="-82550" algn="just" rtl="0">
              <a:lnSpc>
                <a:spcPct val="120000"/>
              </a:lnSpc>
              <a:spcBef>
                <a:spcPts val="0"/>
              </a:spcBef>
              <a:spcAft>
                <a:spcPts val="0"/>
              </a:spcAft>
              <a:buClr>
                <a:schemeClr val="dk1"/>
              </a:buClr>
              <a:buSzPts val="1400"/>
              <a:buFont typeface="Arial"/>
              <a:buNone/>
            </a:pPr>
            <a:endParaRPr lang="it-IT" sz="1400" b="1" noProof="0" dirty="0">
              <a:solidFill>
                <a:srgbClr val="31859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 Verstehen, wie Nachhaltigkeit in das Angebot integriert wird.</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geht Ihr Wertversprechen auf Nachhaltigkeitsaspekte ein (z. B. umweltfreundliche Produkte, soziale Auswirkungen)?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Welcher Anteil Ihres Wertversprechens konzentriert sich auf ökologische oder soziale Vorteile?</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wichtig ist Ihren Kunden Nachhaltigkeit und wie beeinflusst dies Ihr Angebot?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Haben Sie Bereiche identifiziert, in denen Ihr Wertversprechen besser mit Nachhaltigkeitstrends oder Kundenerwartungen in Einklang gebracht werden könnte?</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den Erfolg Ihrer nachhaltigkeitsorientierten Vorschläge?</a:t>
            </a:r>
            <a:endParaRPr lang="it-IT" noProof="0" dirty="0"/>
          </a:p>
        </p:txBody>
      </p:sp>
      <p:cxnSp>
        <p:nvCxnSpPr>
          <p:cNvPr id="517" name="Google Shape;517;p7"/>
          <p:cNvCxnSpPr/>
          <p:nvPr/>
        </p:nvCxnSpPr>
        <p:spPr>
          <a:xfrm rot="10800000" flipH="1">
            <a:off x="2280745" y="1776248"/>
            <a:ext cx="861847" cy="651736"/>
          </a:xfrm>
          <a:prstGeom prst="straightConnector1">
            <a:avLst/>
          </a:prstGeom>
          <a:noFill/>
          <a:ln w="38100" cap="flat" cmpd="sng">
            <a:solidFill>
              <a:srgbClr val="318591"/>
            </a:solidFill>
            <a:prstDash val="solid"/>
            <a:miter lim="800000"/>
            <a:headEnd type="none" w="sm" len="sm"/>
            <a:tailEnd type="triangle" w="med" len="med"/>
          </a:ln>
        </p:spPr>
      </p:cxnSp>
      <p:pic>
        <p:nvPicPr>
          <p:cNvPr id="518" name="Google Shape;518;p7" descr="Ein Bild, das Text, Screenshot, Reihe, Zahl enthält.&#10;&#10;KI-generierte Inhalte können fehlerhaft sein."/>
          <p:cNvPicPr preferRelativeResize="0"/>
          <p:nvPr/>
        </p:nvPicPr>
        <p:blipFill rotWithShape="1">
          <a:blip r:embed="rId3">
            <a:alphaModFix/>
          </a:blip>
          <a:srcRect l="38797" t="18919" r="38669" b="17486"/>
          <a:stretch/>
        </p:blipFill>
        <p:spPr>
          <a:xfrm>
            <a:off x="677918" y="2354317"/>
            <a:ext cx="2112580" cy="3289738"/>
          </a:xfrm>
          <a:prstGeom prst="rect">
            <a:avLst/>
          </a:prstGeom>
          <a:noFill/>
          <a:ln>
            <a:noFill/>
          </a:ln>
        </p:spPr>
      </p:pic>
      <p:sp>
        <p:nvSpPr>
          <p:cNvPr id="519" name="Google Shape;519;p7"/>
          <p:cNvSpPr/>
          <p:nvPr/>
        </p:nvSpPr>
        <p:spPr>
          <a:xfrm>
            <a:off x="677918" y="2354317"/>
            <a:ext cx="2112579" cy="3216166"/>
          </a:xfrm>
          <a:prstGeom prst="rect">
            <a:avLst/>
          </a:prstGeom>
          <a:solidFill>
            <a:srgbClr val="60C0C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20" name="Google Shape;520;p7"/>
          <p:cNvSpPr txBox="1"/>
          <p:nvPr/>
        </p:nvSpPr>
        <p:spPr>
          <a:xfrm>
            <a:off x="46423" y="1966319"/>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rgbClr val="60C0CA"/>
                </a:solidFill>
                <a:latin typeface="Open Sans"/>
                <a:ea typeface="Open Sans"/>
                <a:cs typeface="Open Sans"/>
                <a:sym typeface="Open Sans"/>
              </a:rPr>
              <a:t>ANGEBOT</a:t>
            </a:r>
            <a:endParaRPr lang="it-IT" noProof="0" dirty="0"/>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FB9E0D28-4C99-F646-EBEE-36285799E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Tiefgehende Fragen</a:t>
            </a:r>
            <a:endParaRPr lang="it-IT" noProof="0" dirty="0"/>
          </a:p>
        </p:txBody>
      </p:sp>
      <p:pic>
        <p:nvPicPr>
          <p:cNvPr id="527" name="Google Shape;527;p8" descr="Ein Bild, das Text, Screenshot, Reihe, Zahl enthält.&#10;&#10;KI-generierte Inhalte können fehlerhaft sein."/>
          <p:cNvPicPr preferRelativeResize="0"/>
          <p:nvPr/>
        </p:nvPicPr>
        <p:blipFill rotWithShape="1">
          <a:blip r:embed="rId3">
            <a:alphaModFix/>
          </a:blip>
          <a:srcRect l="-785" t="18917" r="60417" b="18909"/>
          <a:stretch/>
        </p:blipFill>
        <p:spPr>
          <a:xfrm>
            <a:off x="587921" y="2354317"/>
            <a:ext cx="3784382" cy="3216166"/>
          </a:xfrm>
          <a:prstGeom prst="rect">
            <a:avLst/>
          </a:prstGeom>
          <a:noFill/>
          <a:ln>
            <a:noFill/>
          </a:ln>
        </p:spPr>
      </p:pic>
      <p:sp>
        <p:nvSpPr>
          <p:cNvPr id="528" name="Google Shape;528;p8"/>
          <p:cNvSpPr/>
          <p:nvPr/>
        </p:nvSpPr>
        <p:spPr>
          <a:xfrm>
            <a:off x="725214" y="2354317"/>
            <a:ext cx="3573517" cy="3216166"/>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sp>
        <p:nvSpPr>
          <p:cNvPr id="529" name="Google Shape;529;p8"/>
          <p:cNvSpPr txBox="1"/>
          <p:nvPr/>
        </p:nvSpPr>
        <p:spPr>
          <a:xfrm rot="-5400000">
            <a:off x="-1177553" y="3777755"/>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dirty="0">
                <a:solidFill>
                  <a:schemeClr val="dk1"/>
                </a:solidFill>
                <a:latin typeface="Open Sans"/>
                <a:ea typeface="Open Sans"/>
                <a:cs typeface="Open Sans"/>
                <a:sym typeface="Open Sans"/>
              </a:rPr>
              <a:t>INFRASTRUKTUR</a:t>
            </a:r>
            <a:endParaRPr lang="it-IT" noProof="0" dirty="0"/>
          </a:p>
        </p:txBody>
      </p:sp>
      <p:sp>
        <p:nvSpPr>
          <p:cNvPr id="530" name="Google Shape;530;p8"/>
          <p:cNvSpPr txBox="1"/>
          <p:nvPr/>
        </p:nvSpPr>
        <p:spPr>
          <a:xfrm>
            <a:off x="4964818" y="1079389"/>
            <a:ext cx="7356564" cy="554045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2. Nachhaltige Partner</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Wer sind Ihre wichtigsten Partner und Lieferanten?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Ressourcen stellen sie zur Verfügung?</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dirty="0">
                <a:solidFill>
                  <a:schemeClr val="dk1"/>
                </a:solidFill>
                <a:latin typeface="Open Sans"/>
                <a:ea typeface="Open Sans"/>
                <a:cs typeface="Open Sans"/>
                <a:sym typeface="Open Sans"/>
              </a:rPr>
              <a:t>Welche Tätigkeiten übernehmen sie für Sie </a:t>
            </a:r>
            <a:r>
              <a:rPr lang="de" sz="1400" noProof="0" dirty="0">
                <a:solidFill>
                  <a:schemeClr val="dk1"/>
                </a:solidFill>
                <a:latin typeface="Open Sans"/>
                <a:ea typeface="Open Sans"/>
                <a:cs typeface="Open Sans"/>
                <a:sym typeface="Open Sans"/>
              </a:rPr>
              <a: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Was ist ihre Motivation für die Partnerschaft?</a:t>
            </a:r>
            <a:endParaRPr lang="it-IT" noProof="0" dirty="0"/>
          </a:p>
          <a:p>
            <a:pPr marL="0" marR="0" lvl="0" indent="0" algn="just" rtl="0">
              <a:lnSpc>
                <a:spcPct val="120000"/>
              </a:lnSpc>
              <a:spcBef>
                <a:spcPts val="0"/>
              </a:spcBef>
              <a:spcAft>
                <a:spcPts val="0"/>
              </a:spcAft>
              <a:buNone/>
            </a:pPr>
            <a:endParaRPr lang="it-IT" sz="1400" noProof="0" dirty="0">
              <a:solidFill>
                <a:schemeClr val="dk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Gezielte Fragen zur Nachhaltigkeit:</a:t>
            </a:r>
            <a:endParaRPr lang="it-IT" noProof="0" dirty="0"/>
          </a:p>
          <a:p>
            <a:pPr lvl="0" algn="just">
              <a:lnSpc>
                <a:spcPct val="120000"/>
              </a:lnSpc>
            </a:pPr>
            <a:r>
              <a:rPr lang="de" sz="1400" b="1" noProof="0" dirty="0">
                <a:solidFill>
                  <a:srgbClr val="318591"/>
                </a:solidFill>
                <a:latin typeface="Open Sans"/>
                <a:ea typeface="Open Sans"/>
                <a:cs typeface="Open Sans"/>
                <a:sym typeface="Open Sans"/>
              </a:rPr>
              <a:t>Ziel: Zu verstehen, wie sich Nachhaltigkeit auf Partnerschaften und </a:t>
            </a:r>
            <a:r>
              <a:rPr lang="de" b="1" dirty="0">
                <a:solidFill>
                  <a:srgbClr val="318591"/>
                </a:solidFill>
                <a:latin typeface="Open Sans"/>
                <a:ea typeface="Open Sans"/>
                <a:cs typeface="Open Sans"/>
                <a:sym typeface="Open Sans"/>
              </a:rPr>
              <a:t>Lieferketten auswirkt.</a:t>
            </a:r>
            <a:endParaRPr lang="it-IT" sz="1400" b="1" noProof="0" dirty="0">
              <a:solidFill>
                <a:srgbClr val="318591"/>
              </a:solidFill>
              <a:latin typeface="Open Sans"/>
              <a:ea typeface="Open Sans"/>
              <a:cs typeface="Open Sans"/>
              <a:sym typeface="Open Sans"/>
            </a:endParaRPr>
          </a:p>
          <a:p>
            <a:pPr marL="171450" lvl="0" indent="-171450" algn="just">
              <a:lnSpc>
                <a:spcPct val="120000"/>
              </a:lnSpc>
              <a:buClr>
                <a:schemeClr val="dk1"/>
              </a:buClr>
              <a:buSzPts val="1400"/>
              <a:buFont typeface="Arial"/>
              <a:buChar char="•"/>
            </a:pPr>
            <a:r>
              <a:rPr lang="de" sz="1400" noProof="0" dirty="0">
                <a:solidFill>
                  <a:schemeClr val="dk1"/>
                </a:solidFill>
                <a:latin typeface="Open Sans"/>
                <a:ea typeface="Open Sans"/>
                <a:cs typeface="Open Sans"/>
                <a:sym typeface="Open Sans"/>
              </a:rPr>
              <a:t>Wie tragen Ihre aktuellen Partnerschaften zu Ihren </a:t>
            </a:r>
            <a:r>
              <a:rPr lang="de" dirty="0">
                <a:solidFill>
                  <a:schemeClr val="dk1"/>
                </a:solidFill>
                <a:latin typeface="Open Sans"/>
                <a:ea typeface="Open Sans"/>
                <a:cs typeface="Open Sans"/>
                <a:sym typeface="Open Sans"/>
              </a:rPr>
              <a:t>Nachhaltigkeitszielen bei (Beschaffung </a:t>
            </a:r>
            <a:r>
              <a:rPr lang="de" sz="1400" noProof="0" dirty="0">
                <a:solidFill>
                  <a:schemeClr val="dk1"/>
                </a:solidFill>
                <a:latin typeface="Open Sans"/>
                <a:ea typeface="Open Sans"/>
                <a:cs typeface="Open Sans"/>
                <a:sym typeface="Open Sans"/>
              </a:rPr>
              <a:t>umweltfreundlicher Materialien, Reduzierung von Emissionen)?</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Sind Ihre wichtigsten Lieferanten und Partner auf Ihre Ziele in Bezug auf Umwelt- und Sozialverträglichkeit abgestimmt? Wenn nicht, welche Maßnahmen könnten ergriffen werden?</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beurteilen Sie die ökologischen und sozialen Auswirkungen Ihrer Partner?</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Könnten Sie von der Zusammenarbeit mit neuen Partnern profitieren, die sich auf nachhaltige Praktiken konzentrieren?</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externen Ressourcen (z. B. Zertifizierungen, Audits) könnten Ihren Partnern helfen, nachhaltiger zu werden?</a:t>
            </a:r>
          </a:p>
          <a:p>
            <a:pPr marL="0" marR="0" lvl="0" indent="0" algn="l" rtl="0">
              <a:spcBef>
                <a:spcPts val="0"/>
              </a:spcBef>
              <a:spcAft>
                <a:spcPts val="0"/>
              </a:spcAft>
              <a:buNone/>
            </a:pPr>
            <a:endParaRPr lang="it-IT" sz="1200" noProof="0" dirty="0">
              <a:solidFill>
                <a:schemeClr val="dk1"/>
              </a:solidFill>
              <a:latin typeface="Open Sans"/>
              <a:ea typeface="Open Sans"/>
              <a:cs typeface="Open Sans"/>
              <a:sym typeface="Open Sans"/>
            </a:endParaRPr>
          </a:p>
        </p:txBody>
      </p:sp>
      <p:cxnSp>
        <p:nvCxnSpPr>
          <p:cNvPr id="531" name="Google Shape;531;p8"/>
          <p:cNvCxnSpPr/>
          <p:nvPr/>
        </p:nvCxnSpPr>
        <p:spPr>
          <a:xfrm rot="10800000" flipH="1">
            <a:off x="1713186" y="1660634"/>
            <a:ext cx="2858814" cy="830318"/>
          </a:xfrm>
          <a:prstGeom prst="straightConnector1">
            <a:avLst/>
          </a:prstGeom>
          <a:noFill/>
          <a:ln w="38100" cap="flat" cmpd="sng">
            <a:solidFill>
              <a:srgbClr val="318591"/>
            </a:solidFill>
            <a:prstDash val="solid"/>
            <a:miter lim="800000"/>
            <a:headEnd type="none" w="sm" len="sm"/>
            <a:tailEnd type="triangle" w="med" len="med"/>
          </a:ln>
        </p:spPr>
      </p:cxnSp>
      <p:pic>
        <p:nvPicPr>
          <p:cNvPr id="2" name="Picture 2" descr="Immagine che contiene testo, schermata, Carattere, Blu elettrico&#10;&#10;Descrizione generata automaticamente">
            <a:extLst>
              <a:ext uri="{FF2B5EF4-FFF2-40B4-BE49-F238E27FC236}">
                <a16:creationId xmlns:a16="http://schemas.microsoft.com/office/drawing/2014/main" id="{01DAE941-6DCD-2311-92CA-C502DF2FF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
          <p:cNvSpPr/>
          <p:nvPr/>
        </p:nvSpPr>
        <p:spPr>
          <a:xfrm>
            <a:off x="661492" y="785020"/>
            <a:ext cx="6883598" cy="590649"/>
          </a:xfrm>
          <a:prstGeom prst="rect">
            <a:avLst/>
          </a:prstGeom>
          <a:noFill/>
          <a:ln>
            <a:noFill/>
          </a:ln>
        </p:spPr>
        <p:txBody>
          <a:bodyPr spcFirstLastPara="1" wrap="square" lIns="0" tIns="0" rIns="0" bIns="0" anchor="t" anchorCtr="0">
            <a:noAutofit/>
          </a:bodyPr>
          <a:lstStyle/>
          <a:p>
            <a:pPr marL="0" marR="0" lvl="0" indent="0" algn="l" rtl="0">
              <a:lnSpc>
                <a:spcPct val="105113"/>
              </a:lnSpc>
              <a:spcBef>
                <a:spcPts val="0"/>
              </a:spcBef>
              <a:spcAft>
                <a:spcPts val="0"/>
              </a:spcAft>
              <a:buNone/>
            </a:pPr>
            <a:r>
              <a:rPr lang="de" sz="4400" b="1" noProof="0" dirty="0">
                <a:solidFill>
                  <a:srgbClr val="1B1B27"/>
                </a:solidFill>
                <a:latin typeface="Staatliches"/>
                <a:ea typeface="Staatliches"/>
                <a:cs typeface="Staatliches"/>
                <a:sym typeface="Staatliches"/>
              </a:rPr>
              <a:t>Tiefgehende Fragen</a:t>
            </a:r>
            <a:endParaRPr lang="it-IT" noProof="0" dirty="0"/>
          </a:p>
        </p:txBody>
      </p:sp>
      <p:sp>
        <p:nvSpPr>
          <p:cNvPr id="538" name="Google Shape;538;p9"/>
          <p:cNvSpPr txBox="1"/>
          <p:nvPr/>
        </p:nvSpPr>
        <p:spPr>
          <a:xfrm rot="-5400000">
            <a:off x="-1177553" y="3777755"/>
            <a:ext cx="321616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 sz="1800" b="1" noProof="0" dirty="0">
                <a:solidFill>
                  <a:schemeClr val="dk1"/>
                </a:solidFill>
                <a:latin typeface="Open Sans"/>
                <a:ea typeface="Open Sans"/>
                <a:cs typeface="Open Sans"/>
                <a:sym typeface="Open Sans"/>
              </a:rPr>
              <a:t>INFRASTRUKTUR</a:t>
            </a:r>
            <a:endParaRPr lang="it-IT" noProof="0" dirty="0"/>
          </a:p>
        </p:txBody>
      </p:sp>
      <p:sp>
        <p:nvSpPr>
          <p:cNvPr id="539" name="Google Shape;539;p9"/>
          <p:cNvSpPr txBox="1"/>
          <p:nvPr/>
        </p:nvSpPr>
        <p:spPr>
          <a:xfrm>
            <a:off x="4714340" y="1247661"/>
            <a:ext cx="7356564" cy="48387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de" sz="2400" b="1" noProof="0" dirty="0">
                <a:solidFill>
                  <a:srgbClr val="318591"/>
                </a:solidFill>
                <a:latin typeface="Staatliches"/>
                <a:ea typeface="Staatliches"/>
                <a:cs typeface="Staatliches"/>
                <a:sym typeface="Staatliches"/>
              </a:rPr>
              <a:t>3. Nachhaltige Wertschöpfung / </a:t>
            </a:r>
            <a:endParaRPr lang="it-IT" sz="2400" noProof="0" dirty="0">
              <a:solidFill>
                <a:srgbClr val="318591"/>
              </a:solidFill>
              <a:latin typeface="Staatliches"/>
              <a:ea typeface="Staatliches"/>
              <a:cs typeface="Staatliches"/>
              <a:sym typeface="Staatliches"/>
            </a:endParaRPr>
          </a:p>
          <a:p>
            <a:pPr marL="0" marR="0" lvl="0" indent="0" algn="just" rtl="0">
              <a:lnSpc>
                <a:spcPct val="120000"/>
              </a:lnSpc>
              <a:spcBef>
                <a:spcPts val="1300"/>
              </a:spcBef>
              <a:spcAft>
                <a:spcPts val="0"/>
              </a:spcAft>
              <a:buNone/>
            </a:pPr>
            <a:r>
              <a:rPr lang="de" sz="1400" b="1" noProof="0" dirty="0">
                <a:solidFill>
                  <a:srgbClr val="318591"/>
                </a:solidFill>
                <a:latin typeface="Open Sans"/>
                <a:ea typeface="Open Sans"/>
                <a:cs typeface="Open Sans"/>
                <a:sym typeface="Open Sans"/>
              </a:rPr>
              <a:t>Grundlegende Fragen: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Aktivitäten sind erforderlich, um das Wertversprechen zu erfüllen?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Was muss getan werden, um sicherzustellen, dass das Geschäftsmodell funktioniert?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Aktivitäten sind für Vertrieb, Vertriebskanäle, Kundenbeziehungen, Einnahmequellen usw. unerlässlich?</a:t>
            </a:r>
            <a:endParaRPr lang="it-IT" noProof="0" dirty="0"/>
          </a:p>
          <a:p>
            <a:pPr marL="0" marR="0" lvl="0" indent="0" algn="just" rtl="0">
              <a:lnSpc>
                <a:spcPct val="120000"/>
              </a:lnSpc>
              <a:spcBef>
                <a:spcPts val="0"/>
              </a:spcBef>
              <a:spcAft>
                <a:spcPts val="0"/>
              </a:spcAft>
              <a:buNone/>
            </a:pPr>
            <a:endParaRPr lang="it-IT" sz="1400" noProof="0" dirty="0">
              <a:solidFill>
                <a:schemeClr val="dk1"/>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Vertiefende Fragen zur Nachhaltigkeit:</a:t>
            </a:r>
            <a:endParaRPr lang="it-IT" noProof="0" dirty="0"/>
          </a:p>
          <a:p>
            <a:pPr marL="0" marR="0" lvl="0" indent="0" algn="just" rtl="0">
              <a:lnSpc>
                <a:spcPct val="120000"/>
              </a:lnSpc>
              <a:spcBef>
                <a:spcPts val="0"/>
              </a:spcBef>
              <a:spcAft>
                <a:spcPts val="0"/>
              </a:spcAft>
              <a:buNone/>
            </a:pPr>
            <a:r>
              <a:rPr lang="de" sz="1400" b="1" noProof="0" dirty="0">
                <a:solidFill>
                  <a:srgbClr val="318591"/>
                </a:solidFill>
                <a:latin typeface="Open Sans"/>
                <a:ea typeface="Open Sans"/>
                <a:cs typeface="Open Sans"/>
                <a:sym typeface="Open Sans"/>
              </a:rPr>
              <a:t>Zielsetzung: Fokus auf nachhaltige Prozesse und Abläufe.</a:t>
            </a:r>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 Ihrer Hauptaktivitäten stehen derzeit im Einklang mit Ihren Nachhaltigkeitszielen?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haben Sie Abfallvermeidung, Energieeffizienz oder andere umweltfreundliche Praktiken in Ihre Betriebsabläufe integriert?</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Welchen Herausforderungen müssen Sie sich stellen, um Ihr Kerngeschäft nachhaltiger zu gestalten?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Gibt es Aktivitäten, die verlagert oder automatisiert werden könnten, um die Nachhaltigkeit zu verbessern?</a:t>
            </a:r>
            <a:endParaRPr lang="it-IT" noProof="0" dirty="0"/>
          </a:p>
          <a:p>
            <a:pPr marL="171450" marR="0" lvl="0" indent="-171450" algn="just" rtl="0">
              <a:lnSpc>
                <a:spcPct val="120000"/>
              </a:lnSpc>
              <a:spcBef>
                <a:spcPts val="0"/>
              </a:spcBef>
              <a:spcAft>
                <a:spcPts val="0"/>
              </a:spcAft>
              <a:buClr>
                <a:schemeClr val="dk1"/>
              </a:buClr>
              <a:buSzPts val="1400"/>
              <a:buFont typeface="Arial"/>
              <a:buChar char="•"/>
            </a:pPr>
            <a:r>
              <a:rPr lang="de" sz="1400" noProof="0" dirty="0">
                <a:solidFill>
                  <a:schemeClr val="dk1"/>
                </a:solidFill>
                <a:latin typeface="Open Sans"/>
                <a:ea typeface="Open Sans"/>
                <a:cs typeface="Open Sans"/>
                <a:sym typeface="Open Sans"/>
              </a:rPr>
              <a:t>Wie messen Sie die ökologischen und sozialen Auswirkungen Ihrer Kernaktivitäten?</a:t>
            </a:r>
            <a:endParaRPr lang="it-IT" sz="1200" noProof="0" dirty="0">
              <a:solidFill>
                <a:schemeClr val="dk1"/>
              </a:solidFill>
              <a:latin typeface="Open Sans"/>
              <a:ea typeface="Open Sans"/>
              <a:cs typeface="Open Sans"/>
              <a:sym typeface="Open Sans"/>
            </a:endParaRPr>
          </a:p>
        </p:txBody>
      </p:sp>
      <p:cxnSp>
        <p:nvCxnSpPr>
          <p:cNvPr id="540" name="Google Shape;540;p9"/>
          <p:cNvCxnSpPr/>
          <p:nvPr/>
        </p:nvCxnSpPr>
        <p:spPr>
          <a:xfrm rot="10800000" flipH="1">
            <a:off x="4088524" y="1776248"/>
            <a:ext cx="483476" cy="578069"/>
          </a:xfrm>
          <a:prstGeom prst="straightConnector1">
            <a:avLst/>
          </a:prstGeom>
          <a:noFill/>
          <a:ln w="38100" cap="flat" cmpd="sng">
            <a:solidFill>
              <a:srgbClr val="318591"/>
            </a:solidFill>
            <a:prstDash val="solid"/>
            <a:miter lim="800000"/>
            <a:headEnd type="none" w="sm" len="sm"/>
            <a:tailEnd type="triangle" w="med" len="med"/>
          </a:ln>
        </p:spPr>
      </p:cxnSp>
      <p:pic>
        <p:nvPicPr>
          <p:cNvPr id="541" name="Google Shape;541;p9" descr="Ein Bild, das Text, Screenshot, Reihe, Zahl enthält.&#10;&#10;KI-generierte Inhalte können fehlerhaft sein."/>
          <p:cNvPicPr preferRelativeResize="0"/>
          <p:nvPr/>
        </p:nvPicPr>
        <p:blipFill rotWithShape="1">
          <a:blip r:embed="rId3">
            <a:alphaModFix/>
          </a:blip>
          <a:srcRect l="-785" t="18917" r="60417" b="18909"/>
          <a:stretch/>
        </p:blipFill>
        <p:spPr>
          <a:xfrm>
            <a:off x="587921" y="2354317"/>
            <a:ext cx="3784382" cy="3216166"/>
          </a:xfrm>
          <a:prstGeom prst="rect">
            <a:avLst/>
          </a:prstGeom>
          <a:noFill/>
          <a:ln>
            <a:noFill/>
          </a:ln>
        </p:spPr>
      </p:pic>
      <p:sp>
        <p:nvSpPr>
          <p:cNvPr id="542" name="Google Shape;542;p9"/>
          <p:cNvSpPr/>
          <p:nvPr/>
        </p:nvSpPr>
        <p:spPr>
          <a:xfrm>
            <a:off x="725214" y="2354317"/>
            <a:ext cx="3573517" cy="3216166"/>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noProof="0" dirty="0">
              <a:solidFill>
                <a:schemeClr val="lt1"/>
              </a:solidFill>
              <a:latin typeface="Open Sans"/>
              <a:ea typeface="Open Sans"/>
              <a:cs typeface="Open Sans"/>
              <a:sym typeface="Open Sans"/>
            </a:endParaRPr>
          </a:p>
        </p:txBody>
      </p:sp>
      <p:pic>
        <p:nvPicPr>
          <p:cNvPr id="2" name="Picture 2" descr="Immagine che contiene testo, schermata, Carattere, Blu elettrico&#10;&#10;Descrizione generata automaticamente">
            <a:extLst>
              <a:ext uri="{FF2B5EF4-FFF2-40B4-BE49-F238E27FC236}">
                <a16:creationId xmlns:a16="http://schemas.microsoft.com/office/drawing/2014/main" id="{736EE9CC-CD12-8257-CE86-FAE114BCB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2703" y="171336"/>
            <a:ext cx="3028950" cy="107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Innovation Salzburg">
  <a:themeElements>
    <a:clrScheme name="Benutzerdefiniert 1">
      <a:dk1>
        <a:srgbClr val="000000"/>
      </a:dk1>
      <a:lt1>
        <a:srgbClr val="FFFFFF"/>
      </a:lt1>
      <a:dk2>
        <a:srgbClr val="173E43"/>
      </a:dk2>
      <a:lt2>
        <a:srgbClr val="D06922"/>
      </a:lt2>
      <a:accent1>
        <a:srgbClr val="969A9E"/>
      </a:accent1>
      <a:accent2>
        <a:srgbClr val="D06922"/>
      </a:accent2>
      <a:accent3>
        <a:srgbClr val="173E43"/>
      </a:accent3>
      <a:accent4>
        <a:srgbClr val="969A9E"/>
      </a:accent4>
      <a:accent5>
        <a:srgbClr val="D06922"/>
      </a:accent5>
      <a:accent6>
        <a:srgbClr val="173E43"/>
      </a:accent6>
      <a:hlink>
        <a:srgbClr val="D06922"/>
      </a:hlink>
      <a:folHlink>
        <a:srgbClr val="969A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novation Salzburg">
  <a:themeElements>
    <a:clrScheme name="Benutzerdefiniert 1">
      <a:dk1>
        <a:srgbClr val="000000"/>
      </a:dk1>
      <a:lt1>
        <a:srgbClr val="FFFFFF"/>
      </a:lt1>
      <a:dk2>
        <a:srgbClr val="173E43"/>
      </a:dk2>
      <a:lt2>
        <a:srgbClr val="D06922"/>
      </a:lt2>
      <a:accent1>
        <a:srgbClr val="969A9E"/>
      </a:accent1>
      <a:accent2>
        <a:srgbClr val="D06922"/>
      </a:accent2>
      <a:accent3>
        <a:srgbClr val="173E43"/>
      </a:accent3>
      <a:accent4>
        <a:srgbClr val="969A9E"/>
      </a:accent4>
      <a:accent5>
        <a:srgbClr val="D06922"/>
      </a:accent5>
      <a:accent6>
        <a:srgbClr val="173E43"/>
      </a:accent6>
      <a:hlink>
        <a:srgbClr val="D06922"/>
      </a:hlink>
      <a:folHlink>
        <a:srgbClr val="969A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1871</Words>
  <Application>Microsoft Office PowerPoint</Application>
  <PresentationFormat>Widescreen</PresentationFormat>
  <Paragraphs>236</Paragraphs>
  <Slides>18</Slides>
  <Notes>18</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18</vt:i4>
      </vt:variant>
    </vt:vector>
  </HeadingPairs>
  <TitlesOfParts>
    <vt:vector size="26" baseType="lpstr">
      <vt:lpstr>Open Sans</vt:lpstr>
      <vt:lpstr>Calibri</vt:lpstr>
      <vt:lpstr>Arial</vt:lpstr>
      <vt:lpstr>Staatliches</vt:lpstr>
      <vt:lpstr>Open Sans ExtraBold</vt:lpstr>
      <vt:lpstr>Open Sans SemiBold</vt:lpstr>
      <vt:lpstr>Innovation Salzburg</vt:lpstr>
      <vt:lpstr>Innovation Salzburg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Eder Eva</dc:creator>
  <cp:lastModifiedBy>Chiara Remundos</cp:lastModifiedBy>
  <cp:revision>7</cp:revision>
  <cp:lastPrinted>2025-11-14T14:57:22Z</cp:lastPrinted>
  <dcterms:created xsi:type="dcterms:W3CDTF">2025-01-15T10:13:40Z</dcterms:created>
  <dcterms:modified xsi:type="dcterms:W3CDTF">2026-01-23T10:54:45Z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0x010100F4B3EECAFAE40142A183D0258624722C</vt:lpwstr>
  </property>
</Properties>
</file>