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4" r:id="rId5"/>
  </p:sldMasterIdLst>
  <p:notesMasterIdLst>
    <p:notesMasterId r:id="rId23"/>
  </p:notesMasterIdLst>
  <p:sldIdLst>
    <p:sldId id="256" r:id="rId6"/>
    <p:sldId id="7265" r:id="rId7"/>
    <p:sldId id="7266" r:id="rId8"/>
    <p:sldId id="7267" r:id="rId9"/>
    <p:sldId id="7268" r:id="rId10"/>
    <p:sldId id="7269" r:id="rId11"/>
    <p:sldId id="7270" r:id="rId12"/>
    <p:sldId id="258" r:id="rId13"/>
    <p:sldId id="7263" r:id="rId14"/>
    <p:sldId id="7264" r:id="rId15"/>
    <p:sldId id="260" r:id="rId16"/>
    <p:sldId id="262" r:id="rId17"/>
    <p:sldId id="264" r:id="rId18"/>
    <p:sldId id="265" r:id="rId19"/>
    <p:sldId id="267" r:id="rId20"/>
    <p:sldId id="266" r:id="rId21"/>
    <p:sldId id="268" r:id="rId22"/>
  </p:sldIdLst>
  <p:sldSz cx="12192000" cy="6858000"/>
  <p:notesSz cx="6858000" cy="9144000"/>
  <p:embeddedFontLst>
    <p:embeddedFont>
      <p:font typeface="Open Sans" panose="020B0606030504020204" pitchFamily="34" charset="0"/>
      <p:regular r:id="rId24"/>
      <p:bold r:id="rId25"/>
      <p:italic r:id="rId26"/>
      <p:boldItalic r:id="rId27"/>
    </p:embeddedFont>
    <p:embeddedFont>
      <p:font typeface="Unbounded" panose="020B0604020202020204" charset="0"/>
      <p:regular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YdSxjlXFNh6Sd1slOAq959vCXF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731" autoAdjust="0"/>
  </p:normalViewPr>
  <p:slideViewPr>
    <p:cSldViewPr snapToGrid="0">
      <p:cViewPr varScale="1">
        <p:scale>
          <a:sx n="79" d="100"/>
          <a:sy n="79" d="100"/>
        </p:scale>
        <p:origin x="179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4.fntdata"/><Relationship Id="rId30" Type="http://schemas.openxmlformats.org/officeDocument/2006/relationships/presProps" Target="pres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sanayake Mudiyanselage Gehan Kavinda Dasanayake" userId="69ce212a-9b5f-4da4-98bd-f6d933cc1f8f" providerId="ADAL" clId="{BAB60343-4AE4-4062-A616-ADD252FFE781}"/>
    <pc:docChg chg="modSld">
      <pc:chgData name="Dasanayake Mudiyanselage Gehan Kavinda Dasanayake" userId="69ce212a-9b5f-4da4-98bd-f6d933cc1f8f" providerId="ADAL" clId="{BAB60343-4AE4-4062-A616-ADD252FFE781}" dt="2025-06-09T22:06:10.180" v="0" actId="1036"/>
      <pc:docMkLst>
        <pc:docMk/>
      </pc:docMkLst>
      <pc:sldChg chg="modSp mod">
        <pc:chgData name="Dasanayake Mudiyanselage Gehan Kavinda Dasanayake" userId="69ce212a-9b5f-4da4-98bd-f6d933cc1f8f" providerId="ADAL" clId="{BAB60343-4AE4-4062-A616-ADD252FFE781}" dt="2025-06-09T22:06:10.180" v="0" actId="1036"/>
        <pc:sldMkLst>
          <pc:docMk/>
          <pc:sldMk cId="0" sldId="256"/>
        </pc:sldMkLst>
        <pc:picChg chg="mod">
          <ac:chgData name="Dasanayake Mudiyanselage Gehan Kavinda Dasanayake" userId="69ce212a-9b5f-4da4-98bd-f6d933cc1f8f" providerId="ADAL" clId="{BAB60343-4AE4-4062-A616-ADD252FFE781}" dt="2025-06-09T22:06:10.180" v="0" actId="1036"/>
          <ac:picMkLst>
            <pc:docMk/>
            <pc:sldMk cId="0" sldId="256"/>
            <ac:picMk id="101" creationId="{00000000-0000-0000-0000-000000000000}"/>
          </ac:picMkLst>
        </pc:picChg>
      </pc:sldChg>
    </pc:docChg>
  </pc:docChgLst>
  <pc:docChgLst>
    <pc:chgData name="Hohenberger Pierre" userId="3f63d6b6-0c12-47b1-ad42-50da7d69cf72" providerId="ADAL" clId="{3539E1C1-4C9E-489B-8E06-83908FDB41B8}"/>
    <pc:docChg chg="undo custSel modSld">
      <pc:chgData name="Hohenberger Pierre" userId="3f63d6b6-0c12-47b1-ad42-50da7d69cf72" providerId="ADAL" clId="{3539E1C1-4C9E-489B-8E06-83908FDB41B8}" dt="2025-11-11T13:22:27.083" v="579" actId="404"/>
      <pc:docMkLst>
        <pc:docMk/>
      </pc:docMkLst>
      <pc:sldChg chg="addSp modSp mod modNotesTx">
        <pc:chgData name="Hohenberger Pierre" userId="3f63d6b6-0c12-47b1-ad42-50da7d69cf72" providerId="ADAL" clId="{3539E1C1-4C9E-489B-8E06-83908FDB41B8}" dt="2025-11-11T12:52:45.725" v="385" actId="1076"/>
        <pc:sldMkLst>
          <pc:docMk/>
          <pc:sldMk cId="0" sldId="258"/>
        </pc:sldMkLst>
        <pc:spChg chg="mod">
          <ac:chgData name="Hohenberger Pierre" userId="3f63d6b6-0c12-47b1-ad42-50da7d69cf72" providerId="ADAL" clId="{3539E1C1-4C9E-489B-8E06-83908FDB41B8}" dt="2025-11-11T12:52:25.865" v="379" actId="1076"/>
          <ac:spMkLst>
            <pc:docMk/>
            <pc:sldMk cId="0" sldId="258"/>
            <ac:spMk id="2" creationId="{E8E1C1C0-BF9C-4533-A02C-A6AB49A528FB}"/>
          </ac:spMkLst>
        </pc:spChg>
        <pc:picChg chg="add mod ord">
          <ac:chgData name="Hohenberger Pierre" userId="3f63d6b6-0c12-47b1-ad42-50da7d69cf72" providerId="ADAL" clId="{3539E1C1-4C9E-489B-8E06-83908FDB41B8}" dt="2025-11-11T12:52:45.725" v="385" actId="1076"/>
          <ac:picMkLst>
            <pc:docMk/>
            <pc:sldMk cId="0" sldId="258"/>
            <ac:picMk id="4" creationId="{AD5EAD51-F0D2-46E0-A88F-E1FFDEAEB5BF}"/>
          </ac:picMkLst>
        </pc:picChg>
        <pc:picChg chg="mod">
          <ac:chgData name="Hohenberger Pierre" userId="3f63d6b6-0c12-47b1-ad42-50da7d69cf72" providerId="ADAL" clId="{3539E1C1-4C9E-489B-8E06-83908FDB41B8}" dt="2025-11-11T12:52:25.865" v="379" actId="1076"/>
          <ac:picMkLst>
            <pc:docMk/>
            <pc:sldMk cId="0" sldId="258"/>
            <ac:picMk id="8" creationId="{7065E335-0553-4A2F-A492-8523EB8E8B09}"/>
          </ac:picMkLst>
        </pc:picChg>
        <pc:picChg chg="mod">
          <ac:chgData name="Hohenberger Pierre" userId="3f63d6b6-0c12-47b1-ad42-50da7d69cf72" providerId="ADAL" clId="{3539E1C1-4C9E-489B-8E06-83908FDB41B8}" dt="2025-11-11T12:52:25.865" v="379" actId="1076"/>
          <ac:picMkLst>
            <pc:docMk/>
            <pc:sldMk cId="0" sldId="258"/>
            <ac:picMk id="13" creationId="{A02DA09B-7F0E-4F4F-B2F0-CD826C750868}"/>
          </ac:picMkLst>
        </pc:picChg>
        <pc:picChg chg="mod">
          <ac:chgData name="Hohenberger Pierre" userId="3f63d6b6-0c12-47b1-ad42-50da7d69cf72" providerId="ADAL" clId="{3539E1C1-4C9E-489B-8E06-83908FDB41B8}" dt="2025-11-11T12:52:25.865" v="379" actId="1076"/>
          <ac:picMkLst>
            <pc:docMk/>
            <pc:sldMk cId="0" sldId="258"/>
            <ac:picMk id="20" creationId="{054705AB-B74F-40DC-B2F8-B5FC5E9C10D9}"/>
          </ac:picMkLst>
        </pc:picChg>
      </pc:sldChg>
      <pc:sldChg chg="addSp modSp mod">
        <pc:chgData name="Hohenberger Pierre" userId="3f63d6b6-0c12-47b1-ad42-50da7d69cf72" providerId="ADAL" clId="{3539E1C1-4C9E-489B-8E06-83908FDB41B8}" dt="2025-11-11T13:22:27.083" v="579" actId="404"/>
        <pc:sldMkLst>
          <pc:docMk/>
          <pc:sldMk cId="182495423" sldId="260"/>
        </pc:sldMkLst>
        <pc:spChg chg="mod">
          <ac:chgData name="Hohenberger Pierre" userId="3f63d6b6-0c12-47b1-ad42-50da7d69cf72" providerId="ADAL" clId="{3539E1C1-4C9E-489B-8E06-83908FDB41B8}" dt="2025-11-11T13:22:27.083" v="579" actId="404"/>
          <ac:spMkLst>
            <pc:docMk/>
            <pc:sldMk cId="182495423" sldId="260"/>
            <ac:spMk id="2" creationId="{B54945B6-E731-49E1-AFA8-C98CB1427DB0}"/>
          </ac:spMkLst>
        </pc:spChg>
        <pc:picChg chg="add mod">
          <ac:chgData name="Hohenberger Pierre" userId="3f63d6b6-0c12-47b1-ad42-50da7d69cf72" providerId="ADAL" clId="{3539E1C1-4C9E-489B-8E06-83908FDB41B8}" dt="2025-11-11T12:54:47.624" v="394" actId="1076"/>
          <ac:picMkLst>
            <pc:docMk/>
            <pc:sldMk cId="182495423" sldId="260"/>
            <ac:picMk id="4" creationId="{7364E11F-E058-42D6-808C-8978A54BC629}"/>
          </ac:picMkLst>
        </pc:picChg>
      </pc:sldChg>
      <pc:sldChg chg="addSp delSp modSp mod delAnim modAnim">
        <pc:chgData name="Hohenberger Pierre" userId="3f63d6b6-0c12-47b1-ad42-50da7d69cf72" providerId="ADAL" clId="{3539E1C1-4C9E-489B-8E06-83908FDB41B8}" dt="2025-11-11T12:46:09.581" v="365" actId="478"/>
        <pc:sldMkLst>
          <pc:docMk/>
          <pc:sldMk cId="1632836992" sldId="261"/>
        </pc:sldMkLst>
        <pc:spChg chg="add del">
          <ac:chgData name="Hohenberger Pierre" userId="3f63d6b6-0c12-47b1-ad42-50da7d69cf72" providerId="ADAL" clId="{3539E1C1-4C9E-489B-8E06-83908FDB41B8}" dt="2025-11-11T12:44:13.421" v="360" actId="22"/>
          <ac:spMkLst>
            <pc:docMk/>
            <pc:sldMk cId="1632836992" sldId="261"/>
            <ac:spMk id="12" creationId="{D25CA114-4070-450F-93E0-36B2AC71E345}"/>
          </ac:spMkLst>
        </pc:spChg>
        <pc:picChg chg="add del mod">
          <ac:chgData name="Hohenberger Pierre" userId="3f63d6b6-0c12-47b1-ad42-50da7d69cf72" providerId="ADAL" clId="{3539E1C1-4C9E-489B-8E06-83908FDB41B8}" dt="2025-11-11T12:46:09.581" v="365" actId="478"/>
          <ac:picMkLst>
            <pc:docMk/>
            <pc:sldMk cId="1632836992" sldId="261"/>
            <ac:picMk id="5" creationId="{BD8D7F8E-C551-4BC0-A895-016154749075}"/>
          </ac:picMkLst>
        </pc:picChg>
      </pc:sldChg>
      <pc:sldChg chg="modSp mod">
        <pc:chgData name="Hohenberger Pierre" userId="3f63d6b6-0c12-47b1-ad42-50da7d69cf72" providerId="ADAL" clId="{3539E1C1-4C9E-489B-8E06-83908FDB41B8}" dt="2025-11-11T12:56:32.687" v="472" actId="1076"/>
        <pc:sldMkLst>
          <pc:docMk/>
          <pc:sldMk cId="3055368825" sldId="262"/>
        </pc:sldMkLst>
        <pc:spChg chg="mod">
          <ac:chgData name="Hohenberger Pierre" userId="3f63d6b6-0c12-47b1-ad42-50da7d69cf72" providerId="ADAL" clId="{3539E1C1-4C9E-489B-8E06-83908FDB41B8}" dt="2025-11-11T12:56:02.197" v="468" actId="27636"/>
          <ac:spMkLst>
            <pc:docMk/>
            <pc:sldMk cId="3055368825" sldId="262"/>
            <ac:spMk id="117" creationId="{00000000-0000-0000-0000-000000000000}"/>
          </ac:spMkLst>
        </pc:spChg>
        <pc:picChg chg="mod">
          <ac:chgData name="Hohenberger Pierre" userId="3f63d6b6-0c12-47b1-ad42-50da7d69cf72" providerId="ADAL" clId="{3539E1C1-4C9E-489B-8E06-83908FDB41B8}" dt="2025-11-11T12:56:27.153" v="471" actId="1076"/>
          <ac:picMkLst>
            <pc:docMk/>
            <pc:sldMk cId="3055368825" sldId="262"/>
            <ac:picMk id="5" creationId="{07C05306-B782-4EE7-B42A-97E18559A0D7}"/>
          </ac:picMkLst>
        </pc:picChg>
        <pc:picChg chg="mod">
          <ac:chgData name="Hohenberger Pierre" userId="3f63d6b6-0c12-47b1-ad42-50da7d69cf72" providerId="ADAL" clId="{3539E1C1-4C9E-489B-8E06-83908FDB41B8}" dt="2025-11-11T12:56:32.687" v="472" actId="1076"/>
          <ac:picMkLst>
            <pc:docMk/>
            <pc:sldMk cId="3055368825" sldId="262"/>
            <ac:picMk id="6" creationId="{20E5F435-8CC2-427C-879A-2CDE008515C3}"/>
          </ac:picMkLst>
        </pc:picChg>
        <pc:picChg chg="mod">
          <ac:chgData name="Hohenberger Pierre" userId="3f63d6b6-0c12-47b1-ad42-50da7d69cf72" providerId="ADAL" clId="{3539E1C1-4C9E-489B-8E06-83908FDB41B8}" dt="2025-11-11T12:56:05.847" v="469" actId="1076"/>
          <ac:picMkLst>
            <pc:docMk/>
            <pc:sldMk cId="3055368825" sldId="262"/>
            <ac:picMk id="8" creationId="{5B3C686D-516D-4C61-9707-B5BA6AF486A8}"/>
          </ac:picMkLst>
        </pc:picChg>
      </pc:sldChg>
      <pc:sldChg chg="modNotesTx">
        <pc:chgData name="Hohenberger Pierre" userId="3f63d6b6-0c12-47b1-ad42-50da7d69cf72" providerId="ADAL" clId="{3539E1C1-4C9E-489B-8E06-83908FDB41B8}" dt="2025-11-10T10:48:50.446" v="312" actId="20577"/>
        <pc:sldMkLst>
          <pc:docMk/>
          <pc:sldMk cId="2624505063" sldId="263"/>
        </pc:sldMkLst>
      </pc:sldChg>
      <pc:sldChg chg="modAnim">
        <pc:chgData name="Hohenberger Pierre" userId="3f63d6b6-0c12-47b1-ad42-50da7d69cf72" providerId="ADAL" clId="{3539E1C1-4C9E-489B-8E06-83908FDB41B8}" dt="2025-11-11T12:59:32.804" v="477"/>
        <pc:sldMkLst>
          <pc:docMk/>
          <pc:sldMk cId="43874774" sldId="265"/>
        </pc:sldMkLst>
      </pc:sldChg>
      <pc:sldChg chg="addSp delSp modSp mod modAnim modNotesTx">
        <pc:chgData name="Hohenberger Pierre" userId="3f63d6b6-0c12-47b1-ad42-50da7d69cf72" providerId="ADAL" clId="{3539E1C1-4C9E-489B-8E06-83908FDB41B8}" dt="2025-11-11T13:14:59.673" v="571" actId="20577"/>
        <pc:sldMkLst>
          <pc:docMk/>
          <pc:sldMk cId="15521261" sldId="267"/>
        </pc:sldMkLst>
        <pc:spChg chg="add mod">
          <ac:chgData name="Hohenberger Pierre" userId="3f63d6b6-0c12-47b1-ad42-50da7d69cf72" providerId="ADAL" clId="{3539E1C1-4C9E-489B-8E06-83908FDB41B8}" dt="2025-11-11T13:08:28.733" v="495" actId="1076"/>
          <ac:spMkLst>
            <pc:docMk/>
            <pc:sldMk cId="15521261" sldId="267"/>
            <ac:spMk id="2" creationId="{B78ED000-7AE3-4AA2-880E-C32E72D3DC99}"/>
          </ac:spMkLst>
        </pc:spChg>
        <pc:spChg chg="add mod">
          <ac:chgData name="Hohenberger Pierre" userId="3f63d6b6-0c12-47b1-ad42-50da7d69cf72" providerId="ADAL" clId="{3539E1C1-4C9E-489B-8E06-83908FDB41B8}" dt="2025-11-11T13:08:14.283" v="494" actId="1076"/>
          <ac:spMkLst>
            <pc:docMk/>
            <pc:sldMk cId="15521261" sldId="267"/>
            <ac:spMk id="9" creationId="{C19C098D-3B0F-4D68-971D-74E578A44BDB}"/>
          </ac:spMkLst>
        </pc:spChg>
        <pc:spChg chg="add mod">
          <ac:chgData name="Hohenberger Pierre" userId="3f63d6b6-0c12-47b1-ad42-50da7d69cf72" providerId="ADAL" clId="{3539E1C1-4C9E-489B-8E06-83908FDB41B8}" dt="2025-11-11T13:08:56.476" v="502" actId="1076"/>
          <ac:spMkLst>
            <pc:docMk/>
            <pc:sldMk cId="15521261" sldId="267"/>
            <ac:spMk id="10" creationId="{DE97375D-C9FC-4C50-BA3F-6B74311E4C9E}"/>
          </ac:spMkLst>
        </pc:spChg>
        <pc:spChg chg="add mod">
          <ac:chgData name="Hohenberger Pierre" userId="3f63d6b6-0c12-47b1-ad42-50da7d69cf72" providerId="ADAL" clId="{3539E1C1-4C9E-489B-8E06-83908FDB41B8}" dt="2025-11-11T13:09:20.328" v="505" actId="1076"/>
          <ac:spMkLst>
            <pc:docMk/>
            <pc:sldMk cId="15521261" sldId="267"/>
            <ac:spMk id="11" creationId="{C412C1C6-3618-4217-B54D-8454EB74C123}"/>
          </ac:spMkLst>
        </pc:spChg>
        <pc:picChg chg="del mod">
          <ac:chgData name="Hohenberger Pierre" userId="3f63d6b6-0c12-47b1-ad42-50da7d69cf72" providerId="ADAL" clId="{3539E1C1-4C9E-489B-8E06-83908FDB41B8}" dt="2025-11-11T13:09:56.302" v="506" actId="478"/>
          <ac:picMkLst>
            <pc:docMk/>
            <pc:sldMk cId="15521261" sldId="267"/>
            <ac:picMk id="6" creationId="{37E9BCCB-A5BC-9197-0AC6-E3EC6A81BD04}"/>
          </ac:picMkLst>
        </pc:picChg>
        <pc:picChg chg="add mod">
          <ac:chgData name="Hohenberger Pierre" userId="3f63d6b6-0c12-47b1-ad42-50da7d69cf72" providerId="ADAL" clId="{3539E1C1-4C9E-489B-8E06-83908FDB41B8}" dt="2025-11-11T13:10:13.806" v="512" actId="167"/>
          <ac:picMkLst>
            <pc:docMk/>
            <pc:sldMk cId="15521261" sldId="267"/>
            <ac:picMk id="12" creationId="{484AC1E6-7031-4B0F-9619-EF6D11485DE8}"/>
          </ac:picMkLst>
        </pc:picChg>
      </pc:sldChg>
      <pc:sldChg chg="modNotesTx">
        <pc:chgData name="Hohenberger Pierre" userId="3f63d6b6-0c12-47b1-ad42-50da7d69cf72" providerId="ADAL" clId="{3539E1C1-4C9E-489B-8E06-83908FDB41B8}" dt="2025-11-10T10:47:16.674" v="309" actId="20577"/>
        <pc:sldMkLst>
          <pc:docMk/>
          <pc:sldMk cId="811448510" sldId="7260"/>
        </pc:sldMkLst>
      </pc:sldChg>
      <pc:sldChg chg="modNotesTx">
        <pc:chgData name="Hohenberger Pierre" userId="3f63d6b6-0c12-47b1-ad42-50da7d69cf72" providerId="ADAL" clId="{3539E1C1-4C9E-489B-8E06-83908FDB41B8}" dt="2025-11-10T10:48:25.080" v="311" actId="6549"/>
        <pc:sldMkLst>
          <pc:docMk/>
          <pc:sldMk cId="3111565525" sldId="7262"/>
        </pc:sldMkLst>
      </pc:sldChg>
    </pc:docChg>
  </pc:docChgLst>
  <pc:docChgLst>
    <pc:chgData name="Hohenberger Pierre" userId="3f63d6b6-0c12-47b1-ad42-50da7d69cf72" providerId="ADAL" clId="{A5B72C51-6D7E-4170-AA47-B9113CC27017}"/>
    <pc:docChg chg="custSel modSld">
      <pc:chgData name="Hohenberger Pierre" userId="3f63d6b6-0c12-47b1-ad42-50da7d69cf72" providerId="ADAL" clId="{A5B72C51-6D7E-4170-AA47-B9113CC27017}" dt="2025-11-22T07:06:48.310" v="70" actId="20577"/>
      <pc:docMkLst>
        <pc:docMk/>
      </pc:docMkLst>
      <pc:sldChg chg="modSp mod">
        <pc:chgData name="Hohenberger Pierre" userId="3f63d6b6-0c12-47b1-ad42-50da7d69cf72" providerId="ADAL" clId="{A5B72C51-6D7E-4170-AA47-B9113CC27017}" dt="2025-11-21T15:04:56.212" v="38" actId="20577"/>
        <pc:sldMkLst>
          <pc:docMk/>
          <pc:sldMk cId="0" sldId="257"/>
        </pc:sldMkLst>
        <pc:spChg chg="mod">
          <ac:chgData name="Hohenberger Pierre" userId="3f63d6b6-0c12-47b1-ad42-50da7d69cf72" providerId="ADAL" clId="{A5B72C51-6D7E-4170-AA47-B9113CC27017}" dt="2025-11-21T15:04:56.212" v="38" actId="20577"/>
          <ac:spMkLst>
            <pc:docMk/>
            <pc:sldMk cId="0" sldId="257"/>
            <ac:spMk id="112" creationId="{00000000-0000-0000-0000-000000000000}"/>
          </ac:spMkLst>
        </pc:spChg>
      </pc:sldChg>
      <pc:sldChg chg="modSp mod">
        <pc:chgData name="Hohenberger Pierre" userId="3f63d6b6-0c12-47b1-ad42-50da7d69cf72" providerId="ADAL" clId="{A5B72C51-6D7E-4170-AA47-B9113CC27017}" dt="2025-11-22T06:24:37.111" v="41" actId="20577"/>
        <pc:sldMkLst>
          <pc:docMk/>
          <pc:sldMk cId="182495423" sldId="260"/>
        </pc:sldMkLst>
        <pc:spChg chg="mod">
          <ac:chgData name="Hohenberger Pierre" userId="3f63d6b6-0c12-47b1-ad42-50da7d69cf72" providerId="ADAL" clId="{A5B72C51-6D7E-4170-AA47-B9113CC27017}" dt="2025-11-22T06:24:37.111" v="41" actId="20577"/>
          <ac:spMkLst>
            <pc:docMk/>
            <pc:sldMk cId="182495423" sldId="260"/>
            <ac:spMk id="2" creationId="{B54945B6-E731-49E1-AFA8-C98CB1427DB0}"/>
          </ac:spMkLst>
        </pc:spChg>
      </pc:sldChg>
      <pc:sldChg chg="delSp modSp mod delAnim">
        <pc:chgData name="Hohenberger Pierre" userId="3f63d6b6-0c12-47b1-ad42-50da7d69cf72" providerId="ADAL" clId="{A5B72C51-6D7E-4170-AA47-B9113CC27017}" dt="2025-11-22T06:55:09.416" v="46" actId="478"/>
        <pc:sldMkLst>
          <pc:docMk/>
          <pc:sldMk cId="15521261" sldId="267"/>
        </pc:sldMkLst>
        <pc:spChg chg="del">
          <ac:chgData name="Hohenberger Pierre" userId="3f63d6b6-0c12-47b1-ad42-50da7d69cf72" providerId="ADAL" clId="{A5B72C51-6D7E-4170-AA47-B9113CC27017}" dt="2025-11-22T06:54:56.827" v="42" actId="478"/>
          <ac:spMkLst>
            <pc:docMk/>
            <pc:sldMk cId="15521261" sldId="267"/>
            <ac:spMk id="2" creationId="{B78ED000-7AE3-4AA2-880E-C32E72D3DC99}"/>
          </ac:spMkLst>
        </pc:spChg>
        <pc:spChg chg="del">
          <ac:chgData name="Hohenberger Pierre" userId="3f63d6b6-0c12-47b1-ad42-50da7d69cf72" providerId="ADAL" clId="{A5B72C51-6D7E-4170-AA47-B9113CC27017}" dt="2025-11-22T06:54:59.047" v="43" actId="478"/>
          <ac:spMkLst>
            <pc:docMk/>
            <pc:sldMk cId="15521261" sldId="267"/>
            <ac:spMk id="9" creationId="{C19C098D-3B0F-4D68-971D-74E578A44BDB}"/>
          </ac:spMkLst>
        </pc:spChg>
        <pc:spChg chg="del mod">
          <ac:chgData name="Hohenberger Pierre" userId="3f63d6b6-0c12-47b1-ad42-50da7d69cf72" providerId="ADAL" clId="{A5B72C51-6D7E-4170-AA47-B9113CC27017}" dt="2025-11-22T06:55:04.398" v="45" actId="478"/>
          <ac:spMkLst>
            <pc:docMk/>
            <pc:sldMk cId="15521261" sldId="267"/>
            <ac:spMk id="10" creationId="{DE97375D-C9FC-4C50-BA3F-6B74311E4C9E}"/>
          </ac:spMkLst>
        </pc:spChg>
        <pc:spChg chg="del">
          <ac:chgData name="Hohenberger Pierre" userId="3f63d6b6-0c12-47b1-ad42-50da7d69cf72" providerId="ADAL" clId="{A5B72C51-6D7E-4170-AA47-B9113CC27017}" dt="2025-11-22T06:55:09.416" v="46" actId="478"/>
          <ac:spMkLst>
            <pc:docMk/>
            <pc:sldMk cId="15521261" sldId="267"/>
            <ac:spMk id="11" creationId="{C412C1C6-3618-4217-B54D-8454EB74C123}"/>
          </ac:spMkLst>
        </pc:spChg>
      </pc:sldChg>
      <pc:sldChg chg="modSp mod">
        <pc:chgData name="Hohenberger Pierre" userId="3f63d6b6-0c12-47b1-ad42-50da7d69cf72" providerId="ADAL" clId="{A5B72C51-6D7E-4170-AA47-B9113CC27017}" dt="2025-11-22T07:06:48.310" v="70" actId="20577"/>
        <pc:sldMkLst>
          <pc:docMk/>
          <pc:sldMk cId="3522795955" sldId="268"/>
        </pc:sldMkLst>
        <pc:spChg chg="mod">
          <ac:chgData name="Hohenberger Pierre" userId="3f63d6b6-0c12-47b1-ad42-50da7d69cf72" providerId="ADAL" clId="{A5B72C51-6D7E-4170-AA47-B9113CC27017}" dt="2025-11-22T07:06:48.310" v="70" actId="20577"/>
          <ac:spMkLst>
            <pc:docMk/>
            <pc:sldMk cId="3522795955" sldId="268"/>
            <ac:spMk id="4" creationId="{F62CD54D-3A4E-4A44-BE7C-8E0F0B365871}"/>
          </ac:spMkLst>
        </pc:spChg>
      </pc:sldChg>
    </pc:docChg>
  </pc:docChgLst>
  <pc:docChgLst>
    <pc:chgData name="Hohenberger Pierre" userId="3f63d6b6-0c12-47b1-ad42-50da7d69cf72" providerId="ADAL" clId="{E029CE71-D6DD-48F1-81BC-6703478A7B6D}"/>
    <pc:docChg chg="undo custSel modSld">
      <pc:chgData name="Hohenberger Pierre" userId="3f63d6b6-0c12-47b1-ad42-50da7d69cf72" providerId="ADAL" clId="{E029CE71-D6DD-48F1-81BC-6703478A7B6D}" dt="2025-11-05T12:54:04.779" v="953" actId="2710"/>
      <pc:docMkLst>
        <pc:docMk/>
      </pc:docMkLst>
      <pc:sldChg chg="modNotesTx">
        <pc:chgData name="Hohenberger Pierre" userId="3f63d6b6-0c12-47b1-ad42-50da7d69cf72" providerId="ADAL" clId="{E029CE71-D6DD-48F1-81BC-6703478A7B6D}" dt="2025-11-05T11:49:22.584" v="186" actId="20577"/>
        <pc:sldMkLst>
          <pc:docMk/>
          <pc:sldMk cId="0" sldId="257"/>
        </pc:sldMkLst>
      </pc:sldChg>
      <pc:sldChg chg="addSp delSp modSp mod modNotesTx">
        <pc:chgData name="Hohenberger Pierre" userId="3f63d6b6-0c12-47b1-ad42-50da7d69cf72" providerId="ADAL" clId="{E029CE71-D6DD-48F1-81BC-6703478A7B6D}" dt="2025-11-05T12:30:56.087" v="626" actId="20577"/>
        <pc:sldMkLst>
          <pc:docMk/>
          <pc:sldMk cId="0" sldId="258"/>
        </pc:sldMkLst>
        <pc:picChg chg="add del mod">
          <ac:chgData name="Hohenberger Pierre" userId="3f63d6b6-0c12-47b1-ad42-50da7d69cf72" providerId="ADAL" clId="{E029CE71-D6DD-48F1-81BC-6703478A7B6D}" dt="2025-11-05T11:41:57.517" v="110" actId="478"/>
          <ac:picMkLst>
            <pc:docMk/>
            <pc:sldMk cId="0" sldId="258"/>
            <ac:picMk id="4" creationId="{866CA4B1-616E-4112-9B60-E627011ED804}"/>
          </ac:picMkLst>
        </pc:picChg>
        <pc:picChg chg="add del mod">
          <ac:chgData name="Hohenberger Pierre" userId="3f63d6b6-0c12-47b1-ad42-50da7d69cf72" providerId="ADAL" clId="{E029CE71-D6DD-48F1-81BC-6703478A7B6D}" dt="2025-11-05T11:37:26.203" v="90" actId="478"/>
          <ac:picMkLst>
            <pc:docMk/>
            <pc:sldMk cId="0" sldId="258"/>
            <ac:picMk id="5" creationId="{444C487B-4422-4F52-9F70-F176EDE81BE4}"/>
          </ac:picMkLst>
        </pc:picChg>
        <pc:picChg chg="add del mod">
          <ac:chgData name="Hohenberger Pierre" userId="3f63d6b6-0c12-47b1-ad42-50da7d69cf72" providerId="ADAL" clId="{E029CE71-D6DD-48F1-81BC-6703478A7B6D}" dt="2025-11-05T11:41:57.517" v="110" actId="478"/>
          <ac:picMkLst>
            <pc:docMk/>
            <pc:sldMk cId="0" sldId="258"/>
            <ac:picMk id="6" creationId="{C92D3B49-7EAC-478C-9A8C-ABD5F6A5DA9C}"/>
          </ac:picMkLst>
        </pc:picChg>
        <pc:picChg chg="add del mod">
          <ac:chgData name="Hohenberger Pierre" userId="3f63d6b6-0c12-47b1-ad42-50da7d69cf72" providerId="ADAL" clId="{E029CE71-D6DD-48F1-81BC-6703478A7B6D}" dt="2025-11-05T11:41:57.517" v="110" actId="478"/>
          <ac:picMkLst>
            <pc:docMk/>
            <pc:sldMk cId="0" sldId="258"/>
            <ac:picMk id="7" creationId="{5711E44D-F84E-48CB-B24D-F27E28767B1D}"/>
          </ac:picMkLst>
        </pc:picChg>
        <pc:picChg chg="add mod">
          <ac:chgData name="Hohenberger Pierre" userId="3f63d6b6-0c12-47b1-ad42-50da7d69cf72" providerId="ADAL" clId="{E029CE71-D6DD-48F1-81BC-6703478A7B6D}" dt="2025-11-05T11:36:57.246" v="84" actId="1076"/>
          <ac:picMkLst>
            <pc:docMk/>
            <pc:sldMk cId="0" sldId="258"/>
            <ac:picMk id="8" creationId="{7065E335-0553-4A2F-A492-8523EB8E8B09}"/>
          </ac:picMkLst>
        </pc:picChg>
        <pc:picChg chg="add del mod">
          <ac:chgData name="Hohenberger Pierre" userId="3f63d6b6-0c12-47b1-ad42-50da7d69cf72" providerId="ADAL" clId="{E029CE71-D6DD-48F1-81BC-6703478A7B6D}" dt="2025-11-05T11:41:57.517" v="110" actId="478"/>
          <ac:picMkLst>
            <pc:docMk/>
            <pc:sldMk cId="0" sldId="258"/>
            <ac:picMk id="9" creationId="{21E5E36D-DC36-4436-86D6-5B9766C28F0C}"/>
          </ac:picMkLst>
        </pc:picChg>
        <pc:picChg chg="add del mod">
          <ac:chgData name="Hohenberger Pierre" userId="3f63d6b6-0c12-47b1-ad42-50da7d69cf72" providerId="ADAL" clId="{E029CE71-D6DD-48F1-81BC-6703478A7B6D}" dt="2025-11-05T11:41:57.517" v="110" actId="478"/>
          <ac:picMkLst>
            <pc:docMk/>
            <pc:sldMk cId="0" sldId="258"/>
            <ac:picMk id="10" creationId="{74DD87C7-3356-432E-A422-B44D538B13CA}"/>
          </ac:picMkLst>
        </pc:picChg>
        <pc:picChg chg="add del mod">
          <ac:chgData name="Hohenberger Pierre" userId="3f63d6b6-0c12-47b1-ad42-50da7d69cf72" providerId="ADAL" clId="{E029CE71-D6DD-48F1-81BC-6703478A7B6D}" dt="2025-11-05T11:37:51.336" v="99" actId="478"/>
          <ac:picMkLst>
            <pc:docMk/>
            <pc:sldMk cId="0" sldId="258"/>
            <ac:picMk id="11" creationId="{21C785EC-207B-4346-BBC9-05CA0A7EF0E7}"/>
          </ac:picMkLst>
        </pc:picChg>
        <pc:picChg chg="add mod">
          <ac:chgData name="Hohenberger Pierre" userId="3f63d6b6-0c12-47b1-ad42-50da7d69cf72" providerId="ADAL" clId="{E029CE71-D6DD-48F1-81BC-6703478A7B6D}" dt="2025-11-05T11:37:49.697" v="98" actId="571"/>
          <ac:picMkLst>
            <pc:docMk/>
            <pc:sldMk cId="0" sldId="258"/>
            <ac:picMk id="13" creationId="{A02DA09B-7F0E-4F4F-B2F0-CD826C750868}"/>
          </ac:picMkLst>
        </pc:picChg>
        <pc:picChg chg="add del mod">
          <ac:chgData name="Hohenberger Pierre" userId="3f63d6b6-0c12-47b1-ad42-50da7d69cf72" providerId="ADAL" clId="{E029CE71-D6DD-48F1-81BC-6703478A7B6D}" dt="2025-11-05T11:41:57.517" v="110" actId="478"/>
          <ac:picMkLst>
            <pc:docMk/>
            <pc:sldMk cId="0" sldId="258"/>
            <ac:picMk id="14" creationId="{6AA621B7-A4A5-4502-A833-909092F19B33}"/>
          </ac:picMkLst>
        </pc:picChg>
        <pc:picChg chg="add del mod">
          <ac:chgData name="Hohenberger Pierre" userId="3f63d6b6-0c12-47b1-ad42-50da7d69cf72" providerId="ADAL" clId="{E029CE71-D6DD-48F1-81BC-6703478A7B6D}" dt="2025-11-05T11:41:57.517" v="110" actId="478"/>
          <ac:picMkLst>
            <pc:docMk/>
            <pc:sldMk cId="0" sldId="258"/>
            <ac:picMk id="16" creationId="{5602C3AA-9A3E-4427-A74F-9A84794E5059}"/>
          </ac:picMkLst>
        </pc:picChg>
        <pc:picChg chg="add del mod">
          <ac:chgData name="Hohenberger Pierre" userId="3f63d6b6-0c12-47b1-ad42-50da7d69cf72" providerId="ADAL" clId="{E029CE71-D6DD-48F1-81BC-6703478A7B6D}" dt="2025-11-05T11:45:16.178" v="146" actId="478"/>
          <ac:picMkLst>
            <pc:docMk/>
            <pc:sldMk cId="0" sldId="258"/>
            <ac:picMk id="18" creationId="{CD063C4C-B8BC-4FE0-B17E-5514E20DFF17}"/>
          </ac:picMkLst>
        </pc:picChg>
        <pc:picChg chg="add mod">
          <ac:chgData name="Hohenberger Pierre" userId="3f63d6b6-0c12-47b1-ad42-50da7d69cf72" providerId="ADAL" clId="{E029CE71-D6DD-48F1-81BC-6703478A7B6D}" dt="2025-11-05T11:45:19.598" v="147" actId="1076"/>
          <ac:picMkLst>
            <pc:docMk/>
            <pc:sldMk cId="0" sldId="258"/>
            <ac:picMk id="20" creationId="{054705AB-B74F-40DC-B2F8-B5FC5E9C10D9}"/>
          </ac:picMkLst>
        </pc:picChg>
      </pc:sldChg>
      <pc:sldChg chg="addSp delSp modSp mod">
        <pc:chgData name="Hohenberger Pierre" userId="3f63d6b6-0c12-47b1-ad42-50da7d69cf72" providerId="ADAL" clId="{E029CE71-D6DD-48F1-81BC-6703478A7B6D}" dt="2025-11-05T11:43:42.730" v="116" actId="478"/>
        <pc:sldMkLst>
          <pc:docMk/>
          <pc:sldMk cId="182495423" sldId="260"/>
        </pc:sldMkLst>
        <pc:picChg chg="add del mod">
          <ac:chgData name="Hohenberger Pierre" userId="3f63d6b6-0c12-47b1-ad42-50da7d69cf72" providerId="ADAL" clId="{E029CE71-D6DD-48F1-81BC-6703478A7B6D}" dt="2025-11-05T11:43:42.730" v="116" actId="478"/>
          <ac:picMkLst>
            <pc:docMk/>
            <pc:sldMk cId="182495423" sldId="260"/>
            <ac:picMk id="4" creationId="{DEF099AA-7EA7-4F31-B325-CCA6878F4118}"/>
          </ac:picMkLst>
        </pc:picChg>
        <pc:picChg chg="add del mod">
          <ac:chgData name="Hohenberger Pierre" userId="3f63d6b6-0c12-47b1-ad42-50da7d69cf72" providerId="ADAL" clId="{E029CE71-D6DD-48F1-81BC-6703478A7B6D}" dt="2025-11-05T11:43:42.730" v="116" actId="478"/>
          <ac:picMkLst>
            <pc:docMk/>
            <pc:sldMk cId="182495423" sldId="260"/>
            <ac:picMk id="6" creationId="{953C6323-8A35-4E43-BE9B-94FD2CB47A7D}"/>
          </ac:picMkLst>
        </pc:picChg>
        <pc:picChg chg="add del mod">
          <ac:chgData name="Hohenberger Pierre" userId="3f63d6b6-0c12-47b1-ad42-50da7d69cf72" providerId="ADAL" clId="{E029CE71-D6DD-48F1-81BC-6703478A7B6D}" dt="2025-11-05T11:43:42.730" v="116" actId="478"/>
          <ac:picMkLst>
            <pc:docMk/>
            <pc:sldMk cId="182495423" sldId="260"/>
            <ac:picMk id="8" creationId="{943FF260-8AD9-4B34-B864-1C7E7D07D305}"/>
          </ac:picMkLst>
        </pc:picChg>
        <pc:picChg chg="add del mod">
          <ac:chgData name="Hohenberger Pierre" userId="3f63d6b6-0c12-47b1-ad42-50da7d69cf72" providerId="ADAL" clId="{E029CE71-D6DD-48F1-81BC-6703478A7B6D}" dt="2025-11-05T11:43:42.730" v="116" actId="478"/>
          <ac:picMkLst>
            <pc:docMk/>
            <pc:sldMk cId="182495423" sldId="260"/>
            <ac:picMk id="10" creationId="{B1671AEA-6366-49A0-920B-05A7F55B1EE4}"/>
          </ac:picMkLst>
        </pc:picChg>
        <pc:picChg chg="add del mod">
          <ac:chgData name="Hohenberger Pierre" userId="3f63d6b6-0c12-47b1-ad42-50da7d69cf72" providerId="ADAL" clId="{E029CE71-D6DD-48F1-81BC-6703478A7B6D}" dt="2025-11-05T11:43:42.730" v="116" actId="478"/>
          <ac:picMkLst>
            <pc:docMk/>
            <pc:sldMk cId="182495423" sldId="260"/>
            <ac:picMk id="12" creationId="{903F43D1-F12A-4CC1-9F04-576030EBB8ED}"/>
          </ac:picMkLst>
        </pc:picChg>
        <pc:picChg chg="add del mod">
          <ac:chgData name="Hohenberger Pierre" userId="3f63d6b6-0c12-47b1-ad42-50da7d69cf72" providerId="ADAL" clId="{E029CE71-D6DD-48F1-81BC-6703478A7B6D}" dt="2025-11-05T11:43:42.730" v="116" actId="478"/>
          <ac:picMkLst>
            <pc:docMk/>
            <pc:sldMk cId="182495423" sldId="260"/>
            <ac:picMk id="13" creationId="{65932B63-813D-44DA-9AB3-FF0F1777DF3D}"/>
          </ac:picMkLst>
        </pc:picChg>
        <pc:picChg chg="add del mod">
          <ac:chgData name="Hohenberger Pierre" userId="3f63d6b6-0c12-47b1-ad42-50da7d69cf72" providerId="ADAL" clId="{E029CE71-D6DD-48F1-81BC-6703478A7B6D}" dt="2025-11-05T11:43:42.730" v="116" actId="478"/>
          <ac:picMkLst>
            <pc:docMk/>
            <pc:sldMk cId="182495423" sldId="260"/>
            <ac:picMk id="14" creationId="{CDBE4D32-DAA2-4CAF-B5E3-D2DDBEEE9394}"/>
          </ac:picMkLst>
        </pc:picChg>
        <pc:picChg chg="add del mod">
          <ac:chgData name="Hohenberger Pierre" userId="3f63d6b6-0c12-47b1-ad42-50da7d69cf72" providerId="ADAL" clId="{E029CE71-D6DD-48F1-81BC-6703478A7B6D}" dt="2025-11-05T11:43:42.730" v="116" actId="478"/>
          <ac:picMkLst>
            <pc:docMk/>
            <pc:sldMk cId="182495423" sldId="260"/>
            <ac:picMk id="15" creationId="{E9292D2D-1BCF-4F81-946B-90B4EFD97C41}"/>
          </ac:picMkLst>
        </pc:picChg>
        <pc:picChg chg="add del mod">
          <ac:chgData name="Hohenberger Pierre" userId="3f63d6b6-0c12-47b1-ad42-50da7d69cf72" providerId="ADAL" clId="{E029CE71-D6DD-48F1-81BC-6703478A7B6D}" dt="2025-11-05T11:43:42.730" v="116" actId="478"/>
          <ac:picMkLst>
            <pc:docMk/>
            <pc:sldMk cId="182495423" sldId="260"/>
            <ac:picMk id="16" creationId="{692D91B5-3DDB-4FB9-AF72-4E2C9318DE96}"/>
          </ac:picMkLst>
        </pc:picChg>
        <pc:picChg chg="add del mod">
          <ac:chgData name="Hohenberger Pierre" userId="3f63d6b6-0c12-47b1-ad42-50da7d69cf72" providerId="ADAL" clId="{E029CE71-D6DD-48F1-81BC-6703478A7B6D}" dt="2025-11-05T11:43:42.730" v="116" actId="478"/>
          <ac:picMkLst>
            <pc:docMk/>
            <pc:sldMk cId="182495423" sldId="260"/>
            <ac:picMk id="17" creationId="{25414DDB-8413-4D38-9505-E1C6ED43C805}"/>
          </ac:picMkLst>
        </pc:picChg>
      </pc:sldChg>
      <pc:sldChg chg="addSp delSp modSp mod modNotesTx">
        <pc:chgData name="Hohenberger Pierre" userId="3f63d6b6-0c12-47b1-ad42-50da7d69cf72" providerId="ADAL" clId="{E029CE71-D6DD-48F1-81BC-6703478A7B6D}" dt="2025-11-05T12:26:59.129" v="232" actId="1582"/>
        <pc:sldMkLst>
          <pc:docMk/>
          <pc:sldMk cId="1632836992" sldId="261"/>
        </pc:sldMkLst>
        <pc:spChg chg="mod">
          <ac:chgData name="Hohenberger Pierre" userId="3f63d6b6-0c12-47b1-ad42-50da7d69cf72" providerId="ADAL" clId="{E029CE71-D6DD-48F1-81BC-6703478A7B6D}" dt="2025-11-05T11:34:54.289" v="56" actId="5793"/>
          <ac:spMkLst>
            <pc:docMk/>
            <pc:sldMk cId="1632836992" sldId="261"/>
            <ac:spMk id="3" creationId="{3BBA1692-40D6-4689-84F0-FD517811DFD9}"/>
          </ac:spMkLst>
        </pc:spChg>
        <pc:picChg chg="add del mod">
          <ac:chgData name="Hohenberger Pierre" userId="3f63d6b6-0c12-47b1-ad42-50da7d69cf72" providerId="ADAL" clId="{E029CE71-D6DD-48F1-81BC-6703478A7B6D}" dt="2025-11-05T11:36:21.860" v="75" actId="478"/>
          <ac:picMkLst>
            <pc:docMk/>
            <pc:sldMk cId="1632836992" sldId="261"/>
            <ac:picMk id="4" creationId="{6C03DD97-7094-4D15-BA7F-02AD5E21E3EB}"/>
          </ac:picMkLst>
        </pc:picChg>
        <pc:picChg chg="add del mod">
          <ac:chgData name="Hohenberger Pierre" userId="3f63d6b6-0c12-47b1-ad42-50da7d69cf72" providerId="ADAL" clId="{E029CE71-D6DD-48F1-81BC-6703478A7B6D}" dt="2025-11-05T11:36:21.860" v="75" actId="478"/>
          <ac:picMkLst>
            <pc:docMk/>
            <pc:sldMk cId="1632836992" sldId="261"/>
            <ac:picMk id="6" creationId="{66358F18-7CE2-46A2-BE23-E7438BB42609}"/>
          </ac:picMkLst>
        </pc:picChg>
        <pc:picChg chg="add del mod">
          <ac:chgData name="Hohenberger Pierre" userId="3f63d6b6-0c12-47b1-ad42-50da7d69cf72" providerId="ADAL" clId="{E029CE71-D6DD-48F1-81BC-6703478A7B6D}" dt="2025-11-05T11:36:21.860" v="75" actId="478"/>
          <ac:picMkLst>
            <pc:docMk/>
            <pc:sldMk cId="1632836992" sldId="261"/>
            <ac:picMk id="8" creationId="{57574FD8-73AB-447C-B9A6-B87E52524C9E}"/>
          </ac:picMkLst>
        </pc:picChg>
        <pc:picChg chg="add del mod">
          <ac:chgData name="Hohenberger Pierre" userId="3f63d6b6-0c12-47b1-ad42-50da7d69cf72" providerId="ADAL" clId="{E029CE71-D6DD-48F1-81BC-6703478A7B6D}" dt="2025-11-05T11:36:21.860" v="75" actId="478"/>
          <ac:picMkLst>
            <pc:docMk/>
            <pc:sldMk cId="1632836992" sldId="261"/>
            <ac:picMk id="11" creationId="{D29D7F71-ABA7-4BD1-9310-BED024D9E265}"/>
          </ac:picMkLst>
        </pc:picChg>
        <pc:picChg chg="add del mod">
          <ac:chgData name="Hohenberger Pierre" userId="3f63d6b6-0c12-47b1-ad42-50da7d69cf72" providerId="ADAL" clId="{E029CE71-D6DD-48F1-81BC-6703478A7B6D}" dt="2025-11-05T11:34:30.757" v="52" actId="478"/>
          <ac:picMkLst>
            <pc:docMk/>
            <pc:sldMk cId="1632836992" sldId="261"/>
            <ac:picMk id="14" creationId="{75FD6C55-20FB-42D5-B2D6-04D559D83A13}"/>
          </ac:picMkLst>
        </pc:picChg>
        <pc:picChg chg="add del mod">
          <ac:chgData name="Hohenberger Pierre" userId="3f63d6b6-0c12-47b1-ad42-50da7d69cf72" providerId="ADAL" clId="{E029CE71-D6DD-48F1-81BC-6703478A7B6D}" dt="2025-11-05T11:34:47.130" v="54" actId="478"/>
          <ac:picMkLst>
            <pc:docMk/>
            <pc:sldMk cId="1632836992" sldId="261"/>
            <ac:picMk id="16" creationId="{F00CE628-7041-427F-AB39-48EC11E7D639}"/>
          </ac:picMkLst>
        </pc:picChg>
        <pc:picChg chg="add del mod">
          <ac:chgData name="Hohenberger Pierre" userId="3f63d6b6-0c12-47b1-ad42-50da7d69cf72" providerId="ADAL" clId="{E029CE71-D6DD-48F1-81BC-6703478A7B6D}" dt="2025-11-05T11:36:21.860" v="75" actId="478"/>
          <ac:picMkLst>
            <pc:docMk/>
            <pc:sldMk cId="1632836992" sldId="261"/>
            <ac:picMk id="18" creationId="{55A8A676-1464-4FE1-B5D3-DC20D1B7366E}"/>
          </ac:picMkLst>
        </pc:picChg>
        <pc:picChg chg="add del mod">
          <ac:chgData name="Hohenberger Pierre" userId="3f63d6b6-0c12-47b1-ad42-50da7d69cf72" providerId="ADAL" clId="{E029CE71-D6DD-48F1-81BC-6703478A7B6D}" dt="2025-11-05T11:36:21.860" v="75" actId="478"/>
          <ac:picMkLst>
            <pc:docMk/>
            <pc:sldMk cId="1632836992" sldId="261"/>
            <ac:picMk id="20" creationId="{B54953DC-99FD-48A6-80B6-0F71800831B8}"/>
          </ac:picMkLst>
        </pc:picChg>
        <pc:picChg chg="add mod">
          <ac:chgData name="Hohenberger Pierre" userId="3f63d6b6-0c12-47b1-ad42-50da7d69cf72" providerId="ADAL" clId="{E029CE71-D6DD-48F1-81BC-6703478A7B6D}" dt="2025-11-05T11:33:44.524" v="44" actId="1076"/>
          <ac:picMkLst>
            <pc:docMk/>
            <pc:sldMk cId="1632836992" sldId="261"/>
            <ac:picMk id="22" creationId="{844BADAE-3DCC-4E9E-93E3-688A5A8207DA}"/>
          </ac:picMkLst>
        </pc:picChg>
        <pc:picChg chg="add del mod">
          <ac:chgData name="Hohenberger Pierre" userId="3f63d6b6-0c12-47b1-ad42-50da7d69cf72" providerId="ADAL" clId="{E029CE71-D6DD-48F1-81BC-6703478A7B6D}" dt="2025-11-05T11:36:21.860" v="75" actId="478"/>
          <ac:picMkLst>
            <pc:docMk/>
            <pc:sldMk cId="1632836992" sldId="261"/>
            <ac:picMk id="24" creationId="{A9016A4B-6F5B-4B36-B798-AF10C4DB4E9B}"/>
          </ac:picMkLst>
        </pc:picChg>
        <pc:picChg chg="add del mod">
          <ac:chgData name="Hohenberger Pierre" userId="3f63d6b6-0c12-47b1-ad42-50da7d69cf72" providerId="ADAL" clId="{E029CE71-D6DD-48F1-81BC-6703478A7B6D}" dt="2025-11-05T11:34:17.743" v="49" actId="478"/>
          <ac:picMkLst>
            <pc:docMk/>
            <pc:sldMk cId="1632836992" sldId="261"/>
            <ac:picMk id="26" creationId="{A8BC419A-9481-4E97-9D9C-0AB48294EC24}"/>
          </ac:picMkLst>
        </pc:picChg>
        <pc:picChg chg="add mod ord">
          <ac:chgData name="Hohenberger Pierre" userId="3f63d6b6-0c12-47b1-ad42-50da7d69cf72" providerId="ADAL" clId="{E029CE71-D6DD-48F1-81BC-6703478A7B6D}" dt="2025-11-05T11:34:29.255" v="51" actId="167"/>
          <ac:picMkLst>
            <pc:docMk/>
            <pc:sldMk cId="1632836992" sldId="261"/>
            <ac:picMk id="27" creationId="{BEF967FE-4A1C-479C-A77D-99033FF07A8D}"/>
          </ac:picMkLst>
        </pc:picChg>
        <pc:picChg chg="add del mod">
          <ac:chgData name="Hohenberger Pierre" userId="3f63d6b6-0c12-47b1-ad42-50da7d69cf72" providerId="ADAL" clId="{E029CE71-D6DD-48F1-81BC-6703478A7B6D}" dt="2025-11-05T11:43:54.837" v="125" actId="478"/>
          <ac:picMkLst>
            <pc:docMk/>
            <pc:sldMk cId="1632836992" sldId="261"/>
            <ac:picMk id="28" creationId="{F4245EF6-E677-47E7-BE44-12C7DADA0497}"/>
          </ac:picMkLst>
        </pc:picChg>
        <pc:picChg chg="add del mod">
          <ac:chgData name="Hohenberger Pierre" userId="3f63d6b6-0c12-47b1-ad42-50da7d69cf72" providerId="ADAL" clId="{E029CE71-D6DD-48F1-81BC-6703478A7B6D}" dt="2025-11-05T11:35:23.927" v="63" actId="478"/>
          <ac:picMkLst>
            <pc:docMk/>
            <pc:sldMk cId="1632836992" sldId="261"/>
            <ac:picMk id="29" creationId="{3E2ACA74-BD65-425A-B955-5B7263976B1A}"/>
          </ac:picMkLst>
        </pc:picChg>
        <pc:picChg chg="add del mod">
          <ac:chgData name="Hohenberger Pierre" userId="3f63d6b6-0c12-47b1-ad42-50da7d69cf72" providerId="ADAL" clId="{E029CE71-D6DD-48F1-81BC-6703478A7B6D}" dt="2025-11-05T11:35:49.767" v="74" actId="478"/>
          <ac:picMkLst>
            <pc:docMk/>
            <pc:sldMk cId="1632836992" sldId="261"/>
            <ac:picMk id="30" creationId="{76F16F96-E279-4CEA-89F5-12A85632AD64}"/>
          </ac:picMkLst>
        </pc:picChg>
        <pc:picChg chg="add mod ord">
          <ac:chgData name="Hohenberger Pierre" userId="3f63d6b6-0c12-47b1-ad42-50da7d69cf72" providerId="ADAL" clId="{E029CE71-D6DD-48F1-81BC-6703478A7B6D}" dt="2025-11-05T11:35:47.823" v="73" actId="167"/>
          <ac:picMkLst>
            <pc:docMk/>
            <pc:sldMk cId="1632836992" sldId="261"/>
            <ac:picMk id="31" creationId="{26A73B24-5F62-4289-BDC4-1E34AA82CCDD}"/>
          </ac:picMkLst>
        </pc:picChg>
        <pc:picChg chg="add del mod">
          <ac:chgData name="Hohenberger Pierre" userId="3f63d6b6-0c12-47b1-ad42-50da7d69cf72" providerId="ADAL" clId="{E029CE71-D6DD-48F1-81BC-6703478A7B6D}" dt="2025-11-05T11:44:29.967" v="135" actId="478"/>
          <ac:picMkLst>
            <pc:docMk/>
            <pc:sldMk cId="1632836992" sldId="261"/>
            <ac:picMk id="32" creationId="{27F50DD1-4202-4528-995A-8948FAEA9B3B}"/>
          </ac:picMkLst>
        </pc:picChg>
        <pc:picChg chg="add mod">
          <ac:chgData name="Hohenberger Pierre" userId="3f63d6b6-0c12-47b1-ad42-50da7d69cf72" providerId="ADAL" clId="{E029CE71-D6DD-48F1-81BC-6703478A7B6D}" dt="2025-11-05T11:44:07.802" v="132" actId="1076"/>
          <ac:picMkLst>
            <pc:docMk/>
            <pc:sldMk cId="1632836992" sldId="261"/>
            <ac:picMk id="33" creationId="{6E326318-7103-4D5D-8254-FA5B17E3C61D}"/>
          </ac:picMkLst>
        </pc:picChg>
        <pc:picChg chg="add del mod">
          <ac:chgData name="Hohenberger Pierre" userId="3f63d6b6-0c12-47b1-ad42-50da7d69cf72" providerId="ADAL" clId="{E029CE71-D6DD-48F1-81BC-6703478A7B6D}" dt="2025-11-05T11:44:29.967" v="135" actId="478"/>
          <ac:picMkLst>
            <pc:docMk/>
            <pc:sldMk cId="1632836992" sldId="261"/>
            <ac:picMk id="34" creationId="{048A7F5F-08AC-41A4-8249-9796D129F0D6}"/>
          </ac:picMkLst>
        </pc:picChg>
        <pc:picChg chg="add del mod">
          <ac:chgData name="Hohenberger Pierre" userId="3f63d6b6-0c12-47b1-ad42-50da7d69cf72" providerId="ADAL" clId="{E029CE71-D6DD-48F1-81BC-6703478A7B6D}" dt="2025-11-05T11:44:29.967" v="135" actId="478"/>
          <ac:picMkLst>
            <pc:docMk/>
            <pc:sldMk cId="1632836992" sldId="261"/>
            <ac:picMk id="35" creationId="{BF800D96-D46F-4DB7-8F31-BDAB07FA3E08}"/>
          </ac:picMkLst>
        </pc:picChg>
        <pc:picChg chg="add del mod">
          <ac:chgData name="Hohenberger Pierre" userId="3f63d6b6-0c12-47b1-ad42-50da7d69cf72" providerId="ADAL" clId="{E029CE71-D6DD-48F1-81BC-6703478A7B6D}" dt="2025-11-05T11:44:29.967" v="135" actId="478"/>
          <ac:picMkLst>
            <pc:docMk/>
            <pc:sldMk cId="1632836992" sldId="261"/>
            <ac:picMk id="36" creationId="{55C99058-581B-4F17-9E6D-DAF6738E302D}"/>
          </ac:picMkLst>
        </pc:picChg>
        <pc:picChg chg="add del mod">
          <ac:chgData name="Hohenberger Pierre" userId="3f63d6b6-0c12-47b1-ad42-50da7d69cf72" providerId="ADAL" clId="{E029CE71-D6DD-48F1-81BC-6703478A7B6D}" dt="2025-11-05T11:44:29.967" v="135" actId="478"/>
          <ac:picMkLst>
            <pc:docMk/>
            <pc:sldMk cId="1632836992" sldId="261"/>
            <ac:picMk id="37" creationId="{3F3FEA99-B728-4F5D-B69B-733AC8AA035C}"/>
          </ac:picMkLst>
        </pc:picChg>
        <pc:picChg chg="add del mod">
          <ac:chgData name="Hohenberger Pierre" userId="3f63d6b6-0c12-47b1-ad42-50da7d69cf72" providerId="ADAL" clId="{E029CE71-D6DD-48F1-81BC-6703478A7B6D}" dt="2025-11-05T11:44:29.967" v="135" actId="478"/>
          <ac:picMkLst>
            <pc:docMk/>
            <pc:sldMk cId="1632836992" sldId="261"/>
            <ac:picMk id="38" creationId="{8A70D6BC-DEF1-4919-B84F-D4921D858377}"/>
          </ac:picMkLst>
        </pc:picChg>
        <pc:picChg chg="add del mod">
          <ac:chgData name="Hohenberger Pierre" userId="3f63d6b6-0c12-47b1-ad42-50da7d69cf72" providerId="ADAL" clId="{E029CE71-D6DD-48F1-81BC-6703478A7B6D}" dt="2025-11-05T11:44:29.967" v="135" actId="478"/>
          <ac:picMkLst>
            <pc:docMk/>
            <pc:sldMk cId="1632836992" sldId="261"/>
            <ac:picMk id="39" creationId="{A0431BCE-510B-4F27-A5C4-7996DA24DCBB}"/>
          </ac:picMkLst>
        </pc:picChg>
        <pc:picChg chg="add del mod">
          <ac:chgData name="Hohenberger Pierre" userId="3f63d6b6-0c12-47b1-ad42-50da7d69cf72" providerId="ADAL" clId="{E029CE71-D6DD-48F1-81BC-6703478A7B6D}" dt="2025-11-05T11:44:29.967" v="135" actId="478"/>
          <ac:picMkLst>
            <pc:docMk/>
            <pc:sldMk cId="1632836992" sldId="261"/>
            <ac:picMk id="40" creationId="{8D68358D-E3CB-4DEA-A056-679F8F2F8EAF}"/>
          </ac:picMkLst>
        </pc:picChg>
        <pc:picChg chg="add del mod">
          <ac:chgData name="Hohenberger Pierre" userId="3f63d6b6-0c12-47b1-ad42-50da7d69cf72" providerId="ADAL" clId="{E029CE71-D6DD-48F1-81BC-6703478A7B6D}" dt="2025-11-05T11:44:29.967" v="135" actId="478"/>
          <ac:picMkLst>
            <pc:docMk/>
            <pc:sldMk cId="1632836992" sldId="261"/>
            <ac:picMk id="41" creationId="{0D585001-5EDF-4EB2-AA2C-B2EE42CA07F9}"/>
          </ac:picMkLst>
        </pc:picChg>
        <pc:cxnChg chg="add mod">
          <ac:chgData name="Hohenberger Pierre" userId="3f63d6b6-0c12-47b1-ad42-50da7d69cf72" providerId="ADAL" clId="{E029CE71-D6DD-48F1-81BC-6703478A7B6D}" dt="2025-11-05T12:26:59.129" v="232" actId="1582"/>
          <ac:cxnSpMkLst>
            <pc:docMk/>
            <pc:sldMk cId="1632836992" sldId="261"/>
            <ac:cxnSpMk id="4" creationId="{40B2AF35-2D80-4D6C-A13D-91C187371A73}"/>
          </ac:cxnSpMkLst>
        </pc:cxnChg>
      </pc:sldChg>
      <pc:sldChg chg="addSp delSp modSp mod">
        <pc:chgData name="Hohenberger Pierre" userId="3f63d6b6-0c12-47b1-ad42-50da7d69cf72" providerId="ADAL" clId="{E029CE71-D6DD-48F1-81BC-6703478A7B6D}" dt="2025-11-05T11:47:49.430" v="182" actId="1076"/>
        <pc:sldMkLst>
          <pc:docMk/>
          <pc:sldMk cId="3055368825" sldId="262"/>
        </pc:sldMkLst>
        <pc:spChg chg="mod">
          <ac:chgData name="Hohenberger Pierre" userId="3f63d6b6-0c12-47b1-ad42-50da7d69cf72" providerId="ADAL" clId="{E029CE71-D6DD-48F1-81BC-6703478A7B6D}" dt="2025-11-05T11:45:54.348" v="158" actId="27636"/>
          <ac:spMkLst>
            <pc:docMk/>
            <pc:sldMk cId="3055368825" sldId="262"/>
            <ac:spMk id="117" creationId="{00000000-0000-0000-0000-000000000000}"/>
          </ac:spMkLst>
        </pc:spChg>
        <pc:picChg chg="add del mod">
          <ac:chgData name="Hohenberger Pierre" userId="3f63d6b6-0c12-47b1-ad42-50da7d69cf72" providerId="ADAL" clId="{E029CE71-D6DD-48F1-81BC-6703478A7B6D}" dt="2025-11-05T11:45:05.032" v="142" actId="478"/>
          <ac:picMkLst>
            <pc:docMk/>
            <pc:sldMk cId="3055368825" sldId="262"/>
            <ac:picMk id="4" creationId="{C9EACF83-39EC-4DE2-AC7F-F6760872B76C}"/>
          </ac:picMkLst>
        </pc:picChg>
        <pc:picChg chg="add mod">
          <ac:chgData name="Hohenberger Pierre" userId="3f63d6b6-0c12-47b1-ad42-50da7d69cf72" providerId="ADAL" clId="{E029CE71-D6DD-48F1-81BC-6703478A7B6D}" dt="2025-11-05T11:47:31.731" v="179" actId="1076"/>
          <ac:picMkLst>
            <pc:docMk/>
            <pc:sldMk cId="3055368825" sldId="262"/>
            <ac:picMk id="5" creationId="{07C05306-B782-4EE7-B42A-97E18559A0D7}"/>
          </ac:picMkLst>
        </pc:picChg>
        <pc:picChg chg="add mod">
          <ac:chgData name="Hohenberger Pierre" userId="3f63d6b6-0c12-47b1-ad42-50da7d69cf72" providerId="ADAL" clId="{E029CE71-D6DD-48F1-81BC-6703478A7B6D}" dt="2025-11-05T11:47:43.326" v="180" actId="1076"/>
          <ac:picMkLst>
            <pc:docMk/>
            <pc:sldMk cId="3055368825" sldId="262"/>
            <ac:picMk id="6" creationId="{20E5F435-8CC2-427C-879A-2CDE008515C3}"/>
          </ac:picMkLst>
        </pc:picChg>
        <pc:picChg chg="add del mod">
          <ac:chgData name="Hohenberger Pierre" userId="3f63d6b6-0c12-47b1-ad42-50da7d69cf72" providerId="ADAL" clId="{E029CE71-D6DD-48F1-81BC-6703478A7B6D}" dt="2025-11-05T11:47:15.807" v="177" actId="478"/>
          <ac:picMkLst>
            <pc:docMk/>
            <pc:sldMk cId="3055368825" sldId="262"/>
            <ac:picMk id="7" creationId="{F86D00A6-E030-451B-B364-14591CEEDA54}"/>
          </ac:picMkLst>
        </pc:picChg>
        <pc:picChg chg="add mod">
          <ac:chgData name="Hohenberger Pierre" userId="3f63d6b6-0c12-47b1-ad42-50da7d69cf72" providerId="ADAL" clId="{E029CE71-D6DD-48F1-81BC-6703478A7B6D}" dt="2025-11-05T11:47:49.430" v="182" actId="1076"/>
          <ac:picMkLst>
            <pc:docMk/>
            <pc:sldMk cId="3055368825" sldId="262"/>
            <ac:picMk id="8" creationId="{5B3C686D-516D-4C61-9707-B5BA6AF486A8}"/>
          </ac:picMkLst>
        </pc:picChg>
        <pc:picChg chg="add del mod">
          <ac:chgData name="Hohenberger Pierre" userId="3f63d6b6-0c12-47b1-ad42-50da7d69cf72" providerId="ADAL" clId="{E029CE71-D6DD-48F1-81BC-6703478A7B6D}" dt="2025-11-05T11:47:13.836" v="175" actId="478"/>
          <ac:picMkLst>
            <pc:docMk/>
            <pc:sldMk cId="3055368825" sldId="262"/>
            <ac:picMk id="9" creationId="{2A37510A-4FEF-41CC-BBCF-225641286B08}"/>
          </ac:picMkLst>
        </pc:picChg>
        <pc:picChg chg="add del mod">
          <ac:chgData name="Hohenberger Pierre" userId="3f63d6b6-0c12-47b1-ad42-50da7d69cf72" providerId="ADAL" clId="{E029CE71-D6DD-48F1-81BC-6703478A7B6D}" dt="2025-11-05T11:47:15.206" v="176" actId="478"/>
          <ac:picMkLst>
            <pc:docMk/>
            <pc:sldMk cId="3055368825" sldId="262"/>
            <ac:picMk id="10" creationId="{1A5D34F5-87A5-4D83-8363-79B321F5E406}"/>
          </ac:picMkLst>
        </pc:picChg>
        <pc:picChg chg="add del mod">
          <ac:chgData name="Hohenberger Pierre" userId="3f63d6b6-0c12-47b1-ad42-50da7d69cf72" providerId="ADAL" clId="{E029CE71-D6DD-48F1-81BC-6703478A7B6D}" dt="2025-11-05T11:46:52.116" v="170" actId="478"/>
          <ac:picMkLst>
            <pc:docMk/>
            <pc:sldMk cId="3055368825" sldId="262"/>
            <ac:picMk id="11" creationId="{2EA5F71C-4C8F-43F4-B214-0440D52C4346}"/>
          </ac:picMkLst>
        </pc:picChg>
        <pc:picChg chg="add del mod">
          <ac:chgData name="Hohenberger Pierre" userId="3f63d6b6-0c12-47b1-ad42-50da7d69cf72" providerId="ADAL" clId="{E029CE71-D6DD-48F1-81BC-6703478A7B6D}" dt="2025-11-05T11:46:23.291" v="165" actId="478"/>
          <ac:picMkLst>
            <pc:docMk/>
            <pc:sldMk cId="3055368825" sldId="262"/>
            <ac:picMk id="12" creationId="{2D81F202-81DD-4BC5-A7F4-6B0CB3DBDD7B}"/>
          </ac:picMkLst>
        </pc:picChg>
      </pc:sldChg>
      <pc:sldChg chg="addSp modSp mod modNotesTx">
        <pc:chgData name="Hohenberger Pierre" userId="3f63d6b6-0c12-47b1-ad42-50da7d69cf72" providerId="ADAL" clId="{E029CE71-D6DD-48F1-81BC-6703478A7B6D}" dt="2025-11-05T12:54:04.779" v="953" actId="2710"/>
        <pc:sldMkLst>
          <pc:docMk/>
          <pc:sldMk cId="43874774" sldId="265"/>
        </pc:sldMkLst>
        <pc:spChg chg="mod">
          <ac:chgData name="Hohenberger Pierre" userId="3f63d6b6-0c12-47b1-ad42-50da7d69cf72" providerId="ADAL" clId="{E029CE71-D6DD-48F1-81BC-6703478A7B6D}" dt="2025-11-05T12:54:04.779" v="953" actId="2710"/>
          <ac:spMkLst>
            <pc:docMk/>
            <pc:sldMk cId="43874774" sldId="265"/>
            <ac:spMk id="6" creationId="{554B790B-705B-44BF-8860-95BDDED739EA}"/>
          </ac:spMkLst>
        </pc:spChg>
        <pc:picChg chg="add mod">
          <ac:chgData name="Hohenberger Pierre" userId="3f63d6b6-0c12-47b1-ad42-50da7d69cf72" providerId="ADAL" clId="{E029CE71-D6DD-48F1-81BC-6703478A7B6D}" dt="2025-11-05T12:47:34.290" v="666" actId="1076"/>
          <ac:picMkLst>
            <pc:docMk/>
            <pc:sldMk cId="43874774" sldId="265"/>
            <ac:picMk id="4" creationId="{4EA4BCE8-16DC-46B2-8170-D131CAB94907}"/>
          </ac:picMkLst>
        </pc:picChg>
      </pc:sldChg>
      <pc:sldChg chg="modNotesTx">
        <pc:chgData name="Hohenberger Pierre" userId="3f63d6b6-0c12-47b1-ad42-50da7d69cf72" providerId="ADAL" clId="{E029CE71-D6DD-48F1-81BC-6703478A7B6D}" dt="2025-11-05T11:48:50.043" v="184" actId="20577"/>
        <pc:sldMkLst>
          <pc:docMk/>
          <pc:sldMk cId="0" sldId="7261"/>
        </pc:sldMkLst>
      </pc:sldChg>
      <pc:sldChg chg="modNotesTx">
        <pc:chgData name="Hohenberger Pierre" userId="3f63d6b6-0c12-47b1-ad42-50da7d69cf72" providerId="ADAL" clId="{E029CE71-D6DD-48F1-81BC-6703478A7B6D}" dt="2025-11-05T11:51:20.500" v="187" actId="20577"/>
        <pc:sldMkLst>
          <pc:docMk/>
          <pc:sldMk cId="3111565525" sldId="7262"/>
        </pc:sldMkLst>
      </pc:sldChg>
      <pc:sldChg chg="modSp mod">
        <pc:chgData name="Hohenberger Pierre" userId="3f63d6b6-0c12-47b1-ad42-50da7d69cf72" providerId="ADAL" clId="{E029CE71-D6DD-48F1-81BC-6703478A7B6D}" dt="2025-11-05T12:33:25.144" v="631" actId="1076"/>
        <pc:sldMkLst>
          <pc:docMk/>
          <pc:sldMk cId="4241631503" sldId="7263"/>
        </pc:sldMkLst>
        <pc:spChg chg="mod">
          <ac:chgData name="Hohenberger Pierre" userId="3f63d6b6-0c12-47b1-ad42-50da7d69cf72" providerId="ADAL" clId="{E029CE71-D6DD-48F1-81BC-6703478A7B6D}" dt="2025-11-05T12:33:25.144" v="631" actId="1076"/>
          <ac:spMkLst>
            <pc:docMk/>
            <pc:sldMk cId="4241631503" sldId="7263"/>
            <ac:spMk id="10" creationId="{D73C4E4E-4647-441E-8342-7A541133EFC1}"/>
          </ac:spMkLst>
        </pc:spChg>
        <pc:spChg chg="mod">
          <ac:chgData name="Hohenberger Pierre" userId="3f63d6b6-0c12-47b1-ad42-50da7d69cf72" providerId="ADAL" clId="{E029CE71-D6DD-48F1-81BC-6703478A7B6D}" dt="2025-11-05T12:33:10.743" v="629" actId="1076"/>
          <ac:spMkLst>
            <pc:docMk/>
            <pc:sldMk cId="4241631503" sldId="7263"/>
            <ac:spMk id="12" creationId="{FD9E84DA-29B8-4937-9B4A-D47F557093DC}"/>
          </ac:spMkLst>
        </pc:spChg>
        <pc:picChg chg="mod">
          <ac:chgData name="Hohenberger Pierre" userId="3f63d6b6-0c12-47b1-ad42-50da7d69cf72" providerId="ADAL" clId="{E029CE71-D6DD-48F1-81BC-6703478A7B6D}" dt="2025-11-05T12:33:10.743" v="629" actId="1076"/>
          <ac:picMkLst>
            <pc:docMk/>
            <pc:sldMk cId="4241631503" sldId="7263"/>
            <ac:picMk id="5" creationId="{CFFFD3EF-7CAF-4AEB-B66F-DEA77F697A39}"/>
          </ac:picMkLst>
        </pc:picChg>
        <pc:picChg chg="mod">
          <ac:chgData name="Hohenberger Pierre" userId="3f63d6b6-0c12-47b1-ad42-50da7d69cf72" providerId="ADAL" clId="{E029CE71-D6DD-48F1-81BC-6703478A7B6D}" dt="2025-11-05T12:33:25.144" v="631" actId="1076"/>
          <ac:picMkLst>
            <pc:docMk/>
            <pc:sldMk cId="4241631503" sldId="7263"/>
            <ac:picMk id="7" creationId="{68E976E4-93F0-4D15-9C2B-5220AFB80B65}"/>
          </ac:picMkLst>
        </pc:picChg>
      </pc:sldChg>
    </pc:docChg>
  </pc:docChgLst>
  <pc:docChgLst>
    <pc:chgData name="BAJRAMI Semih" userId="S::edubajsem001@fh-kaernten.at::0d38c831-9b4a-488a-9a8c-b22bea292943" providerId="AD" clId="Web-{9C34AFBC-5F15-162E-B391-CEA43B048EA8}"/>
    <pc:docChg chg="modSld">
      <pc:chgData name="BAJRAMI Semih" userId="S::edubajsem001@fh-kaernten.at::0d38c831-9b4a-488a-9a8c-b22bea292943" providerId="AD" clId="Web-{9C34AFBC-5F15-162E-B391-CEA43B048EA8}" dt="2025-06-28T10:57:39.956" v="5" actId="1076"/>
      <pc:docMkLst>
        <pc:docMk/>
      </pc:docMkLst>
      <pc:sldChg chg="modSp">
        <pc:chgData name="BAJRAMI Semih" userId="S::edubajsem001@fh-kaernten.at::0d38c831-9b4a-488a-9a8c-b22bea292943" providerId="AD" clId="Web-{9C34AFBC-5F15-162E-B391-CEA43B048EA8}" dt="2025-06-28T10:57:39.956" v="5" actId="1076"/>
        <pc:sldMkLst>
          <pc:docMk/>
          <pc:sldMk cId="0" sldId="256"/>
        </pc:sldMkLst>
        <pc:spChg chg="mod">
          <ac:chgData name="BAJRAMI Semih" userId="S::edubajsem001@fh-kaernten.at::0d38c831-9b4a-488a-9a8c-b22bea292943" providerId="AD" clId="Web-{9C34AFBC-5F15-162E-B391-CEA43B048EA8}" dt="2025-06-28T10:57:39.956" v="5" actId="1076"/>
          <ac:spMkLst>
            <pc:docMk/>
            <pc:sldMk cId="0" sldId="256"/>
            <ac:spMk id="10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0425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dirty="0"/>
              <a:t>An example we created:</a:t>
            </a:r>
          </a:p>
          <a:p>
            <a:pPr marL="158750" indent="0">
              <a:buNone/>
            </a:pPr>
            <a:r>
              <a:rPr lang="en-US" dirty="0"/>
              <a:t>It consists of a </a:t>
            </a:r>
            <a:r>
              <a:rPr lang="en-US" b="1" dirty="0"/>
              <a:t>PLC controller</a:t>
            </a:r>
            <a:r>
              <a:rPr lang="en-US" dirty="0"/>
              <a:t> connected to my laptop.</a:t>
            </a:r>
          </a:p>
          <a:p>
            <a:pPr marL="158750" indent="0">
              <a:buNone/>
            </a:pPr>
            <a:endParaRPr lang="en-US" dirty="0"/>
          </a:p>
          <a:p>
            <a:pPr marL="158750" indent="0">
              <a:buNone/>
            </a:pPr>
            <a:r>
              <a:rPr lang="en-US" dirty="0"/>
              <a:t>The PLC has </a:t>
            </a:r>
            <a:r>
              <a:rPr lang="en-US" b="1" dirty="0"/>
              <a:t>four buttons</a:t>
            </a:r>
            <a:r>
              <a:rPr lang="en-US" dirty="0"/>
              <a:t> and a </a:t>
            </a:r>
            <a:r>
              <a:rPr lang="en-US" b="1" dirty="0"/>
              <a:t>slider</a:t>
            </a:r>
            <a:r>
              <a:rPr lang="en-US" dirty="0"/>
              <a:t>.</a:t>
            </a:r>
          </a:p>
          <a:p>
            <a:pPr marL="158750" indent="0">
              <a:buNone/>
            </a:pPr>
            <a:r>
              <a:rPr lang="en-US" dirty="0"/>
              <a:t>Two buttons determine the </a:t>
            </a:r>
            <a:r>
              <a:rPr lang="en-US" i="1" dirty="0"/>
              <a:t>direction</a:t>
            </a:r>
            <a:r>
              <a:rPr lang="en-US" dirty="0"/>
              <a:t> of two motors,</a:t>
            </a:r>
          </a:p>
          <a:p>
            <a:pPr marL="158750" indent="0">
              <a:buNone/>
            </a:pPr>
            <a:r>
              <a:rPr lang="en-US" dirty="0"/>
              <a:t>the other two </a:t>
            </a:r>
            <a:r>
              <a:rPr lang="en-US" i="1" dirty="0"/>
              <a:t>activate or stop</a:t>
            </a:r>
            <a:r>
              <a:rPr lang="en-US" dirty="0"/>
              <a:t> the motors,</a:t>
            </a:r>
            <a:br>
              <a:rPr lang="en-US" dirty="0"/>
            </a:br>
            <a:endParaRPr lang="en-US" dirty="0"/>
          </a:p>
          <a:p>
            <a:pPr marL="158750" indent="0">
              <a:buNone/>
            </a:pPr>
            <a:r>
              <a:rPr lang="en-US" dirty="0"/>
              <a:t>and the slider controls a third motor – which in turn drives a </a:t>
            </a:r>
            <a:r>
              <a:rPr lang="en-US" b="1" dirty="0"/>
              <a:t>camshaft</a:t>
            </a:r>
            <a:r>
              <a:rPr lang="en-US" dirty="0"/>
              <a:t>.</a:t>
            </a:r>
          </a:p>
          <a:p>
            <a:pPr marL="158750" indent="0">
              <a:buNone/>
            </a:pPr>
            <a:r>
              <a:rPr lang="en-US" dirty="0"/>
              <a:t>Everything that happens on the real PLC can be seen immediately in the digital model on the laptop.</a:t>
            </a:r>
          </a:p>
          <a:p>
            <a:pPr marL="158750" indent="0">
              <a:buNone/>
            </a:pPr>
            <a:endParaRPr lang="en-US" dirty="0"/>
          </a:p>
          <a:p>
            <a:pPr marL="158750" indent="0">
              <a:buNone/>
            </a:pPr>
            <a:r>
              <a:rPr lang="en-US" dirty="0"/>
              <a:t>This is a simplified simulation – but the principle is the same as in industry."</a:t>
            </a:r>
          </a:p>
          <a:p>
            <a:pPr marL="158750" indent="0">
              <a:buNone/>
            </a:pPr>
            <a:br>
              <a:rPr lang="en-US" dirty="0"/>
            </a:br>
            <a:endParaRPr lang="en-US" dirty="0"/>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401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dirty="0"/>
              <a:t>Digital twins are also used in </a:t>
            </a:r>
            <a:r>
              <a:rPr lang="en-US" b="1" dirty="0"/>
              <a:t>training and teaching</a:t>
            </a:r>
            <a:r>
              <a:rPr lang="en-US" dirty="0"/>
              <a:t>.</a:t>
            </a:r>
          </a:p>
          <a:p>
            <a:pPr marL="158750" indent="0">
              <a:buNone/>
            </a:pPr>
            <a:r>
              <a:rPr lang="en-US" dirty="0"/>
              <a:t>At many universities, students can learn on </a:t>
            </a:r>
            <a:r>
              <a:rPr lang="en-US" i="1" dirty="0"/>
              <a:t>virtual machines</a:t>
            </a:r>
            <a:r>
              <a:rPr lang="en-US" dirty="0"/>
              <a:t>,</a:t>
            </a:r>
          </a:p>
          <a:p>
            <a:pPr marL="158750" indent="0">
              <a:buNone/>
            </a:pPr>
            <a:r>
              <a:rPr lang="en-US" dirty="0"/>
              <a:t>without the need for a real machine for each person or a complex schedule for when each student is allowed to work with the machine.</a:t>
            </a:r>
          </a:p>
          <a:p>
            <a:pPr marL="158750" indent="0">
              <a:buNone/>
            </a:pPr>
            <a:r>
              <a:rPr lang="en-US" dirty="0"/>
              <a:t>This not only saves money, but also space and energy.</a:t>
            </a:r>
          </a:p>
          <a:p>
            <a:pPr marL="158750" indent="0">
              <a:buNone/>
            </a:pPr>
            <a:r>
              <a:rPr lang="en-US" dirty="0"/>
              <a:t>An example:</a:t>
            </a:r>
          </a:p>
          <a:p>
            <a:pPr marL="158750" indent="0">
              <a:buNone/>
            </a:pPr>
            <a:r>
              <a:rPr lang="en-US" dirty="0"/>
              <a:t>In robotics, a robot arm often costs tens of thousands of euros.</a:t>
            </a:r>
          </a:p>
          <a:p>
            <a:pPr marL="158750" indent="0">
              <a:buNone/>
            </a:pPr>
            <a:r>
              <a:rPr lang="en-US" dirty="0"/>
              <a:t>It also requires a lot of space and safety precautions.</a:t>
            </a:r>
          </a:p>
          <a:p>
            <a:pPr marL="158750" indent="0">
              <a:buNone/>
            </a:pPr>
            <a:r>
              <a:rPr lang="en-US" dirty="0"/>
              <a:t>With a digital twin, students can practice control and programming</a:t>
            </a:r>
          </a:p>
          <a:p>
            <a:pPr marL="158750" indent="0">
              <a:buNone/>
            </a:pPr>
            <a:r>
              <a:rPr lang="en-US" dirty="0"/>
              <a:t>on a laptop – without any risk and with the same learning outcomes.</a:t>
            </a:r>
          </a:p>
          <a:p>
            <a:pPr marL="158750" indent="0">
              <a:buNone/>
            </a:pPr>
            <a:r>
              <a:rPr lang="en-US" dirty="0"/>
              <a:t>This way, everyone can learn, regardless of how many devices are actually available.</a:t>
            </a:r>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9389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US" dirty="0"/>
              <a:t>Digital twins promote sustainability on several levels:</a:t>
            </a:r>
          </a:p>
          <a:p>
            <a:pPr marL="158750" indent="0">
              <a:buNone/>
            </a:pPr>
            <a:r>
              <a:rPr lang="en-US" dirty="0"/>
              <a:t>•</a:t>
            </a:r>
            <a:r>
              <a:rPr lang="en-US" b="1" dirty="0"/>
              <a:t>Environment:</a:t>
            </a:r>
            <a:r>
              <a:rPr lang="en-US" dirty="0"/>
              <a:t> Less energy and material consumption</a:t>
            </a:r>
          </a:p>
          <a:p>
            <a:pPr marL="158750" indent="0">
              <a:buNone/>
            </a:pPr>
            <a:r>
              <a:rPr lang="en-US" dirty="0"/>
              <a:t>•</a:t>
            </a:r>
            <a:r>
              <a:rPr lang="en-US" b="1" dirty="0"/>
              <a:t>Economy:</a:t>
            </a:r>
            <a:r>
              <a:rPr lang="en-US" dirty="0"/>
              <a:t> Faster development, less waste</a:t>
            </a:r>
          </a:p>
          <a:p>
            <a:pPr marL="158750" indent="0">
              <a:buNone/>
            </a:pPr>
            <a:r>
              <a:rPr lang="en-US" dirty="0"/>
              <a:t>•</a:t>
            </a:r>
            <a:r>
              <a:rPr lang="en-US" b="1" dirty="0"/>
              <a:t>Education:</a:t>
            </a:r>
            <a:r>
              <a:rPr lang="en-US" dirty="0"/>
              <a:t> Equal opportunities for all – even without expensive equipment</a:t>
            </a:r>
          </a:p>
          <a:p>
            <a:pPr marL="158750" indent="0">
              <a:buNone/>
            </a:pPr>
            <a:r>
              <a:rPr lang="en-US" dirty="0"/>
              <a:t>•</a:t>
            </a:r>
            <a:r>
              <a:rPr lang="en-US" b="1" dirty="0"/>
              <a:t>Safety:</a:t>
            </a:r>
            <a:r>
              <a:rPr lang="en-US" dirty="0"/>
              <a:t> No danger from machines</a:t>
            </a:r>
          </a:p>
          <a:p>
            <a:pPr marL="158750" indent="0">
              <a:buNone/>
            </a:pPr>
            <a:endParaRPr lang="en-US" dirty="0"/>
          </a:p>
          <a:p>
            <a:pPr marL="158750" indent="0">
              <a:buNone/>
            </a:pPr>
            <a:r>
              <a:rPr lang="en-US" dirty="0"/>
              <a:t>So you see, it's not just about technology,</a:t>
            </a:r>
          </a:p>
          <a:p>
            <a:pPr marL="158750" indent="0">
              <a:buNone/>
            </a:pPr>
            <a:r>
              <a:rPr lang="en-US" dirty="0"/>
              <a:t>but also about how we use resources –</a:t>
            </a:r>
          </a:p>
          <a:p>
            <a:pPr marL="158750" indent="0">
              <a:buNone/>
            </a:pPr>
            <a:r>
              <a:rPr lang="en-US" dirty="0"/>
              <a:t>whether that's materials, energy, or learning opportunities.</a:t>
            </a:r>
          </a:p>
          <a:p>
            <a:pPr marL="158750" indent="0">
              <a:buNone/>
            </a:pPr>
            <a:endParaRPr lang="en-US" dirty="0"/>
          </a:p>
        </p:txBody>
      </p:sp>
    </p:spTree>
    <p:extLst>
      <p:ext uri="{BB962C8B-B14F-4D97-AF65-F5344CB8AC3E}">
        <p14:creationId xmlns:p14="http://schemas.microsoft.com/office/powerpoint/2010/main" val="1159033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US" dirty="0"/>
              <a:t>1.</a:t>
            </a:r>
          </a:p>
          <a:p>
            <a:pPr marL="158750" indent="0">
              <a:buNone/>
            </a:pPr>
            <a:r>
              <a:rPr lang="en-US" dirty="0"/>
              <a:t>“That whatever you press on the PLC immediately moves on the screen!”</a:t>
            </a:r>
          </a:p>
          <a:p>
            <a:pPr marL="158750" indent="0">
              <a:buNone/>
            </a:pPr>
            <a:r>
              <a:rPr lang="en-US" dirty="0"/>
              <a:t>“That everything is really connected – real and virtual.”</a:t>
            </a:r>
          </a:p>
          <a:p>
            <a:pPr marL="158750" indent="0">
              <a:buNone/>
            </a:pPr>
            <a:r>
              <a:rPr lang="en-US" dirty="0"/>
              <a:t>“That you can use it without having a real machine.”</a:t>
            </a:r>
          </a:p>
          <a:p>
            <a:pPr marL="158750" indent="0">
              <a:buNone/>
            </a:pPr>
            <a:r>
              <a:rPr lang="en-US" dirty="0"/>
              <a:t>“That you can make mistakes without breaking anything.”</a:t>
            </a:r>
          </a:p>
          <a:p>
            <a:pPr marL="158750" indent="0">
              <a:buNone/>
            </a:pPr>
            <a:r>
              <a:rPr lang="en-US" dirty="0"/>
              <a:t>“How realistic the simulation looks!”</a:t>
            </a:r>
          </a:p>
          <a:p>
            <a:pPr marL="158750" indent="0">
              <a:buNone/>
            </a:pPr>
            <a:r>
              <a:rPr lang="en-US" dirty="0"/>
              <a:t>2.</a:t>
            </a:r>
          </a:p>
          <a:p>
            <a:pPr marL="158750" indent="0">
              <a:buNone/>
            </a:pPr>
            <a:r>
              <a:rPr lang="en-US" dirty="0"/>
              <a:t>“You don't have to build anything real before you know if it works.”</a:t>
            </a:r>
          </a:p>
          <a:p>
            <a:pPr marL="158750" indent="0">
              <a:buNone/>
            </a:pPr>
            <a:r>
              <a:rPr lang="en-US" dirty="0"/>
              <a:t>“It saves electricity, materials, and time.”</a:t>
            </a:r>
          </a:p>
          <a:p>
            <a:pPr marL="158750" indent="0">
              <a:buNone/>
            </a:pPr>
            <a:r>
              <a:rPr lang="en-US" dirty="0"/>
              <a:t>“You can optimize processes before they start.”</a:t>
            </a:r>
          </a:p>
          <a:p>
            <a:pPr marL="158750" indent="0">
              <a:buNone/>
            </a:pPr>
            <a:r>
              <a:rPr lang="en-US" dirty="0"/>
              <a:t>“You can show how something works without wasting resources.”</a:t>
            </a:r>
          </a:p>
          <a:p>
            <a:pPr marL="158750" indent="0">
              <a:buNone/>
            </a:pPr>
            <a:r>
              <a:rPr lang="en-US" dirty="0"/>
              <a:t>“There are fewer mistakes and less waste.”</a:t>
            </a:r>
          </a:p>
          <a:p>
            <a:pPr marL="158750" indent="0">
              <a:buNone/>
            </a:pPr>
            <a:r>
              <a:rPr lang="en-US" dirty="0"/>
              <a:t>3.</a:t>
            </a:r>
          </a:p>
          <a:p>
            <a:pPr marL="158750" indent="0">
              <a:buNone/>
            </a:pPr>
            <a:r>
              <a:rPr lang="en-US" dirty="0"/>
              <a:t>“Because you can try out the latest devices without having to buy them.”</a:t>
            </a:r>
          </a:p>
          <a:p>
            <a:pPr marL="158750" indent="0">
              <a:buNone/>
            </a:pPr>
            <a:r>
              <a:rPr lang="en-US" dirty="0"/>
              <a:t>“You can try things out in class that would otherwise be too dangerous.”</a:t>
            </a:r>
          </a:p>
          <a:p>
            <a:pPr marL="158750" indent="0">
              <a:buNone/>
            </a:pPr>
            <a:r>
              <a:rPr lang="en-US" dirty="0"/>
              <a:t>“Because you can learn more virtually without breaking anything.”</a:t>
            </a:r>
          </a:p>
          <a:p>
            <a:pPr marL="158750" indent="0">
              <a:buNone/>
            </a:pPr>
            <a:r>
              <a:rPr lang="en-US" dirty="0"/>
              <a:t>“You need less space and money.”</a:t>
            </a:r>
          </a:p>
          <a:p>
            <a:pPr marL="158750" indent="0">
              <a:buNone/>
            </a:pPr>
            <a:r>
              <a:rPr lang="en-US" dirty="0"/>
              <a:t>“This way, everyone can learn at the same time, not just one person at a time.”</a:t>
            </a:r>
          </a:p>
          <a:p>
            <a:pPr marL="158750" indent="0">
              <a:buNone/>
            </a:pPr>
            <a:r>
              <a:rPr lang="en-US" dirty="0"/>
              <a:t>“Everyone can learn at their own pace.”</a:t>
            </a:r>
          </a:p>
          <a:p>
            <a:pPr marL="158750" indent="0">
              <a:buNone/>
            </a:pPr>
            <a:r>
              <a:rPr lang="en-US" dirty="0"/>
              <a:t>4.</a:t>
            </a:r>
          </a:p>
          <a:p>
            <a:pPr marL="158750" indent="0">
              <a:buNone/>
            </a:pPr>
            <a:r>
              <a:rPr lang="en-US" dirty="0"/>
              <a:t>“In medicine—for example, to practice surgery.”</a:t>
            </a:r>
          </a:p>
          <a:p>
            <a:pPr marL="158750" indent="0">
              <a:buNone/>
            </a:pPr>
            <a:r>
              <a:rPr lang="en-US" dirty="0"/>
              <a:t>“In agriculture—to control plant growth or irrigation.”</a:t>
            </a:r>
          </a:p>
          <a:p>
            <a:pPr marL="158750" indent="0">
              <a:buNone/>
            </a:pPr>
            <a:r>
              <a:rPr lang="en-US" dirty="0"/>
              <a:t>“In transportation—for better traffic light timing or electric cars.”</a:t>
            </a:r>
          </a:p>
          <a:p>
            <a:pPr marL="158750" indent="0">
              <a:buNone/>
            </a:pPr>
            <a:r>
              <a:rPr lang="en-US" dirty="0"/>
              <a:t>“In cities – to optimize energy and waste.”</a:t>
            </a:r>
          </a:p>
          <a:p>
            <a:pPr marL="158750" indent="0">
              <a:buNone/>
            </a:pPr>
            <a:r>
              <a:rPr lang="en-US" dirty="0"/>
              <a:t>“In space travel – before sending real devices into space.”</a:t>
            </a:r>
          </a:p>
          <a:p>
            <a:pPr marL="158750" indent="0">
              <a:buNone/>
            </a:pPr>
            <a:r>
              <a:rPr lang="en-US" dirty="0"/>
              <a:t>“At school – to do experiments digitally.”</a:t>
            </a:r>
          </a:p>
          <a:p>
            <a:pPr marL="158750" indent="0">
              <a:buNone/>
            </a:pPr>
            <a:r>
              <a:rPr lang="en-US" dirty="0"/>
              <a:t>5.</a:t>
            </a:r>
          </a:p>
          <a:p>
            <a:pPr marL="158750" indent="0">
              <a:buNone/>
            </a:pPr>
            <a:r>
              <a:rPr lang="en-US" dirty="0"/>
              <a:t>“My room – so I can see if it's tidy before I get home.”</a:t>
            </a:r>
          </a:p>
          <a:p>
            <a:pPr marL="158750" indent="0">
              <a:buNone/>
            </a:pPr>
            <a:r>
              <a:rPr lang="en-US" dirty="0"/>
              <a:t>“My cell phone battery – to see how long it really lasts.”</a:t>
            </a:r>
          </a:p>
          <a:p>
            <a:pPr marL="158750" indent="0">
              <a:buNone/>
            </a:pPr>
            <a:r>
              <a:rPr lang="en-US" dirty="0"/>
              <a:t>“My bus schedule – so I know when it's worth walking instead of waiting.”</a:t>
            </a:r>
          </a:p>
          <a:p>
            <a:pPr marL="158750" indent="0">
              <a:buNone/>
            </a:pPr>
            <a:r>
              <a:rPr lang="en-US" dirty="0"/>
              <a:t>“My body – to see when I've had enough sleep or eaten enough.”</a:t>
            </a:r>
          </a:p>
          <a:p>
            <a:pPr marL="158750" indent="0">
              <a:buNone/>
            </a:pPr>
            <a:r>
              <a:rPr lang="en-US" dirty="0"/>
              <a:t>“Our school – to save energy when no one is there.”</a:t>
            </a:r>
          </a:p>
          <a:p>
            <a:pPr marL="158750" indent="0">
              <a:buNone/>
            </a:pPr>
            <a:r>
              <a:rPr lang="en-US" dirty="0"/>
              <a:t>“A soccer game – to test strategies before playing.”</a:t>
            </a:r>
          </a:p>
          <a:p>
            <a:pPr marL="158750" indent="0">
              <a:buNone/>
            </a:pPr>
            <a:endParaRPr lang="en-US" dirty="0"/>
          </a:p>
        </p:txBody>
      </p:sp>
    </p:spTree>
    <p:extLst>
      <p:ext uri="{BB962C8B-B14F-4D97-AF65-F5344CB8AC3E}">
        <p14:creationId xmlns:p14="http://schemas.microsoft.com/office/powerpoint/2010/main" val="268118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US" dirty="0"/>
              <a:t>Finally, I would like to take you one step further in your thinking.</a:t>
            </a:r>
          </a:p>
          <a:p>
            <a:pPr marL="158750" indent="0">
              <a:buNone/>
            </a:pPr>
            <a:r>
              <a:rPr lang="en-US" dirty="0"/>
              <a:t>Here you can see the </a:t>
            </a:r>
            <a:r>
              <a:rPr lang="en-US" b="1" dirty="0"/>
              <a:t>17 Sustainable Development Goals of the United Nations</a:t>
            </a:r>
            <a:r>
              <a:rPr lang="en-US" dirty="0"/>
              <a:t> –</a:t>
            </a:r>
          </a:p>
          <a:p>
            <a:pPr marL="158750" indent="0">
              <a:buNone/>
            </a:pPr>
            <a:r>
              <a:rPr lang="en-US" dirty="0"/>
              <a:t>they describe how we want to make our world more equitable, environmentally friendly, and livable by 2030.</a:t>
            </a:r>
          </a:p>
          <a:p>
            <a:pPr marL="158750" indent="0">
              <a:buNone/>
            </a:pPr>
            <a:r>
              <a:rPr lang="en-US" dirty="0"/>
              <a:t>I would like to think about this together with you:</a:t>
            </a:r>
          </a:p>
          <a:p>
            <a:pPr marL="158750" indent="0">
              <a:buNone/>
            </a:pPr>
            <a:r>
              <a:rPr lang="en-US" b="1" dirty="0"/>
              <a:t>Which of these goals could the digital twin contribute to – and why?</a:t>
            </a:r>
            <a:endParaRPr lang="en-US" dirty="0"/>
          </a:p>
          <a:p>
            <a:pPr marL="158750" indent="0">
              <a:buNone/>
            </a:pPr>
            <a:br>
              <a:rPr lang="en-US" dirty="0"/>
            </a:br>
            <a:endParaRPr lang="en-US" dirty="0"/>
          </a:p>
          <a:p>
            <a:pPr marL="158750" indent="0">
              <a:buNone/>
            </a:pPr>
            <a:r>
              <a:rPr lang="en-US" dirty="0"/>
              <a:t>•</a:t>
            </a:r>
            <a:r>
              <a:rPr lang="en-US" b="1" dirty="0"/>
              <a:t>Goal 4 – Quality Education:</a:t>
            </a:r>
            <a:endParaRPr lang="en-US" dirty="0"/>
          </a:p>
          <a:p>
            <a:pPr marL="158750" indent="0">
              <a:buNone/>
            </a:pPr>
            <a:r>
              <a:rPr lang="en-US" dirty="0"/>
              <a:t>Digital twins enable learning on virtual models without having to purchase a lot of expensive equipment.</a:t>
            </a:r>
          </a:p>
          <a:p>
            <a:pPr marL="158750" indent="0">
              <a:buNone/>
            </a:pPr>
            <a:r>
              <a:rPr lang="en-US" dirty="0"/>
              <a:t>•</a:t>
            </a:r>
            <a:r>
              <a:rPr lang="en-US" b="1" dirty="0"/>
              <a:t>Goal 9 – Industry, Innovation and Infrastructure:</a:t>
            </a:r>
            <a:endParaRPr lang="en-US" dirty="0"/>
          </a:p>
          <a:p>
            <a:pPr marL="158750" indent="0">
              <a:buNone/>
            </a:pPr>
            <a:r>
              <a:rPr lang="en-US" dirty="0"/>
              <a:t>They promote new, sustainable production methods and optimize industrial processes.</a:t>
            </a:r>
          </a:p>
          <a:p>
            <a:pPr marL="158750" indent="0">
              <a:buNone/>
            </a:pPr>
            <a:r>
              <a:rPr lang="en-US" dirty="0"/>
              <a:t>•</a:t>
            </a:r>
            <a:r>
              <a:rPr lang="en-US" b="1" dirty="0"/>
              <a:t>Goal 12 – Responsible</a:t>
            </a:r>
            <a:r>
              <a:rPr lang="en-US" dirty="0"/>
              <a:t> </a:t>
            </a:r>
            <a:r>
              <a:rPr lang="en-US" b="1" dirty="0"/>
              <a:t>Consumption and Production:</a:t>
            </a:r>
            <a:endParaRPr lang="en-US" dirty="0"/>
          </a:p>
          <a:p>
            <a:pPr marL="158750" indent="0">
              <a:buNone/>
            </a:pPr>
            <a:r>
              <a:rPr lang="en-US" dirty="0"/>
              <a:t>Simulations can save materials and energy and help avoid mistakes.</a:t>
            </a:r>
          </a:p>
          <a:p>
            <a:pPr marL="158750" indent="0">
              <a:buNone/>
            </a:pPr>
            <a:r>
              <a:rPr lang="en-US" dirty="0"/>
              <a:t>•</a:t>
            </a:r>
            <a:r>
              <a:rPr lang="en-US" b="1" dirty="0"/>
              <a:t>Goal 13 – Climate Action:</a:t>
            </a:r>
            <a:endParaRPr lang="en-US" dirty="0"/>
          </a:p>
          <a:p>
            <a:pPr marL="158750" indent="0">
              <a:buNone/>
            </a:pPr>
            <a:r>
              <a:rPr lang="en-US" dirty="0"/>
              <a:t>Virtual tests help reduce emissions and develop climate-friendly solutions.</a:t>
            </a:r>
          </a:p>
          <a:p>
            <a:pPr marL="158750" indent="0">
              <a:buNone/>
            </a:pPr>
            <a:r>
              <a:rPr lang="en-US" dirty="0"/>
              <a:t>●</a:t>
            </a:r>
          </a:p>
        </p:txBody>
      </p:sp>
    </p:spTree>
    <p:extLst>
      <p:ext uri="{BB962C8B-B14F-4D97-AF65-F5344CB8AC3E}">
        <p14:creationId xmlns:p14="http://schemas.microsoft.com/office/powerpoint/2010/main" val="2626470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US" dirty="0"/>
              <a:t>To summarize once again:</a:t>
            </a:r>
          </a:p>
          <a:p>
            <a:pPr marL="158750" indent="0">
              <a:buNone/>
            </a:pPr>
            <a:r>
              <a:rPr lang="en-US" dirty="0"/>
              <a:t>A digital twin connects the real and digital worlds.</a:t>
            </a:r>
          </a:p>
          <a:p>
            <a:pPr marL="158750" indent="0">
              <a:buNone/>
            </a:pPr>
            <a:r>
              <a:rPr lang="en-US" dirty="0"/>
              <a:t>It helps us plan, test, and improve things</a:t>
            </a:r>
          </a:p>
          <a:p>
            <a:pPr marL="158750" indent="0">
              <a:buNone/>
            </a:pPr>
            <a:r>
              <a:rPr lang="en-US" dirty="0"/>
              <a:t>without wasting unnecessary resources.</a:t>
            </a:r>
          </a:p>
          <a:p>
            <a:pPr marL="158750" indent="0">
              <a:buNone/>
            </a:pPr>
            <a:r>
              <a:rPr lang="en-US" dirty="0"/>
              <a:t>This makes it not only technically exciting,</a:t>
            </a:r>
          </a:p>
          <a:p>
            <a:pPr marL="158750" indent="0">
              <a:buNone/>
            </a:pPr>
            <a:r>
              <a:rPr lang="en-US" dirty="0"/>
              <a:t>but also an important tool for a sustainable future.</a:t>
            </a:r>
          </a:p>
          <a:p>
            <a:pPr marL="158750" indent="0">
              <a:buNone/>
            </a:pPr>
            <a:br>
              <a:rPr lang="en-US" dirty="0"/>
            </a:br>
            <a:endParaRPr lang="en-US" dirty="0"/>
          </a:p>
        </p:txBody>
      </p:sp>
    </p:spTree>
    <p:extLst>
      <p:ext uri="{BB962C8B-B14F-4D97-AF65-F5344CB8AC3E}">
        <p14:creationId xmlns:p14="http://schemas.microsoft.com/office/powerpoint/2010/main" val="1748949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endParaRPr lang="en-US" dirty="0"/>
          </a:p>
          <a:p>
            <a:pPr marL="158750" indent="0">
              <a:buNone/>
            </a:pPr>
            <a:r>
              <a:rPr lang="en-US" dirty="0"/>
              <a:t>Today, I would like to show you what a </a:t>
            </a:r>
            <a:r>
              <a:rPr lang="en-US" i="1" dirty="0"/>
              <a:t>digital twin</a:t>
            </a:r>
            <a:r>
              <a:rPr lang="en-US" dirty="0"/>
              <a:t> is—and how it relates to </a:t>
            </a:r>
            <a:r>
              <a:rPr lang="en-US" i="1" dirty="0"/>
              <a:t>sustainability</a:t>
            </a:r>
            <a:r>
              <a:rPr lang="en-US" dirty="0"/>
              <a:t>.</a:t>
            </a:r>
          </a:p>
        </p:txBody>
      </p:sp>
      <p:sp>
        <p:nvSpPr>
          <p:cNvPr id="109" name="Google Shape;10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7824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MS PGothic" panose="020B0600070205080204" pitchFamily="34" charset="-128"/>
                <a:cs typeface="Times New Roman (Corpo CS)"/>
              </a:rPr>
              <a:t>Ask applicants what is sustainability and why it matters? </a:t>
            </a:r>
            <a:endParaRPr lang="en-US" dirty="0"/>
          </a:p>
        </p:txBody>
      </p:sp>
    </p:spTree>
    <p:extLst>
      <p:ext uri="{BB962C8B-B14F-4D97-AF65-F5344CB8AC3E}">
        <p14:creationId xmlns:p14="http://schemas.microsoft.com/office/powerpoint/2010/main" val="3596733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Our population and living standards keep rising, which increases demand for energy, materials, water, and land. That pressure challenges how we design and use products. Sustainability isn’t just ethical; it’s a design constraint that affects cost, risk, and resilience.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Those needs have historically been met by fossil fuels</a:t>
            </a:r>
          </a:p>
          <a:p>
            <a:pPr marL="0" lvl="0" indent="0" algn="l" rtl="0">
              <a:spcBef>
                <a:spcPts val="0"/>
              </a:spcBef>
              <a:spcAft>
                <a:spcPts val="0"/>
              </a:spcAft>
              <a:buNone/>
            </a:pPr>
            <a:endParaRPr dirty="0"/>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Climate change, air pollution, and biodiversity loss are outcomes of how we produce and consume. Engineering choices—materials, processes, and product use—directly influence these impacts. Small improvements at scale can yield large benefits.</a:t>
            </a:r>
          </a:p>
          <a:p>
            <a:pPr marL="0" lvl="0" indent="0" algn="l" rtl="0">
              <a:spcBef>
                <a:spcPts val="0"/>
              </a:spcBef>
              <a:spcAft>
                <a:spcPts val="0"/>
              </a:spcAft>
              <a:buNone/>
            </a:pPr>
            <a:endParaRPr lang="en-US" dirty="0"/>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9283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Our job is to deliver function with less energy and fewer resources over the full lifecycle—manufacture, use, and end-of-life. That means efficiency, durability, reparability, and circularity. </a:t>
            </a:r>
          </a:p>
        </p:txBody>
      </p:sp>
    </p:spTree>
    <p:extLst>
      <p:ext uri="{BB962C8B-B14F-4D97-AF65-F5344CB8AC3E}">
        <p14:creationId xmlns:p14="http://schemas.microsoft.com/office/powerpoint/2010/main" val="1087550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dirty="0"/>
              <a:t>A digital twin is basically a </a:t>
            </a:r>
            <a:r>
              <a:rPr lang="en-US" i="1" dirty="0"/>
              <a:t>digital replica</a:t>
            </a:r>
            <a:r>
              <a:rPr lang="en-US" dirty="0"/>
              <a:t> of a real system.</a:t>
            </a:r>
          </a:p>
          <a:p>
            <a:pPr marL="158750" indent="0">
              <a:buNone/>
            </a:pPr>
            <a:r>
              <a:rPr lang="en-US" dirty="0"/>
              <a:t>This could be a machine, a robot, or even an entire factory.</a:t>
            </a:r>
          </a:p>
          <a:p>
            <a:pPr marL="158750" indent="0">
              <a:buNone/>
            </a:pPr>
            <a:r>
              <a:rPr lang="en-US" dirty="0"/>
              <a:t>So on the one hand, you have the </a:t>
            </a:r>
            <a:r>
              <a:rPr lang="en-US" b="1" dirty="0"/>
              <a:t>real system</a:t>
            </a:r>
            <a:r>
              <a:rPr lang="en-US" dirty="0"/>
              <a:t> – for example, a robot –</a:t>
            </a:r>
          </a:p>
          <a:p>
            <a:pPr marL="158750" indent="0">
              <a:buNone/>
            </a:pPr>
            <a:r>
              <a:rPr lang="en-US" dirty="0"/>
              <a:t>and on the other hand, you have a </a:t>
            </a:r>
            <a:r>
              <a:rPr lang="en-US" b="1" dirty="0"/>
              <a:t>digital model</a:t>
            </a:r>
            <a:r>
              <a:rPr lang="en-US" dirty="0"/>
              <a:t> that behaves as similarly as possible to the real one.</a:t>
            </a:r>
          </a:p>
          <a:p>
            <a:pPr marL="158750" indent="0">
              <a:buNone/>
            </a:pPr>
            <a:br>
              <a:rPr lang="en-US" dirty="0"/>
            </a:br>
            <a:endParaRPr lang="en-US" dirty="0"/>
          </a:p>
          <a:p>
            <a:pPr marL="158750" indent="0">
              <a:buNone/>
            </a:pPr>
            <a:r>
              <a:rPr lang="en-US" dirty="0"/>
              <a:t>The two are connected to each other, for example via a control system and/or sensors.</a:t>
            </a:r>
          </a:p>
          <a:p>
            <a:pPr marL="158750" indent="0">
              <a:buNone/>
            </a:pPr>
            <a:r>
              <a:rPr lang="en-US" dirty="0"/>
              <a:t>So if I change something in the real system, you can see it immediately in the digital twin – and vice versa.</a:t>
            </a:r>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3559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dirty="0"/>
              <a:t>The big advantage is that you can </a:t>
            </a:r>
            <a:r>
              <a:rPr lang="en-US" i="1" dirty="0"/>
              <a:t>test virtually</a:t>
            </a:r>
            <a:endParaRPr lang="en-US" dirty="0"/>
          </a:p>
          <a:p>
            <a:pPr marL="158750" indent="0">
              <a:buNone/>
            </a:pPr>
            <a:r>
              <a:rPr lang="en-US" dirty="0"/>
              <a:t>without consuming materials, energy, or time.</a:t>
            </a:r>
          </a:p>
          <a:p>
            <a:pPr marL="158750" indent="0">
              <a:buNone/>
            </a:pPr>
            <a:r>
              <a:rPr lang="en-US" dirty="0"/>
              <a:t>In industry, digital twins are used, for example,</a:t>
            </a:r>
          </a:p>
          <a:p>
            <a:pPr marL="158750" indent="0">
              <a:buNone/>
            </a:pPr>
            <a:r>
              <a:rPr lang="en-US" dirty="0"/>
              <a:t>to optimize machines and processes,</a:t>
            </a:r>
          </a:p>
          <a:p>
            <a:pPr marL="158750" indent="0">
              <a:buNone/>
            </a:pPr>
            <a:r>
              <a:rPr lang="en-US" dirty="0"/>
              <a:t>detect errors early on, or simulate new processes.</a:t>
            </a:r>
          </a:p>
          <a:p>
            <a:pPr marL="158750" indent="0">
              <a:buNone/>
            </a:pPr>
            <a:r>
              <a:rPr lang="en-US" dirty="0"/>
              <a:t>Machine downtime always involves high costs, so if a machine has to be shut down to carry out tests, it is usually not productive during this time and costs money.</a:t>
            </a:r>
          </a:p>
          <a:p>
            <a:pPr marL="158750" indent="0">
              <a:buNone/>
            </a:pPr>
            <a:r>
              <a:rPr lang="en-US" dirty="0"/>
              <a:t>However, the use of simulations not only saves costs but also resources—</a:t>
            </a:r>
          </a:p>
          <a:p>
            <a:pPr marL="158750" indent="0">
              <a:buNone/>
            </a:pPr>
            <a:r>
              <a:rPr lang="en-US" dirty="0"/>
              <a:t>i.e., electricity, raw materials, and time—and thus makes a clear contribution to sustainability.</a:t>
            </a:r>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7220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er">
  <p:cSld name="Leer">
    <p:spTree>
      <p:nvGrpSpPr>
        <p:cNvPr id="1" name="Shape 12"/>
        <p:cNvGrpSpPr/>
        <p:nvPr/>
      </p:nvGrpSpPr>
      <p:grpSpPr>
        <a:xfrm>
          <a:off x="0" y="0"/>
          <a:ext cx="0" cy="0"/>
          <a:chOff x="0" y="0"/>
          <a:chExt cx="0" cy="0"/>
        </a:xfrm>
      </p:grpSpPr>
      <p:sp>
        <p:nvSpPr>
          <p:cNvPr id="13" name="Google Shape;13;p6"/>
          <p:cNvSpPr txBox="1">
            <a:spLocks noGrp="1"/>
          </p:cNvSpPr>
          <p:nvPr>
            <p:ph type="title"/>
          </p:nvPr>
        </p:nvSpPr>
        <p:spPr>
          <a:xfrm>
            <a:off x="648000" y="2520000"/>
            <a:ext cx="10980000" cy="720000"/>
          </a:xfrm>
          <a:prstGeom prst="rect">
            <a:avLst/>
          </a:prstGeom>
          <a:noFill/>
          <a:ln>
            <a:noFill/>
          </a:ln>
        </p:spPr>
        <p:txBody>
          <a:bodyPr spcFirstLastPara="1" wrap="square" lIns="0" tIns="0" rIns="0" bIns="0" anchor="t" anchorCtr="0">
            <a:normAutofit/>
          </a:bodyPr>
          <a:lstStyle>
            <a:lvl1pPr marR="0" lvl="0" algn="ctr" rtl="0">
              <a:lnSpc>
                <a:spcPct val="90000"/>
              </a:lnSpc>
              <a:spcBef>
                <a:spcPts val="0"/>
              </a:spcBef>
              <a:spcAft>
                <a:spcPts val="0"/>
              </a:spcAft>
              <a:buClr>
                <a:srgbClr val="FFFFFF"/>
              </a:buClr>
              <a:buSzPts val="4400"/>
              <a:buFont typeface="Arial"/>
              <a:buNone/>
              <a:defRPr sz="4400" b="0" i="0" u="none" strike="noStrike" cap="none">
                <a:solidFill>
                  <a:srgbClr val="FFFFF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Zwei Inhalte" type="twoObj">
  <p:cSld name="TWO_OBJECTS">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648000" y="648000"/>
            <a:ext cx="10980000" cy="7200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AA9D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648000" y="1512000"/>
            <a:ext cx="5400000" cy="396000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16"/>
          <p:cNvSpPr txBox="1">
            <a:spLocks noGrp="1"/>
          </p:cNvSpPr>
          <p:nvPr>
            <p:ph type="body" idx="2"/>
          </p:nvPr>
        </p:nvSpPr>
        <p:spPr>
          <a:xfrm>
            <a:off x="6228000" y="1512000"/>
            <a:ext cx="5400000" cy="396000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gleich">
  <p:cSld name="Vergleich">
    <p:spTree>
      <p:nvGrpSpPr>
        <p:cNvPr id="1" name="Shape 44"/>
        <p:cNvGrpSpPr/>
        <p:nvPr/>
      </p:nvGrpSpPr>
      <p:grpSpPr>
        <a:xfrm>
          <a:off x="0" y="0"/>
          <a:ext cx="0" cy="0"/>
          <a:chOff x="0" y="0"/>
          <a:chExt cx="0" cy="0"/>
        </a:xfrm>
      </p:grpSpPr>
      <p:sp>
        <p:nvSpPr>
          <p:cNvPr id="45" name="Google Shape;45;p17"/>
          <p:cNvSpPr txBox="1">
            <a:spLocks noGrp="1"/>
          </p:cNvSpPr>
          <p:nvPr>
            <p:ph type="body" idx="1"/>
          </p:nvPr>
        </p:nvSpPr>
        <p:spPr>
          <a:xfrm>
            <a:off x="648000" y="1512000"/>
            <a:ext cx="5400000" cy="900000"/>
          </a:xfrm>
          <a:prstGeom prst="rect">
            <a:avLst/>
          </a:prstGeom>
          <a:noFill/>
          <a:ln>
            <a:noFill/>
          </a:ln>
        </p:spPr>
        <p:txBody>
          <a:bodyPr spcFirstLastPara="1" wrap="square" lIns="0" tIns="0" rIns="0" bIns="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228600" algn="l">
              <a:lnSpc>
                <a:spcPct val="90000"/>
              </a:lnSpc>
              <a:spcBef>
                <a:spcPts val="500"/>
              </a:spcBef>
              <a:spcAft>
                <a:spcPts val="0"/>
              </a:spcAft>
              <a:buClr>
                <a:srgbClr val="000000"/>
              </a:buClr>
              <a:buSzPts val="2000"/>
              <a:buNone/>
              <a:defRPr sz="2000" b="1"/>
            </a:lvl2pPr>
            <a:lvl3pPr marL="1371600" lvl="2" indent="-228600" algn="l">
              <a:lnSpc>
                <a:spcPct val="90000"/>
              </a:lnSpc>
              <a:spcBef>
                <a:spcPts val="500"/>
              </a:spcBef>
              <a:spcAft>
                <a:spcPts val="0"/>
              </a:spcAft>
              <a:buClr>
                <a:srgbClr val="000000"/>
              </a:buClr>
              <a:buSzPts val="1800"/>
              <a:buNone/>
              <a:defRPr sz="1800" b="1"/>
            </a:lvl3pPr>
            <a:lvl4pPr marL="1828800" lvl="3" indent="-228600" algn="l">
              <a:lnSpc>
                <a:spcPct val="90000"/>
              </a:lnSpc>
              <a:spcBef>
                <a:spcPts val="500"/>
              </a:spcBef>
              <a:spcAft>
                <a:spcPts val="0"/>
              </a:spcAft>
              <a:buClr>
                <a:srgbClr val="000000"/>
              </a:buClr>
              <a:buSzPts val="1600"/>
              <a:buNone/>
              <a:defRPr sz="1600" b="1"/>
            </a:lvl4pPr>
            <a:lvl5pPr marL="2286000" lvl="4" indent="-228600" algn="l">
              <a:lnSpc>
                <a:spcPct val="90000"/>
              </a:lnSpc>
              <a:spcBef>
                <a:spcPts val="500"/>
              </a:spcBef>
              <a:spcAft>
                <a:spcPts val="0"/>
              </a:spcAft>
              <a:buClr>
                <a:srgbClr val="000000"/>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17"/>
          <p:cNvSpPr txBox="1">
            <a:spLocks noGrp="1"/>
          </p:cNvSpPr>
          <p:nvPr>
            <p:ph type="body" idx="2"/>
          </p:nvPr>
        </p:nvSpPr>
        <p:spPr>
          <a:xfrm>
            <a:off x="6228000" y="1512000"/>
            <a:ext cx="5400000" cy="900000"/>
          </a:xfrm>
          <a:prstGeom prst="rect">
            <a:avLst/>
          </a:prstGeom>
          <a:noFill/>
          <a:ln>
            <a:noFill/>
          </a:ln>
        </p:spPr>
        <p:txBody>
          <a:bodyPr spcFirstLastPara="1" wrap="square" lIns="0" tIns="0" rIns="0" bIns="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228600" algn="l">
              <a:lnSpc>
                <a:spcPct val="90000"/>
              </a:lnSpc>
              <a:spcBef>
                <a:spcPts val="500"/>
              </a:spcBef>
              <a:spcAft>
                <a:spcPts val="0"/>
              </a:spcAft>
              <a:buClr>
                <a:srgbClr val="000000"/>
              </a:buClr>
              <a:buSzPts val="2000"/>
              <a:buNone/>
              <a:defRPr sz="2000" b="1"/>
            </a:lvl2pPr>
            <a:lvl3pPr marL="1371600" lvl="2" indent="-228600" algn="l">
              <a:lnSpc>
                <a:spcPct val="90000"/>
              </a:lnSpc>
              <a:spcBef>
                <a:spcPts val="500"/>
              </a:spcBef>
              <a:spcAft>
                <a:spcPts val="0"/>
              </a:spcAft>
              <a:buClr>
                <a:srgbClr val="000000"/>
              </a:buClr>
              <a:buSzPts val="1800"/>
              <a:buNone/>
              <a:defRPr sz="1800" b="1"/>
            </a:lvl3pPr>
            <a:lvl4pPr marL="1828800" lvl="3" indent="-228600" algn="l">
              <a:lnSpc>
                <a:spcPct val="90000"/>
              </a:lnSpc>
              <a:spcBef>
                <a:spcPts val="500"/>
              </a:spcBef>
              <a:spcAft>
                <a:spcPts val="0"/>
              </a:spcAft>
              <a:buClr>
                <a:srgbClr val="000000"/>
              </a:buClr>
              <a:buSzPts val="1600"/>
              <a:buNone/>
              <a:defRPr sz="1600" b="1"/>
            </a:lvl4pPr>
            <a:lvl5pPr marL="2286000" lvl="4" indent="-228600" algn="l">
              <a:lnSpc>
                <a:spcPct val="90000"/>
              </a:lnSpc>
              <a:spcBef>
                <a:spcPts val="500"/>
              </a:spcBef>
              <a:spcAft>
                <a:spcPts val="0"/>
              </a:spcAft>
              <a:buClr>
                <a:srgbClr val="000000"/>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7"/>
          <p:cNvSpPr txBox="1">
            <a:spLocks noGrp="1"/>
          </p:cNvSpPr>
          <p:nvPr>
            <p:ph type="title"/>
          </p:nvPr>
        </p:nvSpPr>
        <p:spPr>
          <a:xfrm>
            <a:off x="648000" y="648000"/>
            <a:ext cx="10980000" cy="7200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AA9D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17"/>
          <p:cNvSpPr txBox="1">
            <a:spLocks noGrp="1"/>
          </p:cNvSpPr>
          <p:nvPr>
            <p:ph type="body" idx="3"/>
          </p:nvPr>
        </p:nvSpPr>
        <p:spPr>
          <a:xfrm>
            <a:off x="648000" y="2592000"/>
            <a:ext cx="5400000" cy="288000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7"/>
          <p:cNvSpPr txBox="1">
            <a:spLocks noGrp="1"/>
          </p:cNvSpPr>
          <p:nvPr>
            <p:ph type="body" idx="4"/>
          </p:nvPr>
        </p:nvSpPr>
        <p:spPr>
          <a:xfrm>
            <a:off x="6228000" y="2592000"/>
            <a:ext cx="5400000" cy="288000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ur Titel">
  <p:cSld name="Nur Titel">
    <p:spTree>
      <p:nvGrpSpPr>
        <p:cNvPr id="1" name="Shape 50"/>
        <p:cNvGrpSpPr/>
        <p:nvPr/>
      </p:nvGrpSpPr>
      <p:grpSpPr>
        <a:xfrm>
          <a:off x="0" y="0"/>
          <a:ext cx="0" cy="0"/>
          <a:chOff x="0" y="0"/>
          <a:chExt cx="0" cy="0"/>
        </a:xfrm>
      </p:grpSpPr>
      <p:sp>
        <p:nvSpPr>
          <p:cNvPr id="51" name="Google Shape;51;p18"/>
          <p:cNvSpPr txBox="1">
            <a:spLocks noGrp="1"/>
          </p:cNvSpPr>
          <p:nvPr>
            <p:ph type="title"/>
          </p:nvPr>
        </p:nvSpPr>
        <p:spPr>
          <a:xfrm>
            <a:off x="648000" y="2520000"/>
            <a:ext cx="10980000" cy="7200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AA9D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eer">
  <p:cSld name="Leer">
    <p:spTree>
      <p:nvGrpSpPr>
        <p:cNvPr id="1" name="Shape 52"/>
        <p:cNvGrpSpPr/>
        <p:nvPr/>
      </p:nvGrpSpPr>
      <p:grpSpPr>
        <a:xfrm>
          <a:off x="0" y="0"/>
          <a:ext cx="0" cy="0"/>
          <a:chOff x="0" y="0"/>
          <a:chExt cx="0" cy="0"/>
        </a:xfrm>
      </p:grpSpPr>
      <p:sp>
        <p:nvSpPr>
          <p:cNvPr id="53" name="Google Shape;53;p19"/>
          <p:cNvSpPr>
            <a:spLocks noGrp="1"/>
          </p:cNvSpPr>
          <p:nvPr>
            <p:ph type="pic" idx="2"/>
          </p:nvPr>
        </p:nvSpPr>
        <p:spPr>
          <a:xfrm>
            <a:off x="0" y="1"/>
            <a:ext cx="12204000" cy="5979600"/>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nhalt mit Überschrift" type="objTx">
  <p:cSld name="OBJECT_WITH_CAPTION_TEXT">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648000" y="2520000"/>
            <a:ext cx="4320000" cy="10800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rgbClr val="0AA9DC"/>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5832000" y="648000"/>
            <a:ext cx="5760000" cy="4788000"/>
          </a:xfrm>
          <a:prstGeom prst="rect">
            <a:avLst/>
          </a:prstGeom>
          <a:noFill/>
          <a:ln>
            <a:noFill/>
          </a:ln>
        </p:spPr>
        <p:txBody>
          <a:bodyPr spcFirstLastPara="1" wrap="square" lIns="0" tIns="0" rIns="0" bIns="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648000" y="3780000"/>
            <a:ext cx="4320000" cy="72000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228600" algn="l">
              <a:lnSpc>
                <a:spcPct val="90000"/>
              </a:lnSpc>
              <a:spcBef>
                <a:spcPts val="500"/>
              </a:spcBef>
              <a:spcAft>
                <a:spcPts val="0"/>
              </a:spcAft>
              <a:buClr>
                <a:srgbClr val="000000"/>
              </a:buClr>
              <a:buSzPts val="1400"/>
              <a:buNone/>
              <a:defRPr sz="1400"/>
            </a:lvl2pPr>
            <a:lvl3pPr marL="1371600" lvl="2" indent="-228600" algn="l">
              <a:lnSpc>
                <a:spcPct val="90000"/>
              </a:lnSpc>
              <a:spcBef>
                <a:spcPts val="500"/>
              </a:spcBef>
              <a:spcAft>
                <a:spcPts val="0"/>
              </a:spcAft>
              <a:buClr>
                <a:srgbClr val="000000"/>
              </a:buClr>
              <a:buSzPts val="1200"/>
              <a:buNone/>
              <a:defRPr sz="1200"/>
            </a:lvl3pPr>
            <a:lvl4pPr marL="1828800" lvl="3" indent="-228600" algn="l">
              <a:lnSpc>
                <a:spcPct val="90000"/>
              </a:lnSpc>
              <a:spcBef>
                <a:spcPts val="500"/>
              </a:spcBef>
              <a:spcAft>
                <a:spcPts val="0"/>
              </a:spcAft>
              <a:buClr>
                <a:srgbClr val="000000"/>
              </a:buClr>
              <a:buSzPts val="1000"/>
              <a:buNone/>
              <a:defRPr sz="1000"/>
            </a:lvl4pPr>
            <a:lvl5pPr marL="2286000" lvl="4" indent="-228600" algn="l">
              <a:lnSpc>
                <a:spcPct val="90000"/>
              </a:lnSpc>
              <a:spcBef>
                <a:spcPts val="500"/>
              </a:spcBef>
              <a:spcAft>
                <a:spcPts val="0"/>
              </a:spcAft>
              <a:buClr>
                <a:srgbClr val="000000"/>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ld mit Überschrift">
  <p:cSld name="Bild mit Überschrift">
    <p:spTree>
      <p:nvGrpSpPr>
        <p:cNvPr id="1" name="Shape 58"/>
        <p:cNvGrpSpPr/>
        <p:nvPr/>
      </p:nvGrpSpPr>
      <p:grpSpPr>
        <a:xfrm>
          <a:off x="0" y="0"/>
          <a:ext cx="0" cy="0"/>
          <a:chOff x="0" y="0"/>
          <a:chExt cx="0" cy="0"/>
        </a:xfrm>
      </p:grpSpPr>
      <p:sp>
        <p:nvSpPr>
          <p:cNvPr id="59" name="Google Shape;59;p21"/>
          <p:cNvSpPr>
            <a:spLocks noGrp="1"/>
          </p:cNvSpPr>
          <p:nvPr>
            <p:ph type="pic" idx="2"/>
          </p:nvPr>
        </p:nvSpPr>
        <p:spPr>
          <a:xfrm>
            <a:off x="5832000" y="648000"/>
            <a:ext cx="5760000" cy="4788000"/>
          </a:xfrm>
          <a:prstGeom prst="rect">
            <a:avLst/>
          </a:prstGeom>
          <a:noFill/>
          <a:ln>
            <a:noFill/>
          </a:ln>
        </p:spPr>
      </p:sp>
      <p:sp>
        <p:nvSpPr>
          <p:cNvPr id="60" name="Google Shape;60;p21"/>
          <p:cNvSpPr txBox="1">
            <a:spLocks noGrp="1"/>
          </p:cNvSpPr>
          <p:nvPr>
            <p:ph type="title"/>
          </p:nvPr>
        </p:nvSpPr>
        <p:spPr>
          <a:xfrm>
            <a:off x="648000" y="2520000"/>
            <a:ext cx="4320000" cy="10800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rgbClr val="0AA9DC"/>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1"/>
          <p:cNvSpPr txBox="1">
            <a:spLocks noGrp="1"/>
          </p:cNvSpPr>
          <p:nvPr>
            <p:ph type="body" idx="1"/>
          </p:nvPr>
        </p:nvSpPr>
        <p:spPr>
          <a:xfrm>
            <a:off x="648000" y="3780000"/>
            <a:ext cx="4320000" cy="72000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228600" algn="l">
              <a:lnSpc>
                <a:spcPct val="90000"/>
              </a:lnSpc>
              <a:spcBef>
                <a:spcPts val="500"/>
              </a:spcBef>
              <a:spcAft>
                <a:spcPts val="0"/>
              </a:spcAft>
              <a:buClr>
                <a:srgbClr val="000000"/>
              </a:buClr>
              <a:buSzPts val="1400"/>
              <a:buNone/>
              <a:defRPr sz="1400"/>
            </a:lvl2pPr>
            <a:lvl3pPr marL="1371600" lvl="2" indent="-228600" algn="l">
              <a:lnSpc>
                <a:spcPct val="90000"/>
              </a:lnSpc>
              <a:spcBef>
                <a:spcPts val="500"/>
              </a:spcBef>
              <a:spcAft>
                <a:spcPts val="0"/>
              </a:spcAft>
              <a:buClr>
                <a:srgbClr val="000000"/>
              </a:buClr>
              <a:buSzPts val="1200"/>
              <a:buNone/>
              <a:defRPr sz="1200"/>
            </a:lvl3pPr>
            <a:lvl4pPr marL="1828800" lvl="3" indent="-228600" algn="l">
              <a:lnSpc>
                <a:spcPct val="90000"/>
              </a:lnSpc>
              <a:spcBef>
                <a:spcPts val="500"/>
              </a:spcBef>
              <a:spcAft>
                <a:spcPts val="0"/>
              </a:spcAft>
              <a:buClr>
                <a:srgbClr val="000000"/>
              </a:buClr>
              <a:buSzPts val="1000"/>
              <a:buNone/>
              <a:defRPr sz="1000"/>
            </a:lvl4pPr>
            <a:lvl5pPr marL="2286000" lvl="4" indent="-228600" algn="l">
              <a:lnSpc>
                <a:spcPct val="90000"/>
              </a:lnSpc>
              <a:spcBef>
                <a:spcPts val="500"/>
              </a:spcBef>
              <a:spcAft>
                <a:spcPts val="0"/>
              </a:spcAft>
              <a:buClr>
                <a:srgbClr val="000000"/>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folie" type="title">
  <p:cSld name="TITLE">
    <p:spTree>
      <p:nvGrpSpPr>
        <p:cNvPr id="1" name="Shape 14"/>
        <p:cNvGrpSpPr/>
        <p:nvPr/>
      </p:nvGrpSpPr>
      <p:grpSpPr>
        <a:xfrm>
          <a:off x="0" y="0"/>
          <a:ext cx="0" cy="0"/>
          <a:chOff x="0" y="0"/>
          <a:chExt cx="0" cy="0"/>
        </a:xfrm>
      </p:grpSpPr>
      <p:sp>
        <p:nvSpPr>
          <p:cNvPr id="15" name="Google Shape;15;p7"/>
          <p:cNvSpPr txBox="1">
            <a:spLocks noGrp="1"/>
          </p:cNvSpPr>
          <p:nvPr>
            <p:ph type="ctrTitle"/>
          </p:nvPr>
        </p:nvSpPr>
        <p:spPr>
          <a:xfrm>
            <a:off x="648000" y="2160000"/>
            <a:ext cx="10980000" cy="1800000"/>
          </a:xfrm>
          <a:prstGeom prst="rect">
            <a:avLst/>
          </a:prstGeom>
          <a:noFill/>
          <a:ln>
            <a:noFill/>
          </a:ln>
        </p:spPr>
        <p:txBody>
          <a:bodyPr spcFirstLastPara="1" wrap="square" lIns="0" tIns="0" rIns="0" bIns="0" anchor="t" anchorCtr="0">
            <a:noAutofit/>
          </a:bodyPr>
          <a:lstStyle>
            <a:lvl1pPr marR="0" lvl="0" algn="ctr" rtl="0">
              <a:lnSpc>
                <a:spcPct val="90000"/>
              </a:lnSpc>
              <a:spcBef>
                <a:spcPts val="0"/>
              </a:spcBef>
              <a:spcAft>
                <a:spcPts val="0"/>
              </a:spcAft>
              <a:buClr>
                <a:srgbClr val="FFFFFF"/>
              </a:buClr>
              <a:buSzPts val="6000"/>
              <a:buFont typeface="Arial"/>
              <a:buNone/>
              <a:defRPr sz="6000" b="0" i="0" u="none" strike="noStrike" cap="none">
                <a:solidFill>
                  <a:srgbClr val="FFFFF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 name="Google Shape;16;p7"/>
          <p:cNvSpPr txBox="1">
            <a:spLocks noGrp="1"/>
          </p:cNvSpPr>
          <p:nvPr>
            <p:ph type="subTitle" idx="1"/>
          </p:nvPr>
        </p:nvSpPr>
        <p:spPr>
          <a:xfrm>
            <a:off x="648000" y="4140000"/>
            <a:ext cx="10980000" cy="540000"/>
          </a:xfrm>
          <a:prstGeom prst="rect">
            <a:avLst/>
          </a:prstGeom>
          <a:noFill/>
          <a:ln>
            <a:noFill/>
          </a:ln>
        </p:spPr>
        <p:txBody>
          <a:bodyPr spcFirstLastPara="1" wrap="square" lIns="0" tIns="0" rIns="0" bIns="0" anchor="t" anchorCtr="0">
            <a:noAutofit/>
          </a:bodyPr>
          <a:lstStyle>
            <a:lvl1pPr marR="0" lvl="0" algn="ctr" rtl="0">
              <a:lnSpc>
                <a:spcPct val="90000"/>
              </a:lnSpc>
              <a:spcBef>
                <a:spcPts val="1000"/>
              </a:spcBef>
              <a:spcAft>
                <a:spcPts val="0"/>
              </a:spcAft>
              <a:buClr>
                <a:srgbClr val="FFFFFF"/>
              </a:buClr>
              <a:buSzPts val="2400"/>
              <a:buFont typeface="Arial"/>
              <a:buNone/>
              <a:defRPr sz="2400" b="0" i="0" u="none" strike="noStrike" cap="none">
                <a:solidFill>
                  <a:srgbClr val="FFFFFF"/>
                </a:solidFill>
                <a:latin typeface="Arial"/>
                <a:ea typeface="Arial"/>
                <a:cs typeface="Arial"/>
                <a:sym typeface="Arial"/>
              </a:defRPr>
            </a:lvl1pPr>
            <a:lvl2pPr marR="0" lvl="1" algn="ctr" rtl="0">
              <a:lnSpc>
                <a:spcPct val="90000"/>
              </a:lnSpc>
              <a:spcBef>
                <a:spcPts val="500"/>
              </a:spcBef>
              <a:spcAft>
                <a:spcPts val="0"/>
              </a:spcAft>
              <a:buClr>
                <a:srgbClr val="FFFFFF"/>
              </a:buClr>
              <a:buSzPts val="2000"/>
              <a:buFont typeface="Arial"/>
              <a:buNone/>
              <a:defRPr sz="2000" b="0" i="0" u="none" strike="noStrike" cap="none">
                <a:solidFill>
                  <a:srgbClr val="FFFFFF"/>
                </a:solidFill>
                <a:latin typeface="Arial"/>
                <a:ea typeface="Arial"/>
                <a:cs typeface="Arial"/>
                <a:sym typeface="Arial"/>
              </a:defRPr>
            </a:lvl2pPr>
            <a:lvl3pPr marR="0" lvl="2" algn="ctr" rtl="0">
              <a:lnSpc>
                <a:spcPct val="90000"/>
              </a:lnSpc>
              <a:spcBef>
                <a:spcPts val="50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R="0" lvl="3" algn="ctr" rtl="0">
              <a:lnSpc>
                <a:spcPct val="90000"/>
              </a:lnSpc>
              <a:spcBef>
                <a:spcPts val="500"/>
              </a:spcBef>
              <a:spcAft>
                <a:spcPts val="0"/>
              </a:spcAft>
              <a:buClr>
                <a:srgbClr val="FFFFFF"/>
              </a:buClr>
              <a:buSzPts val="1600"/>
              <a:buFont typeface="Arial"/>
              <a:buNone/>
              <a:defRPr sz="1600" b="0" i="0" u="none" strike="noStrike" cap="none">
                <a:solidFill>
                  <a:srgbClr val="FFFFFF"/>
                </a:solidFill>
                <a:latin typeface="Arial"/>
                <a:ea typeface="Arial"/>
                <a:cs typeface="Arial"/>
                <a:sym typeface="Arial"/>
              </a:defRPr>
            </a:lvl4pPr>
            <a:lvl5pPr marR="0" lvl="4" algn="ctr" rtl="0">
              <a:lnSpc>
                <a:spcPct val="90000"/>
              </a:lnSpc>
              <a:spcBef>
                <a:spcPts val="500"/>
              </a:spcBef>
              <a:spcAft>
                <a:spcPts val="0"/>
              </a:spcAft>
              <a:buClr>
                <a:srgbClr val="FFFFFF"/>
              </a:buClr>
              <a:buSzPts val="1600"/>
              <a:buFont typeface="Arial"/>
              <a:buNone/>
              <a:defRPr sz="1600" b="0" i="0" u="none" strike="noStrike" cap="none">
                <a:solidFill>
                  <a:srgbClr val="FFFFFF"/>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 und Inhalt">
  <p:cSld name="Titel und Inhalt">
    <p:spTree>
      <p:nvGrpSpPr>
        <p:cNvPr id="1" name="Shape 17"/>
        <p:cNvGrpSpPr/>
        <p:nvPr/>
      </p:nvGrpSpPr>
      <p:grpSpPr>
        <a:xfrm>
          <a:off x="0" y="0"/>
          <a:ext cx="0" cy="0"/>
          <a:chOff x="0" y="0"/>
          <a:chExt cx="0" cy="0"/>
        </a:xfrm>
      </p:grpSpPr>
      <p:sp>
        <p:nvSpPr>
          <p:cNvPr id="18" name="Google Shape;18;p12"/>
          <p:cNvSpPr txBox="1">
            <a:spLocks noGrp="1"/>
          </p:cNvSpPr>
          <p:nvPr>
            <p:ph type="body" idx="1"/>
          </p:nvPr>
        </p:nvSpPr>
        <p:spPr>
          <a:xfrm>
            <a:off x="648000" y="3060000"/>
            <a:ext cx="10980000" cy="2340000"/>
          </a:xfrm>
          <a:prstGeom prst="rect">
            <a:avLst/>
          </a:prstGeom>
          <a:noFill/>
          <a:ln>
            <a:noFill/>
          </a:ln>
        </p:spPr>
        <p:txBody>
          <a:bodyPr spcFirstLastPara="1" wrap="square" lIns="0" tIns="0" rIns="0" bIns="0" anchor="t" anchorCtr="0">
            <a:noAutofit/>
          </a:bodyPr>
          <a:lstStyle>
            <a:lvl1pPr marL="457200" marR="0" lvl="0" indent="-406400" algn="l" rtl="0">
              <a:lnSpc>
                <a:spcPct val="90000"/>
              </a:lnSpc>
              <a:spcBef>
                <a:spcPts val="1000"/>
              </a:spcBef>
              <a:spcAft>
                <a:spcPts val="0"/>
              </a:spcAft>
              <a:buClr>
                <a:srgbClr val="FFFFFF"/>
              </a:buClr>
              <a:buSzPts val="2800"/>
              <a:buFont typeface="Arial"/>
              <a:buChar char="•"/>
              <a:defRPr sz="2800" b="0" i="0" u="none" strike="noStrike" cap="none">
                <a:solidFill>
                  <a:srgbClr val="FFFFFF"/>
                </a:solidFill>
                <a:latin typeface="Arial"/>
                <a:ea typeface="Arial"/>
                <a:cs typeface="Arial"/>
                <a:sym typeface="Arial"/>
              </a:defRPr>
            </a:lvl1pPr>
            <a:lvl2pPr marL="914400" marR="0" lvl="1" indent="-381000" algn="l" rtl="0">
              <a:lnSpc>
                <a:spcPct val="90000"/>
              </a:lnSpc>
              <a:spcBef>
                <a:spcPts val="500"/>
              </a:spcBef>
              <a:spcAft>
                <a:spcPts val="0"/>
              </a:spcAft>
              <a:buClr>
                <a:srgbClr val="FFFFFF"/>
              </a:buClr>
              <a:buSzPts val="2400"/>
              <a:buFont typeface="Arial"/>
              <a:buChar char="•"/>
              <a:defRPr sz="2400" b="0" i="0" u="none" strike="noStrike" cap="none">
                <a:solidFill>
                  <a:srgbClr val="FFFFFF"/>
                </a:solidFill>
                <a:latin typeface="Arial"/>
                <a:ea typeface="Arial"/>
                <a:cs typeface="Arial"/>
                <a:sym typeface="Arial"/>
              </a:defRPr>
            </a:lvl2pPr>
            <a:lvl3pPr marL="1371600" marR="0" lvl="2" indent="-355600" algn="l" rtl="0">
              <a:lnSpc>
                <a:spcPct val="90000"/>
              </a:lnSpc>
              <a:spcBef>
                <a:spcPts val="500"/>
              </a:spcBef>
              <a:spcAft>
                <a:spcPts val="0"/>
              </a:spcAft>
              <a:buClr>
                <a:srgbClr val="FFFFFF"/>
              </a:buClr>
              <a:buSzPts val="2000"/>
              <a:buFont typeface="Arial"/>
              <a:buChar char="•"/>
              <a:defRPr sz="2000" b="0" i="0" u="none" strike="noStrike" cap="none">
                <a:solidFill>
                  <a:srgbClr val="FFFFFF"/>
                </a:solidFill>
                <a:latin typeface="Arial"/>
                <a:ea typeface="Arial"/>
                <a:cs typeface="Arial"/>
                <a:sym typeface="Arial"/>
              </a:defRPr>
            </a:lvl3pPr>
            <a:lvl4pPr marL="1828800" marR="0" lvl="3" indent="-342900" algn="l" rtl="0">
              <a:lnSpc>
                <a:spcPct val="90000"/>
              </a:lnSpc>
              <a:spcBef>
                <a:spcPts val="500"/>
              </a:spcBef>
              <a:spcAft>
                <a:spcPts val="0"/>
              </a:spcAft>
              <a:buClr>
                <a:srgbClr val="FFFFFF"/>
              </a:buClr>
              <a:buSzPts val="1800"/>
              <a:buFont typeface="Arial"/>
              <a:buChar char="•"/>
              <a:defRPr sz="1800" b="0" i="0" u="none" strike="noStrike" cap="none">
                <a:solidFill>
                  <a:srgbClr val="FFFFFF"/>
                </a:solidFill>
                <a:latin typeface="Arial"/>
                <a:ea typeface="Arial"/>
                <a:cs typeface="Arial"/>
                <a:sym typeface="Arial"/>
              </a:defRPr>
            </a:lvl4pPr>
            <a:lvl5pPr marL="2286000" marR="0" lvl="4" indent="-342900" algn="l" rtl="0">
              <a:lnSpc>
                <a:spcPct val="90000"/>
              </a:lnSpc>
              <a:spcBef>
                <a:spcPts val="500"/>
              </a:spcBef>
              <a:spcAft>
                <a:spcPts val="0"/>
              </a:spcAft>
              <a:buClr>
                <a:srgbClr val="FFFFFF"/>
              </a:buClr>
              <a:buSzPts val="1800"/>
              <a:buFont typeface="Arial"/>
              <a:buChar char="•"/>
              <a:defRPr sz="1800" b="0" i="0" u="none" strike="noStrike" cap="none">
                <a:solidFill>
                  <a:srgbClr val="FFFFFF"/>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 name="Google Shape;19;p12"/>
          <p:cNvSpPr txBox="1"/>
          <p:nvPr/>
        </p:nvSpPr>
        <p:spPr>
          <a:xfrm>
            <a:off x="648000" y="2160000"/>
            <a:ext cx="10980000" cy="720000"/>
          </a:xfrm>
          <a:prstGeom prst="rect">
            <a:avLst/>
          </a:prstGeom>
          <a:noFill/>
          <a:ln>
            <a:noFill/>
          </a:ln>
        </p:spPr>
        <p:txBody>
          <a:bodyPr spcFirstLastPara="1" wrap="square" lIns="0" tIns="0" rIns="0" bIns="0" anchor="t" anchorCtr="0">
            <a:normAutofit/>
          </a:bodyPr>
          <a:lstStyle/>
          <a:p>
            <a:pPr marL="0" marR="0" lvl="0" indent="0" algn="l" rtl="0">
              <a:lnSpc>
                <a:spcPct val="90000"/>
              </a:lnSpc>
              <a:spcBef>
                <a:spcPts val="0"/>
              </a:spcBef>
              <a:spcAft>
                <a:spcPts val="0"/>
              </a:spcAft>
              <a:buClr>
                <a:srgbClr val="FFFFFF"/>
              </a:buClr>
              <a:buSzPts val="4400"/>
              <a:buFont typeface="Arial"/>
              <a:buNone/>
            </a:pPr>
            <a:r>
              <a:rPr lang="it-IT" sz="4400">
                <a:solidFill>
                  <a:srgbClr val="FFFFFF"/>
                </a:solidFill>
                <a:latin typeface="Arial"/>
                <a:ea typeface="Arial"/>
                <a:cs typeface="Arial"/>
                <a:sym typeface="Arial"/>
              </a:rPr>
              <a:t>Mastertitelformat bearbeiten</a:t>
            </a:r>
            <a:endParaRPr sz="4400">
              <a:solidFill>
                <a:srgbClr val="FFFFFF"/>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alt mit Überschrift">
  <p:cSld name="Inhalt mit Überschrift">
    <p:spTree>
      <p:nvGrpSpPr>
        <p:cNvPr id="1" name="Shape 20"/>
        <p:cNvGrpSpPr/>
        <p:nvPr/>
      </p:nvGrpSpPr>
      <p:grpSpPr>
        <a:xfrm>
          <a:off x="0" y="0"/>
          <a:ext cx="0" cy="0"/>
          <a:chOff x="0" y="0"/>
          <a:chExt cx="0" cy="0"/>
        </a:xfrm>
      </p:grpSpPr>
      <p:sp>
        <p:nvSpPr>
          <p:cNvPr id="21" name="Google Shape;21;p13"/>
          <p:cNvSpPr txBox="1">
            <a:spLocks noGrp="1"/>
          </p:cNvSpPr>
          <p:nvPr>
            <p:ph type="body" idx="1"/>
          </p:nvPr>
        </p:nvSpPr>
        <p:spPr>
          <a:xfrm>
            <a:off x="5832000" y="648000"/>
            <a:ext cx="5760000" cy="4788000"/>
          </a:xfrm>
          <a:prstGeom prst="rect">
            <a:avLst/>
          </a:prstGeom>
          <a:noFill/>
          <a:ln>
            <a:noFill/>
          </a:ln>
        </p:spPr>
        <p:txBody>
          <a:bodyPr spcFirstLastPara="1" wrap="square" lIns="0" tIns="0" rIns="0" bIns="0" anchor="t" anchorCtr="0">
            <a:noAutofit/>
          </a:bodyPr>
          <a:lstStyle>
            <a:lvl1pPr marL="457200" marR="0" lvl="0" indent="-431800" algn="l" rtl="0">
              <a:lnSpc>
                <a:spcPct val="90000"/>
              </a:lnSpc>
              <a:spcBef>
                <a:spcPts val="1000"/>
              </a:spcBef>
              <a:spcAft>
                <a:spcPts val="0"/>
              </a:spcAft>
              <a:buClr>
                <a:srgbClr val="FFFFFF"/>
              </a:buClr>
              <a:buSzPts val="3200"/>
              <a:buFont typeface="Arial"/>
              <a:buChar char="•"/>
              <a:defRPr sz="3200" b="0" i="0" u="none" strike="noStrike" cap="none">
                <a:solidFill>
                  <a:srgbClr val="FFFFFF"/>
                </a:solidFill>
                <a:latin typeface="Arial"/>
                <a:ea typeface="Arial"/>
                <a:cs typeface="Arial"/>
                <a:sym typeface="Arial"/>
              </a:defRPr>
            </a:lvl1pPr>
            <a:lvl2pPr marL="914400" marR="0" lvl="1" indent="-406400" algn="l" rtl="0">
              <a:lnSpc>
                <a:spcPct val="90000"/>
              </a:lnSpc>
              <a:spcBef>
                <a:spcPts val="500"/>
              </a:spcBef>
              <a:spcAft>
                <a:spcPts val="0"/>
              </a:spcAft>
              <a:buClr>
                <a:srgbClr val="FFFFFF"/>
              </a:buClr>
              <a:buSzPts val="2800"/>
              <a:buFont typeface="Arial"/>
              <a:buChar char="•"/>
              <a:defRPr sz="2800" b="0" i="0" u="none" strike="noStrike" cap="none">
                <a:solidFill>
                  <a:srgbClr val="FFFFFF"/>
                </a:solidFill>
                <a:latin typeface="Arial"/>
                <a:ea typeface="Arial"/>
                <a:cs typeface="Arial"/>
                <a:sym typeface="Arial"/>
              </a:defRPr>
            </a:lvl2pPr>
            <a:lvl3pPr marL="1371600" marR="0" lvl="2" indent="-381000" algn="l" rtl="0">
              <a:lnSpc>
                <a:spcPct val="90000"/>
              </a:lnSpc>
              <a:spcBef>
                <a:spcPts val="500"/>
              </a:spcBef>
              <a:spcAft>
                <a:spcPts val="0"/>
              </a:spcAft>
              <a:buClr>
                <a:srgbClr val="FFFFFF"/>
              </a:buClr>
              <a:buSzPts val="2400"/>
              <a:buFont typeface="Arial"/>
              <a:buChar char="•"/>
              <a:defRPr sz="2400" b="0" i="0" u="none" strike="noStrike" cap="none">
                <a:solidFill>
                  <a:srgbClr val="FFFFFF"/>
                </a:solidFill>
                <a:latin typeface="Arial"/>
                <a:ea typeface="Arial"/>
                <a:cs typeface="Arial"/>
                <a:sym typeface="Arial"/>
              </a:defRPr>
            </a:lvl3pPr>
            <a:lvl4pPr marL="1828800" marR="0" lvl="3" indent="-355600" algn="l" rtl="0">
              <a:lnSpc>
                <a:spcPct val="90000"/>
              </a:lnSpc>
              <a:spcBef>
                <a:spcPts val="500"/>
              </a:spcBef>
              <a:spcAft>
                <a:spcPts val="0"/>
              </a:spcAft>
              <a:buClr>
                <a:srgbClr val="FFFFFF"/>
              </a:buClr>
              <a:buSzPts val="2000"/>
              <a:buFont typeface="Arial"/>
              <a:buChar char="•"/>
              <a:defRPr sz="2000" b="0" i="0" u="none" strike="noStrike" cap="none">
                <a:solidFill>
                  <a:srgbClr val="FFFFFF"/>
                </a:solidFill>
                <a:latin typeface="Arial"/>
                <a:ea typeface="Arial"/>
                <a:cs typeface="Arial"/>
                <a:sym typeface="Arial"/>
              </a:defRPr>
            </a:lvl4pPr>
            <a:lvl5pPr marL="2286000" marR="0" lvl="4" indent="-355600" algn="l" rtl="0">
              <a:lnSpc>
                <a:spcPct val="90000"/>
              </a:lnSpc>
              <a:spcBef>
                <a:spcPts val="500"/>
              </a:spcBef>
              <a:spcAft>
                <a:spcPts val="0"/>
              </a:spcAft>
              <a:buClr>
                <a:srgbClr val="FFFFFF"/>
              </a:buClr>
              <a:buSzPts val="2000"/>
              <a:buFont typeface="Arial"/>
              <a:buChar char="•"/>
              <a:defRPr sz="2000" b="0" i="0" u="none" strike="noStrike" cap="none">
                <a:solidFill>
                  <a:srgbClr val="FFFFFF"/>
                </a:solidFill>
                <a:latin typeface="Arial"/>
                <a:ea typeface="Arial"/>
                <a:cs typeface="Arial"/>
                <a:sym typeface="Arial"/>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2" name="Google Shape;22;p13"/>
          <p:cNvSpPr txBox="1">
            <a:spLocks noGrp="1"/>
          </p:cNvSpPr>
          <p:nvPr>
            <p:ph type="title"/>
          </p:nvPr>
        </p:nvSpPr>
        <p:spPr>
          <a:xfrm>
            <a:off x="648000" y="2520000"/>
            <a:ext cx="4320000" cy="1080000"/>
          </a:xfrm>
          <a:prstGeom prst="rect">
            <a:avLst/>
          </a:prstGeom>
          <a:noFill/>
          <a:ln>
            <a:noFill/>
          </a:ln>
        </p:spPr>
        <p:txBody>
          <a:bodyPr spcFirstLastPara="1" wrap="square" lIns="0" tIns="0" rIns="0" bIns="0" anchor="b" anchorCtr="0">
            <a:noAutofit/>
          </a:bodyPr>
          <a:lstStyle>
            <a:lvl1pPr marR="0" lvl="0" algn="l" rtl="0">
              <a:lnSpc>
                <a:spcPct val="90000"/>
              </a:lnSpc>
              <a:spcBef>
                <a:spcPts val="0"/>
              </a:spcBef>
              <a:spcAft>
                <a:spcPts val="0"/>
              </a:spcAft>
              <a:buClr>
                <a:srgbClr val="FFFFFF"/>
              </a:buClr>
              <a:buSzPts val="3200"/>
              <a:buFont typeface="Arial"/>
              <a:buNone/>
              <a:defRPr sz="3200" b="0" i="0" u="none" strike="noStrike" cap="none">
                <a:solidFill>
                  <a:srgbClr val="FFFFF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13"/>
          <p:cNvSpPr txBox="1">
            <a:spLocks noGrp="1"/>
          </p:cNvSpPr>
          <p:nvPr>
            <p:ph type="body" idx="2"/>
          </p:nvPr>
        </p:nvSpPr>
        <p:spPr>
          <a:xfrm>
            <a:off x="648000" y="3780000"/>
            <a:ext cx="4320000" cy="7200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rgbClr val="FFFFFF"/>
              </a:buClr>
              <a:buSzPts val="1600"/>
              <a:buFont typeface="Arial"/>
              <a:buNone/>
              <a:defRPr sz="1600" b="0" i="0" u="none" strike="noStrike" cap="none">
                <a:solidFill>
                  <a:srgbClr val="FFFFFF"/>
                </a:solidFill>
                <a:latin typeface="Arial"/>
                <a:ea typeface="Arial"/>
                <a:cs typeface="Arial"/>
                <a:sym typeface="Arial"/>
              </a:defRPr>
            </a:lvl1pPr>
            <a:lvl2pPr marL="914400" marR="0" lvl="1" indent="-228600" algn="l" rtl="0">
              <a:lnSpc>
                <a:spcPct val="90000"/>
              </a:lnSpc>
              <a:spcBef>
                <a:spcPts val="500"/>
              </a:spcBef>
              <a:spcAft>
                <a:spcPts val="0"/>
              </a:spcAft>
              <a:buClr>
                <a:srgbClr val="FFFFFF"/>
              </a:buClr>
              <a:buSzPts val="1400"/>
              <a:buFont typeface="Arial"/>
              <a:buNone/>
              <a:defRPr sz="1400" b="0" i="0" u="none" strike="noStrike" cap="none">
                <a:solidFill>
                  <a:srgbClr val="FFFFFF"/>
                </a:solidFill>
                <a:latin typeface="Arial"/>
                <a:ea typeface="Arial"/>
                <a:cs typeface="Arial"/>
                <a:sym typeface="Arial"/>
              </a:defRPr>
            </a:lvl2pPr>
            <a:lvl3pPr marL="1371600" marR="0" lvl="2" indent="-228600" algn="l" rtl="0">
              <a:lnSpc>
                <a:spcPct val="90000"/>
              </a:lnSpc>
              <a:spcBef>
                <a:spcPts val="50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1828800" marR="0" lvl="3" indent="-228600" algn="l" rtl="0">
              <a:lnSpc>
                <a:spcPct val="90000"/>
              </a:lnSpc>
              <a:spcBef>
                <a:spcPts val="50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4pPr>
            <a:lvl5pPr marL="2286000" marR="0" lvl="4" indent="-228600" algn="l" rtl="0">
              <a:lnSpc>
                <a:spcPct val="90000"/>
              </a:lnSpc>
              <a:spcBef>
                <a:spcPts val="50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ld mit Überschrift">
  <p:cSld name="Bild mit Überschrift">
    <p:spTree>
      <p:nvGrpSpPr>
        <p:cNvPr id="1" name="Shape 24"/>
        <p:cNvGrpSpPr/>
        <p:nvPr/>
      </p:nvGrpSpPr>
      <p:grpSpPr>
        <a:xfrm>
          <a:off x="0" y="0"/>
          <a:ext cx="0" cy="0"/>
          <a:chOff x="0" y="0"/>
          <a:chExt cx="0" cy="0"/>
        </a:xfrm>
      </p:grpSpPr>
      <p:sp>
        <p:nvSpPr>
          <p:cNvPr id="25" name="Google Shape;25;p14"/>
          <p:cNvSpPr>
            <a:spLocks noGrp="1"/>
          </p:cNvSpPr>
          <p:nvPr>
            <p:ph type="pic" idx="2"/>
          </p:nvPr>
        </p:nvSpPr>
        <p:spPr>
          <a:xfrm>
            <a:off x="5832000" y="648000"/>
            <a:ext cx="5760000" cy="4788000"/>
          </a:xfrm>
          <a:prstGeom prst="rect">
            <a:avLst/>
          </a:prstGeom>
          <a:noFill/>
          <a:ln>
            <a:noFill/>
          </a:ln>
        </p:spPr>
      </p:sp>
      <p:sp>
        <p:nvSpPr>
          <p:cNvPr id="26" name="Google Shape;26;p14"/>
          <p:cNvSpPr txBox="1">
            <a:spLocks noGrp="1"/>
          </p:cNvSpPr>
          <p:nvPr>
            <p:ph type="title"/>
          </p:nvPr>
        </p:nvSpPr>
        <p:spPr>
          <a:xfrm>
            <a:off x="648000" y="2520000"/>
            <a:ext cx="4320000" cy="1080000"/>
          </a:xfrm>
          <a:prstGeom prst="rect">
            <a:avLst/>
          </a:prstGeom>
          <a:noFill/>
          <a:ln>
            <a:noFill/>
          </a:ln>
        </p:spPr>
        <p:txBody>
          <a:bodyPr spcFirstLastPara="1" wrap="square" lIns="0" tIns="0" rIns="0" bIns="0" anchor="b" anchorCtr="0">
            <a:noAutofit/>
          </a:bodyPr>
          <a:lstStyle>
            <a:lvl1pPr marR="0" lvl="0" algn="l" rtl="0">
              <a:lnSpc>
                <a:spcPct val="90000"/>
              </a:lnSpc>
              <a:spcBef>
                <a:spcPts val="0"/>
              </a:spcBef>
              <a:spcAft>
                <a:spcPts val="0"/>
              </a:spcAft>
              <a:buClr>
                <a:srgbClr val="FFFFFF"/>
              </a:buClr>
              <a:buSzPts val="3200"/>
              <a:buFont typeface="Arial"/>
              <a:buNone/>
              <a:defRPr sz="3200" b="0" i="0" u="none" strike="noStrike" cap="none">
                <a:solidFill>
                  <a:srgbClr val="FFFFF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14"/>
          <p:cNvSpPr txBox="1">
            <a:spLocks noGrp="1"/>
          </p:cNvSpPr>
          <p:nvPr>
            <p:ph type="body" idx="1"/>
          </p:nvPr>
        </p:nvSpPr>
        <p:spPr>
          <a:xfrm>
            <a:off x="648000" y="3780000"/>
            <a:ext cx="4320000" cy="720000"/>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rgbClr val="FFFFFF"/>
              </a:buClr>
              <a:buSzPts val="1600"/>
              <a:buFont typeface="Arial"/>
              <a:buNone/>
              <a:defRPr sz="1600" b="0" i="0" u="none" strike="noStrike" cap="none">
                <a:solidFill>
                  <a:srgbClr val="FFFFFF"/>
                </a:solidFill>
                <a:latin typeface="Arial"/>
                <a:ea typeface="Arial"/>
                <a:cs typeface="Arial"/>
                <a:sym typeface="Arial"/>
              </a:defRPr>
            </a:lvl1pPr>
            <a:lvl2pPr marL="914400" marR="0" lvl="1" indent="-228600" algn="l" rtl="0">
              <a:lnSpc>
                <a:spcPct val="90000"/>
              </a:lnSpc>
              <a:spcBef>
                <a:spcPts val="500"/>
              </a:spcBef>
              <a:spcAft>
                <a:spcPts val="0"/>
              </a:spcAft>
              <a:buClr>
                <a:srgbClr val="FFFFFF"/>
              </a:buClr>
              <a:buSzPts val="1400"/>
              <a:buFont typeface="Arial"/>
              <a:buNone/>
              <a:defRPr sz="1400" b="0" i="0" u="none" strike="noStrike" cap="none">
                <a:solidFill>
                  <a:srgbClr val="FFFFFF"/>
                </a:solidFill>
                <a:latin typeface="Arial"/>
                <a:ea typeface="Arial"/>
                <a:cs typeface="Arial"/>
                <a:sym typeface="Arial"/>
              </a:defRPr>
            </a:lvl2pPr>
            <a:lvl3pPr marL="1371600" marR="0" lvl="2" indent="-228600" algn="l" rtl="0">
              <a:lnSpc>
                <a:spcPct val="90000"/>
              </a:lnSpc>
              <a:spcBef>
                <a:spcPts val="50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1828800" marR="0" lvl="3" indent="-228600" algn="l" rtl="0">
              <a:lnSpc>
                <a:spcPct val="90000"/>
              </a:lnSpc>
              <a:spcBef>
                <a:spcPts val="50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4pPr>
            <a:lvl5pPr marL="2286000" marR="0" lvl="4" indent="-228600" algn="l" rtl="0">
              <a:lnSpc>
                <a:spcPct val="90000"/>
              </a:lnSpc>
              <a:spcBef>
                <a:spcPts val="50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B9E0B98-3314-A7B1-187F-6E6931932E70}"/>
              </a:ext>
            </a:extLst>
          </p:cNvPr>
          <p:cNvSpPr>
            <a:spLocks noGrp="1"/>
          </p:cNvSpPr>
          <p:nvPr>
            <p:ph idx="1"/>
          </p:nvPr>
        </p:nvSpPr>
        <p:spPr>
          <a:xfrm>
            <a:off x="648000" y="1512000"/>
            <a:ext cx="10980000" cy="4392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IT"/>
          </a:p>
        </p:txBody>
      </p:sp>
      <p:sp>
        <p:nvSpPr>
          <p:cNvPr id="4" name="Titel 1">
            <a:extLst>
              <a:ext uri="{FF2B5EF4-FFF2-40B4-BE49-F238E27FC236}">
                <a16:creationId xmlns:a16="http://schemas.microsoft.com/office/drawing/2014/main" id="{F6F80418-AE82-41FA-A06F-CA9291A21713}"/>
              </a:ext>
            </a:extLst>
          </p:cNvPr>
          <p:cNvSpPr>
            <a:spLocks noGrp="1"/>
          </p:cNvSpPr>
          <p:nvPr>
            <p:ph type="title"/>
          </p:nvPr>
        </p:nvSpPr>
        <p:spPr>
          <a:xfrm>
            <a:off x="648000" y="648000"/>
            <a:ext cx="10980000" cy="720000"/>
          </a:xfrm>
          <a:prstGeom prst="rect">
            <a:avLst/>
          </a:prstGeom>
        </p:spPr>
        <p:txBody>
          <a:bodyPr/>
          <a:lstStyle/>
          <a:p>
            <a:r>
              <a:rPr lang="de-DE"/>
              <a:t>Mastertitelformat bearbeiten</a:t>
            </a:r>
            <a:endParaRPr lang="de-IT"/>
          </a:p>
        </p:txBody>
      </p:sp>
    </p:spTree>
    <p:extLst>
      <p:ext uri="{BB962C8B-B14F-4D97-AF65-F5344CB8AC3E}">
        <p14:creationId xmlns:p14="http://schemas.microsoft.com/office/powerpoint/2010/main" val="39916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Zwei Inhalte" type="twoObj">
  <p:cSld name="Zwei Inhalte">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648000" y="648000"/>
            <a:ext cx="10980000" cy="7200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AA9D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648000" y="1512000"/>
            <a:ext cx="5400000" cy="396000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16"/>
          <p:cNvSpPr txBox="1">
            <a:spLocks noGrp="1"/>
          </p:cNvSpPr>
          <p:nvPr>
            <p:ph type="body" idx="2"/>
          </p:nvPr>
        </p:nvSpPr>
        <p:spPr>
          <a:xfrm>
            <a:off x="6228000" y="1512000"/>
            <a:ext cx="5400000" cy="396000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021145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und Inhalt">
  <p:cSld name="Titel und Inhalt">
    <p:spTree>
      <p:nvGrpSpPr>
        <p:cNvPr id="1" name="Shape 34"/>
        <p:cNvGrpSpPr/>
        <p:nvPr/>
      </p:nvGrpSpPr>
      <p:grpSpPr>
        <a:xfrm>
          <a:off x="0" y="0"/>
          <a:ext cx="0" cy="0"/>
          <a:chOff x="0" y="0"/>
          <a:chExt cx="0" cy="0"/>
        </a:xfrm>
      </p:grpSpPr>
      <p:sp>
        <p:nvSpPr>
          <p:cNvPr id="35" name="Google Shape;35;p9"/>
          <p:cNvSpPr txBox="1">
            <a:spLocks noGrp="1"/>
          </p:cNvSpPr>
          <p:nvPr>
            <p:ph type="body" idx="1"/>
          </p:nvPr>
        </p:nvSpPr>
        <p:spPr>
          <a:xfrm>
            <a:off x="648000" y="1512000"/>
            <a:ext cx="10980000" cy="439200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title"/>
          </p:nvPr>
        </p:nvSpPr>
        <p:spPr>
          <a:xfrm>
            <a:off x="648000" y="648000"/>
            <a:ext cx="10980000" cy="7200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AA9D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folie" type="title">
  <p:cSld name="TITLE">
    <p:spTree>
      <p:nvGrpSpPr>
        <p:cNvPr id="1" name="Shape 37"/>
        <p:cNvGrpSpPr/>
        <p:nvPr/>
      </p:nvGrpSpPr>
      <p:grpSpPr>
        <a:xfrm>
          <a:off x="0" y="0"/>
          <a:ext cx="0" cy="0"/>
          <a:chOff x="0" y="0"/>
          <a:chExt cx="0" cy="0"/>
        </a:xfrm>
      </p:grpSpPr>
      <p:sp>
        <p:nvSpPr>
          <p:cNvPr id="38" name="Google Shape;38;p15"/>
          <p:cNvSpPr txBox="1">
            <a:spLocks noGrp="1"/>
          </p:cNvSpPr>
          <p:nvPr>
            <p:ph type="ctrTitle"/>
          </p:nvPr>
        </p:nvSpPr>
        <p:spPr>
          <a:xfrm>
            <a:off x="648000" y="2160000"/>
            <a:ext cx="10980000" cy="1800000"/>
          </a:xfrm>
          <a:prstGeom prst="rect">
            <a:avLst/>
          </a:prstGeom>
          <a:noFill/>
          <a:ln>
            <a:noFill/>
          </a:ln>
        </p:spPr>
        <p:txBody>
          <a:bodyPr spcFirstLastPara="1" wrap="square" lIns="0" tIns="0" rIns="0" bIns="0" anchor="t" anchorCtr="0">
            <a:normAutofit/>
          </a:bodyPr>
          <a:lstStyle>
            <a:lvl1pPr lvl="0" algn="ctr">
              <a:lnSpc>
                <a:spcPct val="90000"/>
              </a:lnSpc>
              <a:spcBef>
                <a:spcPts val="0"/>
              </a:spcBef>
              <a:spcAft>
                <a:spcPts val="0"/>
              </a:spcAft>
              <a:buClr>
                <a:srgbClr val="0AA9DC"/>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5"/>
          <p:cNvSpPr txBox="1">
            <a:spLocks noGrp="1"/>
          </p:cNvSpPr>
          <p:nvPr>
            <p:ph type="subTitle" idx="1"/>
          </p:nvPr>
        </p:nvSpPr>
        <p:spPr>
          <a:xfrm>
            <a:off x="648000" y="4140000"/>
            <a:ext cx="10980000" cy="540000"/>
          </a:xfrm>
          <a:prstGeom prst="rect">
            <a:avLst/>
          </a:prstGeom>
          <a:noFill/>
          <a:ln>
            <a:noFill/>
          </a:ln>
        </p:spPr>
        <p:txBody>
          <a:bodyPr spcFirstLastPara="1" wrap="square" lIns="0" tIns="0" rIns="0" bIns="0" anchor="t" anchorCtr="0">
            <a:normAutofit/>
          </a:bodyPr>
          <a:lstStyle>
            <a:lvl1pPr lvl="0" algn="ctr">
              <a:lnSpc>
                <a:spcPct val="90000"/>
              </a:lnSpc>
              <a:spcBef>
                <a:spcPts val="1000"/>
              </a:spcBef>
              <a:spcAft>
                <a:spcPts val="0"/>
              </a:spcAft>
              <a:buClr>
                <a:srgbClr val="000000"/>
              </a:buClr>
              <a:buSzPts val="2400"/>
              <a:buNone/>
              <a:defRPr sz="2400"/>
            </a:lvl1pPr>
            <a:lvl2pPr lvl="1" algn="ctr">
              <a:lnSpc>
                <a:spcPct val="90000"/>
              </a:lnSpc>
              <a:spcBef>
                <a:spcPts val="500"/>
              </a:spcBef>
              <a:spcAft>
                <a:spcPts val="0"/>
              </a:spcAft>
              <a:buClr>
                <a:srgbClr val="000000"/>
              </a:buClr>
              <a:buSzPts val="2000"/>
              <a:buNone/>
              <a:defRPr sz="2000"/>
            </a:lvl2pPr>
            <a:lvl3pPr lvl="2" algn="ctr">
              <a:lnSpc>
                <a:spcPct val="90000"/>
              </a:lnSpc>
              <a:spcBef>
                <a:spcPts val="500"/>
              </a:spcBef>
              <a:spcAft>
                <a:spcPts val="0"/>
              </a:spcAft>
              <a:buClr>
                <a:srgbClr val="000000"/>
              </a:buClr>
              <a:buSzPts val="1800"/>
              <a:buNone/>
              <a:defRPr sz="1800"/>
            </a:lvl3pPr>
            <a:lvl4pPr lvl="3" algn="ctr">
              <a:lnSpc>
                <a:spcPct val="90000"/>
              </a:lnSpc>
              <a:spcBef>
                <a:spcPts val="500"/>
              </a:spcBef>
              <a:spcAft>
                <a:spcPts val="0"/>
              </a:spcAft>
              <a:buClr>
                <a:srgbClr val="000000"/>
              </a:buClr>
              <a:buSzPts val="1600"/>
              <a:buNone/>
              <a:defRPr sz="1600"/>
            </a:lvl4pPr>
            <a:lvl5pPr lvl="4" algn="ctr">
              <a:lnSpc>
                <a:spcPct val="90000"/>
              </a:lnSpc>
              <a:spcBef>
                <a:spcPts val="500"/>
              </a:spcBef>
              <a:spcAft>
                <a:spcPts val="0"/>
              </a:spcAft>
              <a:buClr>
                <a:srgbClr val="00000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1.png"/><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
          <p:cNvSpPr/>
          <p:nvPr/>
        </p:nvSpPr>
        <p:spPr>
          <a:xfrm>
            <a:off x="0" y="0"/>
            <a:ext cx="12192000" cy="6858000"/>
          </a:xfrm>
          <a:prstGeom prst="rect">
            <a:avLst/>
          </a:prstGeom>
          <a:solidFill>
            <a:srgbClr val="0AA0D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 name="Google Shape;7;p5"/>
          <p:cNvSpPr/>
          <p:nvPr/>
        </p:nvSpPr>
        <p:spPr>
          <a:xfrm rot="5400000">
            <a:off x="-1" y="-1"/>
            <a:ext cx="2188723" cy="2188723"/>
          </a:xfrm>
          <a:prstGeom prst="rtTriangle">
            <a:avLst/>
          </a:prstGeom>
          <a:solidFill>
            <a:srgbClr val="6CC6E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8" name="Google Shape;8;p5"/>
          <p:cNvPicPr preferRelativeResize="0"/>
          <p:nvPr/>
        </p:nvPicPr>
        <p:blipFill rotWithShape="1">
          <a:blip r:embed="rId9">
            <a:alphaModFix/>
          </a:blip>
          <a:srcRect/>
          <a:stretch/>
        </p:blipFill>
        <p:spPr>
          <a:xfrm>
            <a:off x="629712" y="5709094"/>
            <a:ext cx="3280117" cy="975170"/>
          </a:xfrm>
          <a:prstGeom prst="rect">
            <a:avLst/>
          </a:prstGeom>
          <a:noFill/>
          <a:ln>
            <a:noFill/>
          </a:ln>
        </p:spPr>
      </p:pic>
      <p:sp>
        <p:nvSpPr>
          <p:cNvPr id="9" name="Google Shape;9;p5"/>
          <p:cNvSpPr txBox="1"/>
          <p:nvPr/>
        </p:nvSpPr>
        <p:spPr>
          <a:xfrm>
            <a:off x="9025128" y="5654231"/>
            <a:ext cx="2715768"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t-IT" sz="1800" b="1" i="0" u="none" strike="noStrike" cap="none">
                <a:solidFill>
                  <a:schemeClr val="lt1"/>
                </a:solidFill>
                <a:latin typeface="Open Sans"/>
                <a:ea typeface="Open Sans"/>
                <a:cs typeface="Open Sans"/>
                <a:sym typeface="Open Sans"/>
              </a:rPr>
              <a:t>Europa noch näher</a:t>
            </a:r>
            <a:br>
              <a:rPr lang="it-IT" sz="1800" b="1" i="0" u="none" strike="noStrike" cap="none">
                <a:solidFill>
                  <a:schemeClr val="lt1"/>
                </a:solidFill>
                <a:latin typeface="Open Sans"/>
                <a:ea typeface="Open Sans"/>
                <a:cs typeface="Open Sans"/>
                <a:sym typeface="Open Sans"/>
              </a:rPr>
            </a:br>
            <a:r>
              <a:rPr lang="it-IT" sz="1800" b="1" i="0" u="none" strike="noStrike" cap="none">
                <a:solidFill>
                  <a:schemeClr val="lt1"/>
                </a:solidFill>
                <a:latin typeface="Open Sans"/>
                <a:ea typeface="Open Sans"/>
                <a:cs typeface="Open Sans"/>
                <a:sym typeface="Open Sans"/>
              </a:rPr>
              <a:t>Un’Europa più vicina</a:t>
            </a:r>
            <a:endParaRPr sz="1800" b="0" i="0" u="none" strike="noStrike" cap="none">
              <a:solidFill>
                <a:schemeClr val="lt1"/>
              </a:solidFill>
              <a:latin typeface="Open Sans"/>
              <a:ea typeface="Open Sans"/>
              <a:cs typeface="Open Sans"/>
              <a:sym typeface="Open Sans"/>
            </a:endParaRPr>
          </a:p>
        </p:txBody>
      </p:sp>
      <p:cxnSp>
        <p:nvCxnSpPr>
          <p:cNvPr id="10" name="Google Shape;10;p5"/>
          <p:cNvCxnSpPr/>
          <p:nvPr/>
        </p:nvCxnSpPr>
        <p:spPr>
          <a:xfrm>
            <a:off x="629712" y="5584723"/>
            <a:ext cx="10998288" cy="0"/>
          </a:xfrm>
          <a:prstGeom prst="straightConnector1">
            <a:avLst/>
          </a:prstGeom>
          <a:noFill/>
          <a:ln w="12700" cap="flat" cmpd="sng">
            <a:solidFill>
              <a:schemeClr val="lt1"/>
            </a:solidFill>
            <a:prstDash val="solid"/>
            <a:miter lim="800000"/>
            <a:headEnd type="none" w="sm" len="sm"/>
            <a:tailEnd type="none" w="sm" len="sm"/>
          </a:ln>
        </p:spPr>
      </p:cxnSp>
      <p:sp>
        <p:nvSpPr>
          <p:cNvPr id="11" name="Google Shape;11;p5"/>
          <p:cNvSpPr txBox="1"/>
          <p:nvPr/>
        </p:nvSpPr>
        <p:spPr>
          <a:xfrm>
            <a:off x="555115" y="549367"/>
            <a:ext cx="7071369"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1" i="0" u="none" strike="noStrike" cap="none">
                <a:solidFill>
                  <a:schemeClr val="lt1"/>
                </a:solidFill>
                <a:latin typeface="Open Sans"/>
                <a:ea typeface="Open Sans"/>
                <a:cs typeface="Open Sans"/>
                <a:sym typeface="Open Sans"/>
              </a:rPr>
              <a:t>Interreg VI – A Italia - Österreich</a:t>
            </a:r>
            <a:br>
              <a:rPr lang="it-IT" sz="1800" b="1" i="0" u="none" strike="noStrike" cap="none">
                <a:solidFill>
                  <a:schemeClr val="lt1"/>
                </a:solidFill>
                <a:latin typeface="Open Sans"/>
                <a:ea typeface="Open Sans"/>
                <a:cs typeface="Open Sans"/>
                <a:sym typeface="Open Sans"/>
              </a:rPr>
            </a:br>
            <a:r>
              <a:rPr lang="it-IT" sz="1800" b="1" i="0" u="none" strike="noStrike" cap="none">
                <a:solidFill>
                  <a:schemeClr val="lt1"/>
                </a:solidFill>
                <a:latin typeface="Open Sans"/>
                <a:ea typeface="Open Sans"/>
                <a:cs typeface="Open Sans"/>
                <a:sym typeface="Open Sans"/>
              </a:rPr>
              <a:t>Kooperationsprogramm</a:t>
            </a:r>
            <a:endParaRPr sz="1800" b="1">
              <a:solidFill>
                <a:schemeClr val="lt1"/>
              </a:solidFill>
              <a:latin typeface="Open Sans"/>
              <a:ea typeface="Open Sans"/>
              <a:cs typeface="Open Sans"/>
              <a:sym typeface="Open Sans"/>
            </a:endParaRPr>
          </a:p>
          <a:p>
            <a:pPr marL="0" marR="0" lvl="0" indent="0" algn="l" rtl="0">
              <a:spcBef>
                <a:spcPts val="0"/>
              </a:spcBef>
              <a:spcAft>
                <a:spcPts val="0"/>
              </a:spcAft>
              <a:buNone/>
            </a:pPr>
            <a:r>
              <a:rPr lang="it-IT" sz="1800" b="1">
                <a:solidFill>
                  <a:schemeClr val="lt1"/>
                </a:solidFill>
                <a:latin typeface="Open Sans"/>
                <a:ea typeface="Open Sans"/>
                <a:cs typeface="Open Sans"/>
                <a:sym typeface="Open Sans"/>
              </a:rPr>
              <a:t>Programma di cooperazione</a:t>
            </a:r>
            <a:endParaRPr/>
          </a:p>
          <a:p>
            <a:pPr marL="0" marR="0" lvl="0" indent="0" algn="l" rtl="0">
              <a:spcBef>
                <a:spcPts val="0"/>
              </a:spcBef>
              <a:spcAft>
                <a:spcPts val="0"/>
              </a:spcAft>
              <a:buNone/>
            </a:pPr>
            <a:r>
              <a:rPr lang="it-IT" sz="1800" b="1">
                <a:solidFill>
                  <a:schemeClr val="lt1"/>
                </a:solidFill>
                <a:latin typeface="Open Sans"/>
                <a:ea typeface="Open Sans"/>
                <a:cs typeface="Open Sans"/>
                <a:sym typeface="Open Sans"/>
              </a:rPr>
              <a:t>2021-2027</a:t>
            </a:r>
            <a:endParaRPr sz="1800">
              <a:solidFill>
                <a:schemeClr val="lt1"/>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3" r:id="rId6"/>
    <p:sldLayoutId id="2147483664"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
        <p:cNvGrpSpPr/>
        <p:nvPr/>
      </p:nvGrpSpPr>
      <p:grpSpPr>
        <a:xfrm>
          <a:off x="0" y="0"/>
          <a:ext cx="0" cy="0"/>
          <a:chOff x="0" y="0"/>
          <a:chExt cx="0" cy="0"/>
        </a:xfrm>
      </p:grpSpPr>
      <p:sp>
        <p:nvSpPr>
          <p:cNvPr id="29" name="Google Shape;29;p8"/>
          <p:cNvSpPr txBox="1">
            <a:spLocks noGrp="1"/>
          </p:cNvSpPr>
          <p:nvPr>
            <p:ph type="body" idx="1"/>
          </p:nvPr>
        </p:nvSpPr>
        <p:spPr>
          <a:xfrm>
            <a:off x="648000" y="3060000"/>
            <a:ext cx="10980000" cy="234000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0" name="Google Shape;30;p8"/>
          <p:cNvSpPr txBox="1">
            <a:spLocks noGrp="1"/>
          </p:cNvSpPr>
          <p:nvPr>
            <p:ph type="title"/>
          </p:nvPr>
        </p:nvSpPr>
        <p:spPr>
          <a:xfrm>
            <a:off x="648000" y="2160000"/>
            <a:ext cx="10980000" cy="720000"/>
          </a:xfrm>
          <a:prstGeom prst="rect">
            <a:avLst/>
          </a:prstGeom>
          <a:noFill/>
          <a:ln>
            <a:noFill/>
          </a:ln>
        </p:spPr>
        <p:txBody>
          <a:bodyPr spcFirstLastPara="1" wrap="square" lIns="0" tIns="0" rIns="0" bIns="0" anchor="t" anchorCtr="0">
            <a:normAutofit/>
          </a:bodyPr>
          <a:lstStyle>
            <a:lvl1pPr marR="0" lvl="0" algn="l" rtl="0">
              <a:lnSpc>
                <a:spcPct val="90000"/>
              </a:lnSpc>
              <a:spcBef>
                <a:spcPts val="0"/>
              </a:spcBef>
              <a:spcAft>
                <a:spcPts val="0"/>
              </a:spcAft>
              <a:buClr>
                <a:srgbClr val="0AA9DC"/>
              </a:buClr>
              <a:buSzPts val="4400"/>
              <a:buFont typeface="Arial"/>
              <a:buNone/>
              <a:defRPr sz="4400" b="0" i="0" u="none" strike="noStrike" cap="none">
                <a:solidFill>
                  <a:srgbClr val="0AA9DC"/>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 name="Google Shape;31;p8"/>
          <p:cNvSpPr/>
          <p:nvPr/>
        </p:nvSpPr>
        <p:spPr>
          <a:xfrm>
            <a:off x="0" y="5904000"/>
            <a:ext cx="12192000" cy="954000"/>
          </a:xfrm>
          <a:prstGeom prst="rect">
            <a:avLst/>
          </a:prstGeom>
          <a:solidFill>
            <a:srgbClr val="0AA0D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2" name="Google Shape;32;p8"/>
          <p:cNvPicPr preferRelativeResize="0"/>
          <p:nvPr/>
        </p:nvPicPr>
        <p:blipFill rotWithShape="1">
          <a:blip r:embed="rId10">
            <a:alphaModFix/>
          </a:blip>
          <a:srcRect/>
          <a:stretch/>
        </p:blipFill>
        <p:spPr>
          <a:xfrm>
            <a:off x="9400667" y="6048000"/>
            <a:ext cx="2227333" cy="662180"/>
          </a:xfrm>
          <a:prstGeom prst="rect">
            <a:avLst/>
          </a:prstGeom>
          <a:noFill/>
          <a:ln>
            <a:noFill/>
          </a:ln>
        </p:spPr>
      </p:pic>
      <p:sp>
        <p:nvSpPr>
          <p:cNvPr id="33" name="Google Shape;33;p8"/>
          <p:cNvSpPr txBox="1"/>
          <p:nvPr/>
        </p:nvSpPr>
        <p:spPr>
          <a:xfrm>
            <a:off x="555116" y="6002280"/>
            <a:ext cx="5471160"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400" b="1">
                <a:solidFill>
                  <a:schemeClr val="lt1"/>
                </a:solidFill>
                <a:latin typeface="Open Sans"/>
                <a:ea typeface="Open Sans"/>
                <a:cs typeface="Open Sans"/>
                <a:sym typeface="Open Sans"/>
              </a:rPr>
              <a:t>Interreg VI – A Italia - Österreich</a:t>
            </a:r>
            <a:br>
              <a:rPr lang="it-IT" sz="1400" b="1">
                <a:solidFill>
                  <a:schemeClr val="lt1"/>
                </a:solidFill>
                <a:latin typeface="Open Sans"/>
                <a:ea typeface="Open Sans"/>
                <a:cs typeface="Open Sans"/>
                <a:sym typeface="Open Sans"/>
              </a:rPr>
            </a:br>
            <a:r>
              <a:rPr lang="it-IT" sz="1400" b="1">
                <a:solidFill>
                  <a:schemeClr val="lt1"/>
                </a:solidFill>
                <a:latin typeface="Open Sans"/>
                <a:ea typeface="Open Sans"/>
                <a:cs typeface="Open Sans"/>
                <a:sym typeface="Open Sans"/>
              </a:rPr>
              <a:t>Kooperationsprogramm | Programma di cooperazione</a:t>
            </a:r>
            <a:endParaRPr/>
          </a:p>
          <a:p>
            <a:pPr marL="0" marR="0" lvl="0" indent="0" algn="l" rtl="0">
              <a:spcBef>
                <a:spcPts val="0"/>
              </a:spcBef>
              <a:spcAft>
                <a:spcPts val="0"/>
              </a:spcAft>
              <a:buNone/>
            </a:pPr>
            <a:r>
              <a:rPr lang="it-IT" sz="1400" b="1">
                <a:solidFill>
                  <a:schemeClr val="lt1"/>
                </a:solidFill>
                <a:latin typeface="Open Sans"/>
                <a:ea typeface="Open Sans"/>
                <a:cs typeface="Open Sans"/>
                <a:sym typeface="Open Sans"/>
              </a:rPr>
              <a:t>2021-2027</a:t>
            </a:r>
            <a:endParaRPr sz="1400">
              <a:solidFill>
                <a:schemeClr val="lt1"/>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30.sv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 Id="rId9" Type="http://schemas.openxmlformats.org/officeDocument/2006/relationships/image" Target="../media/image10.sv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eg"/><Relationship Id="rId7" Type="http://schemas.openxmlformats.org/officeDocument/2006/relationships/image" Target="../media/image15.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20.jp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1"/>
          <p:cNvPicPr preferRelativeResize="0"/>
          <p:nvPr/>
        </p:nvPicPr>
        <p:blipFill rotWithShape="1">
          <a:blip r:embed="rId3">
            <a:alphaModFix/>
          </a:blip>
          <a:srcRect/>
          <a:stretch/>
        </p:blipFill>
        <p:spPr>
          <a:xfrm>
            <a:off x="0" y="-49116"/>
            <a:ext cx="12280392" cy="5648980"/>
          </a:xfrm>
          <a:prstGeom prst="rect">
            <a:avLst/>
          </a:prstGeom>
          <a:noFill/>
          <a:ln>
            <a:noFill/>
          </a:ln>
        </p:spPr>
      </p:pic>
      <p:sp>
        <p:nvSpPr>
          <p:cNvPr id="102" name="Google Shape;102;p1"/>
          <p:cNvSpPr/>
          <p:nvPr/>
        </p:nvSpPr>
        <p:spPr>
          <a:xfrm>
            <a:off x="0" y="5568696"/>
            <a:ext cx="12280392" cy="1755647"/>
          </a:xfrm>
          <a:prstGeom prst="rect">
            <a:avLst/>
          </a:prstGeom>
          <a:solidFill>
            <a:srgbClr val="0AA0D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3" name="Google Shape;103;p1"/>
          <p:cNvSpPr txBox="1">
            <a:spLocks noGrp="1"/>
          </p:cNvSpPr>
          <p:nvPr>
            <p:ph type="title"/>
          </p:nvPr>
        </p:nvSpPr>
        <p:spPr>
          <a:xfrm>
            <a:off x="2660904" y="1663361"/>
            <a:ext cx="8400386" cy="3051374"/>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FFFFFF"/>
              </a:buClr>
              <a:buSzPts val="4800"/>
              <a:buFont typeface="Open Sans"/>
              <a:buNone/>
            </a:pPr>
            <a:r>
              <a:rPr lang="it-IT" sz="4800" b="1">
                <a:latin typeface="Open Sans"/>
                <a:ea typeface="Open Sans"/>
                <a:cs typeface="Open Sans"/>
                <a:sym typeface="Open Sans"/>
              </a:rPr>
              <a:t>EDU-CIRC</a:t>
            </a:r>
            <a:br>
              <a:rPr lang="it-IT" sz="4800" b="1">
                <a:latin typeface="Open Sans"/>
                <a:ea typeface="Open Sans"/>
                <a:cs typeface="Open Sans"/>
                <a:sym typeface="Open Sans"/>
              </a:rPr>
            </a:br>
            <a:r>
              <a:rPr lang="it-IT" sz="2400" b="1">
                <a:latin typeface="Open Sans"/>
                <a:ea typeface="Open Sans"/>
                <a:cs typeface="Open Sans"/>
                <a:sym typeface="Open Sans"/>
              </a:rPr>
              <a:t>Rete transfrontaliera per la formazione sull’economia circolare e la decarbonizzazione nella produzione</a:t>
            </a:r>
            <a:br>
              <a:rPr lang="it-IT" sz="2400" b="1">
                <a:latin typeface="Open Sans"/>
                <a:ea typeface="Open Sans"/>
                <a:cs typeface="Open Sans"/>
                <a:sym typeface="Open Sans"/>
              </a:rPr>
            </a:br>
            <a:br>
              <a:rPr lang="it-IT" sz="2400" b="1">
                <a:latin typeface="Open Sans"/>
                <a:ea typeface="Open Sans"/>
                <a:cs typeface="Open Sans"/>
                <a:sym typeface="Open Sans"/>
              </a:rPr>
            </a:br>
            <a:r>
              <a:rPr lang="it-IT" sz="2400" b="1">
                <a:latin typeface="Open Sans"/>
                <a:ea typeface="Open Sans"/>
                <a:cs typeface="Open Sans"/>
                <a:sym typeface="Open Sans"/>
              </a:rPr>
              <a:t>Grenzübergreifendes Netzwerk zur Aus- und Weiterbildung in Kreislaufwirtschaft und Dekarbonisierung in der Produktion</a:t>
            </a:r>
            <a:endParaRPr sz="2400" b="1">
              <a:latin typeface="Open Sans"/>
              <a:ea typeface="Open Sans"/>
              <a:cs typeface="Open Sans"/>
              <a:sym typeface="Open Sans"/>
            </a:endParaRPr>
          </a:p>
        </p:txBody>
      </p:sp>
      <p:pic>
        <p:nvPicPr>
          <p:cNvPr id="104" name="Google Shape;104;p1"/>
          <p:cNvPicPr preferRelativeResize="0"/>
          <p:nvPr/>
        </p:nvPicPr>
        <p:blipFill rotWithShape="1">
          <a:blip r:embed="rId4">
            <a:alphaModFix/>
          </a:blip>
          <a:srcRect/>
          <a:stretch/>
        </p:blipFill>
        <p:spPr>
          <a:xfrm>
            <a:off x="629712" y="5709094"/>
            <a:ext cx="3280117" cy="975170"/>
          </a:xfrm>
          <a:prstGeom prst="rect">
            <a:avLst/>
          </a:prstGeom>
          <a:noFill/>
          <a:ln>
            <a:noFill/>
          </a:ln>
        </p:spPr>
      </p:pic>
      <p:sp>
        <p:nvSpPr>
          <p:cNvPr id="105" name="Google Shape;105;p1"/>
          <p:cNvSpPr txBox="1"/>
          <p:nvPr/>
        </p:nvSpPr>
        <p:spPr>
          <a:xfrm>
            <a:off x="555116" y="549367"/>
            <a:ext cx="547116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b="1">
                <a:solidFill>
                  <a:schemeClr val="lt1"/>
                </a:solidFill>
                <a:latin typeface="Open Sans"/>
                <a:ea typeface="Open Sans"/>
                <a:cs typeface="Open Sans"/>
                <a:sym typeface="Open Sans"/>
              </a:rPr>
              <a:t>Interreg VI – A Italia - Österreich</a:t>
            </a:r>
            <a:endParaRPr sz="2400">
              <a:solidFill>
                <a:schemeClr val="lt1"/>
              </a:solidFill>
              <a:latin typeface="Open Sans"/>
              <a:ea typeface="Open Sans"/>
              <a:cs typeface="Open Sans"/>
              <a:sym typeface="Open Sans"/>
            </a:endParaRPr>
          </a:p>
        </p:txBody>
      </p:sp>
      <p:sp>
        <p:nvSpPr>
          <p:cNvPr id="106" name="Google Shape;106;p1"/>
          <p:cNvSpPr txBox="1"/>
          <p:nvPr/>
        </p:nvSpPr>
        <p:spPr>
          <a:xfrm>
            <a:off x="9025128" y="5654231"/>
            <a:ext cx="2715768"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it-IT" sz="1800" b="1">
                <a:solidFill>
                  <a:schemeClr val="lt1"/>
                </a:solidFill>
                <a:latin typeface="Open Sans"/>
                <a:ea typeface="Open Sans"/>
                <a:cs typeface="Open Sans"/>
                <a:sym typeface="Open Sans"/>
              </a:rPr>
              <a:t>Europa noch näher</a:t>
            </a:r>
            <a:br>
              <a:rPr lang="it-IT" sz="1800" b="1">
                <a:solidFill>
                  <a:schemeClr val="lt1"/>
                </a:solidFill>
                <a:latin typeface="Open Sans"/>
                <a:ea typeface="Open Sans"/>
                <a:cs typeface="Open Sans"/>
                <a:sym typeface="Open Sans"/>
              </a:rPr>
            </a:br>
            <a:r>
              <a:rPr lang="it-IT" sz="1800" b="1">
                <a:solidFill>
                  <a:schemeClr val="lt1"/>
                </a:solidFill>
                <a:latin typeface="Open Sans"/>
                <a:ea typeface="Open Sans"/>
                <a:cs typeface="Open Sans"/>
                <a:sym typeface="Open Sans"/>
              </a:rPr>
              <a:t>Un’Europa più vicina</a:t>
            </a:r>
            <a:endParaRPr sz="1800">
              <a:solidFill>
                <a:schemeClr val="lt1"/>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2" name="WhatsApp Video 2025-12-12 at 09.39.57">
            <a:hlinkClick r:id="" action="ppaction://media"/>
            <a:extLst>
              <a:ext uri="{FF2B5EF4-FFF2-40B4-BE49-F238E27FC236}">
                <a16:creationId xmlns:a16="http://schemas.microsoft.com/office/drawing/2014/main" id="{45276469-0053-4896-9270-8729FF1FCAC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28124" y="149272"/>
            <a:ext cx="9535751" cy="5363860"/>
          </a:xfrm>
          <a:prstGeom prst="rect">
            <a:avLst/>
          </a:prstGeom>
        </p:spPr>
      </p:pic>
      <p:sp>
        <p:nvSpPr>
          <p:cNvPr id="3" name="Textfeld 2">
            <a:extLst>
              <a:ext uri="{FF2B5EF4-FFF2-40B4-BE49-F238E27FC236}">
                <a16:creationId xmlns:a16="http://schemas.microsoft.com/office/drawing/2014/main" id="{33F2D418-ED0F-9B20-1B3B-7FF2ADAE2D8A}"/>
              </a:ext>
            </a:extLst>
          </p:cNvPr>
          <p:cNvSpPr txBox="1"/>
          <p:nvPr/>
        </p:nvSpPr>
        <p:spPr>
          <a:xfrm>
            <a:off x="132054" y="5611104"/>
            <a:ext cx="11633313" cy="246221"/>
          </a:xfrm>
          <a:prstGeom prst="rect">
            <a:avLst/>
          </a:prstGeom>
          <a:noFill/>
        </p:spPr>
        <p:txBody>
          <a:bodyPr wrap="none" rtlCol="0">
            <a:spAutoFit/>
          </a:bodyPr>
          <a:lstStyle/>
          <a:p>
            <a:r>
              <a:rPr lang="en-US" sz="1000" dirty="0"/>
              <a:t>Source: Hohenberger, Pierre; </a:t>
            </a:r>
            <a:r>
              <a:rPr lang="en-US" sz="1000" dirty="0" err="1"/>
              <a:t>Heindl</a:t>
            </a:r>
            <a:r>
              <a:rPr lang="en-US" sz="1000" dirty="0"/>
              <a:t>, Benjamin; </a:t>
            </a:r>
            <a:r>
              <a:rPr lang="en-US" sz="1000" dirty="0" err="1"/>
              <a:t>Smoly</a:t>
            </a:r>
            <a:r>
              <a:rPr lang="en-US" sz="1000" dirty="0"/>
              <a:t>, Valentin (2023). Smart Print Automation: Project video, Bachelor’s thesis, FH Kärnten. Reuse and distribution permitted with proper source citation.</a:t>
            </a:r>
            <a:endParaRPr lang="de-DE" sz="1000" dirty="0"/>
          </a:p>
        </p:txBody>
      </p:sp>
    </p:spTree>
    <p:extLst>
      <p:ext uri="{BB962C8B-B14F-4D97-AF65-F5344CB8AC3E}">
        <p14:creationId xmlns:p14="http://schemas.microsoft.com/office/powerpoint/2010/main" val="399710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0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2" name="Rectangle 1">
            <a:extLst>
              <a:ext uri="{FF2B5EF4-FFF2-40B4-BE49-F238E27FC236}">
                <a16:creationId xmlns:a16="http://schemas.microsoft.com/office/drawing/2014/main" id="{B54945B6-E731-49E1-AFA8-C98CB1427DB0}"/>
              </a:ext>
            </a:extLst>
          </p:cNvPr>
          <p:cNvSpPr>
            <a:spLocks noGrp="1" noChangeArrowheads="1"/>
          </p:cNvSpPr>
          <p:nvPr>
            <p:ph type="body" idx="1"/>
          </p:nvPr>
        </p:nvSpPr>
        <p:spPr bwMode="auto">
          <a:xfrm>
            <a:off x="647700" y="1670119"/>
            <a:ext cx="8808822" cy="3840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114300" indent="0">
              <a:buNone/>
            </a:pPr>
            <a:r>
              <a:rPr lang="en-US" sz="1800" dirty="0">
                <a:solidFill>
                  <a:schemeClr val="tx1"/>
                </a:solidFill>
                <a:latin typeface="Arial" panose="020B0604020202020204" pitchFamily="34" charset="0"/>
              </a:rPr>
              <a:t>Control via a PLC </a:t>
            </a:r>
            <a:r>
              <a:rPr lang="en-US" sz="1400" dirty="0">
                <a:solidFill>
                  <a:schemeClr val="tx1"/>
                </a:solidFill>
                <a:latin typeface="Arial" panose="020B0604020202020204" pitchFamily="34" charset="0"/>
              </a:rPr>
              <a:t>(programmable logic controller) </a:t>
            </a:r>
            <a:r>
              <a:rPr lang="en-US" sz="1800" dirty="0">
                <a:solidFill>
                  <a:schemeClr val="tx1"/>
                </a:solidFill>
                <a:latin typeface="Arial" panose="020B0604020202020204" pitchFamily="34" charset="0"/>
              </a:rPr>
              <a:t>with 4 buttons and 1 slider –</a:t>
            </a:r>
          </a:p>
          <a:p>
            <a:pPr marL="114300" indent="0">
              <a:buNone/>
            </a:pPr>
            <a:r>
              <a:rPr lang="en-US" sz="1800" dirty="0">
                <a:solidFill>
                  <a:schemeClr val="tx1"/>
                </a:solidFill>
                <a:latin typeface="Arial" panose="020B0604020202020204" pitchFamily="34" charset="0"/>
              </a:rPr>
              <a:t>Link to the digital model on the laptop</a:t>
            </a:r>
          </a:p>
          <a:p>
            <a:pPr marL="114300" indent="0">
              <a:buNone/>
            </a:pPr>
            <a:r>
              <a:rPr lang="de-DE" sz="1800" b="1" dirty="0"/>
              <a:t>Features:</a:t>
            </a:r>
            <a:endParaRPr lang="de-DE" sz="1800" dirty="0"/>
          </a:p>
          <a:p>
            <a:r>
              <a:rPr lang="en-US" sz="1800" b="1" dirty="0"/>
              <a:t>Button 1: </a:t>
            </a:r>
            <a:r>
              <a:rPr lang="en-US" sz="1800" dirty="0"/>
              <a:t>Direction of motor1</a:t>
            </a:r>
          </a:p>
          <a:p>
            <a:r>
              <a:rPr lang="en-US" sz="1800" b="1" dirty="0"/>
              <a:t>Button 2: </a:t>
            </a:r>
            <a:r>
              <a:rPr lang="en-US" sz="1800" dirty="0"/>
              <a:t>Activation of motor1</a:t>
            </a:r>
          </a:p>
          <a:p>
            <a:r>
              <a:rPr lang="en-US" sz="1800" b="1" dirty="0"/>
              <a:t>Button 1: </a:t>
            </a:r>
            <a:r>
              <a:rPr lang="en-US" sz="1800" dirty="0"/>
              <a:t>Direction of motor2</a:t>
            </a:r>
          </a:p>
          <a:p>
            <a:r>
              <a:rPr lang="en-US" sz="1800" b="1" dirty="0"/>
              <a:t>Button 2: </a:t>
            </a:r>
            <a:r>
              <a:rPr lang="en-US" sz="1800" dirty="0"/>
              <a:t>Activation of motor2</a:t>
            </a:r>
          </a:p>
          <a:p>
            <a:r>
              <a:rPr lang="de-DE" sz="1800" b="1" dirty="0">
                <a:solidFill>
                  <a:schemeClr val="tx1"/>
                </a:solidFill>
                <a:latin typeface="Arial" panose="020B0604020202020204" pitchFamily="34" charset="0"/>
              </a:rPr>
              <a:t>Slider: </a:t>
            </a:r>
            <a:r>
              <a:rPr lang="en-US" sz="1800" dirty="0"/>
              <a:t>Control of motor3 (camshaft)</a:t>
            </a:r>
          </a:p>
          <a:p>
            <a:pPr marL="114300" indent="0">
              <a:buNone/>
            </a:pPr>
            <a:endParaRPr lang="de-DE" sz="1800" dirty="0">
              <a:solidFill>
                <a:schemeClr val="tx1"/>
              </a:solidFill>
              <a:latin typeface="Arial" panose="020B0604020202020204" pitchFamily="34" charset="0"/>
            </a:endParaRPr>
          </a:p>
          <a:p>
            <a:pPr marL="114300" indent="0">
              <a:buNone/>
            </a:pPr>
            <a:r>
              <a:rPr lang="en-US" sz="1600" dirty="0"/>
              <a:t>Everything that is pressed or moved on the PLC is </a:t>
            </a:r>
            <a:r>
              <a:rPr lang="en-US" sz="1600" b="1" dirty="0"/>
              <a:t>displayed in real time in the digital twin.</a:t>
            </a:r>
            <a:endParaRPr lang="en-US" sz="1600" dirty="0"/>
          </a:p>
        </p:txBody>
      </p:sp>
      <p:sp>
        <p:nvSpPr>
          <p:cNvPr id="11" name="Google Shape;118;p3">
            <a:extLst>
              <a:ext uri="{FF2B5EF4-FFF2-40B4-BE49-F238E27FC236}">
                <a16:creationId xmlns:a16="http://schemas.microsoft.com/office/drawing/2014/main" id="{1D5623FD-EDCC-433C-A098-BCF5390A2647}"/>
              </a:ext>
            </a:extLst>
          </p:cNvPr>
          <p:cNvSpPr txBox="1">
            <a:spLocks noGrp="1"/>
          </p:cNvSpPr>
          <p:nvPr>
            <p:ph type="title"/>
          </p:nvPr>
        </p:nvSpPr>
        <p:spPr>
          <a:xfrm>
            <a:off x="648000" y="648000"/>
            <a:ext cx="10980000" cy="7200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rgbClr val="0AA9DC"/>
              </a:buClr>
              <a:buSzPts val="4400"/>
              <a:buFont typeface="Arial"/>
              <a:buNone/>
            </a:pPr>
            <a:r>
              <a:rPr lang="de-DE" dirty="0" err="1"/>
              <a:t>Example</a:t>
            </a:r>
            <a:r>
              <a:rPr lang="de-DE" dirty="0"/>
              <a:t>: </a:t>
            </a:r>
            <a:r>
              <a:rPr lang="de-DE" dirty="0" err="1"/>
              <a:t>S</a:t>
            </a:r>
            <a:r>
              <a:rPr lang="de-DE" sz="2400" dirty="0" err="1"/>
              <a:t>mart</a:t>
            </a:r>
            <a:r>
              <a:rPr lang="de-DE" dirty="0" err="1"/>
              <a:t>P</a:t>
            </a:r>
            <a:r>
              <a:rPr lang="de-DE" sz="2400" dirty="0" err="1"/>
              <a:t>rint</a:t>
            </a:r>
            <a:r>
              <a:rPr lang="de-DE" dirty="0" err="1"/>
              <a:t>A</a:t>
            </a:r>
            <a:r>
              <a:rPr lang="de-DE" sz="2400" dirty="0" err="1"/>
              <a:t>utomation</a:t>
            </a:r>
            <a:endParaRPr dirty="0"/>
          </a:p>
        </p:txBody>
      </p:sp>
      <p:pic>
        <p:nvPicPr>
          <p:cNvPr id="4" name="Grafik 3">
            <a:extLst>
              <a:ext uri="{FF2B5EF4-FFF2-40B4-BE49-F238E27FC236}">
                <a16:creationId xmlns:a16="http://schemas.microsoft.com/office/drawing/2014/main" id="{7364E11F-E058-42D6-808C-8978A54BC629}"/>
              </a:ext>
            </a:extLst>
          </p:cNvPr>
          <p:cNvPicPr>
            <a:picLocks noChangeAspect="1"/>
          </p:cNvPicPr>
          <p:nvPr/>
        </p:nvPicPr>
        <p:blipFill>
          <a:blip r:embed="rId3"/>
          <a:stretch>
            <a:fillRect/>
          </a:stretch>
        </p:blipFill>
        <p:spPr>
          <a:xfrm>
            <a:off x="6232664" y="2304333"/>
            <a:ext cx="5311636" cy="239687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2495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3"/>
          <p:cNvSpPr txBox="1">
            <a:spLocks noGrp="1"/>
          </p:cNvSpPr>
          <p:nvPr>
            <p:ph type="body" idx="1"/>
          </p:nvPr>
        </p:nvSpPr>
        <p:spPr>
          <a:xfrm>
            <a:off x="648000" y="1512000"/>
            <a:ext cx="10980000" cy="4157280"/>
          </a:xfrm>
          <a:prstGeom prst="rect">
            <a:avLst/>
          </a:prstGeom>
          <a:noFill/>
          <a:ln>
            <a:noFill/>
          </a:ln>
        </p:spPr>
        <p:txBody>
          <a:bodyPr spcFirstLastPara="1" wrap="square" lIns="0" tIns="0" rIns="0" bIns="0" anchor="t" anchorCtr="0">
            <a:normAutofit/>
          </a:bodyPr>
          <a:lstStyle/>
          <a:p>
            <a:pPr marL="114300" indent="0">
              <a:buNone/>
            </a:pPr>
            <a:r>
              <a:rPr lang="en-US" sz="2400" b="1" dirty="0"/>
              <a:t>Students</a:t>
            </a:r>
            <a:r>
              <a:rPr lang="en-US" sz="2400" dirty="0"/>
              <a:t> can learn and experiment on </a:t>
            </a:r>
            <a:r>
              <a:rPr lang="en-US" sz="2400" b="1" dirty="0"/>
              <a:t>virtual systems</a:t>
            </a:r>
            <a:r>
              <a:rPr lang="en-US" sz="2400" dirty="0"/>
              <a:t>.</a:t>
            </a:r>
          </a:p>
          <a:p>
            <a:pPr marL="114300" indent="0">
              <a:buNone/>
            </a:pPr>
            <a:r>
              <a:rPr lang="de-DE" sz="2000" dirty="0" err="1"/>
              <a:t>Saves</a:t>
            </a:r>
            <a:r>
              <a:rPr lang="de-DE" sz="2000" dirty="0"/>
              <a:t>:</a:t>
            </a:r>
          </a:p>
          <a:p>
            <a:pPr lvl="1"/>
            <a:r>
              <a:rPr lang="de-DE" sz="1600" b="1" dirty="0"/>
              <a:t>Costs</a:t>
            </a:r>
            <a:endParaRPr lang="de-DE" sz="1600" dirty="0"/>
          </a:p>
          <a:p>
            <a:pPr lvl="1"/>
            <a:r>
              <a:rPr lang="de-DE" sz="1600" b="1" dirty="0"/>
              <a:t>Space</a:t>
            </a:r>
            <a:endParaRPr lang="de-DE" sz="1600" dirty="0"/>
          </a:p>
          <a:p>
            <a:pPr lvl="1"/>
            <a:r>
              <a:rPr lang="de-DE" sz="1600" b="1" dirty="0"/>
              <a:t>Resources</a:t>
            </a:r>
          </a:p>
          <a:p>
            <a:pPr marL="571500" lvl="1" indent="0">
              <a:buNone/>
            </a:pPr>
            <a:endParaRPr lang="de-DE" sz="1600" dirty="0"/>
          </a:p>
          <a:p>
            <a:pPr marL="114300" indent="0">
              <a:buNone/>
            </a:pPr>
            <a:r>
              <a:rPr lang="en-US" sz="1800" b="1" dirty="0"/>
              <a:t>Safety:</a:t>
            </a:r>
            <a:r>
              <a:rPr lang="en-US" sz="1800" dirty="0"/>
              <a:t> No risk to people or machines</a:t>
            </a:r>
          </a:p>
          <a:p>
            <a:pPr marL="114300" indent="0">
              <a:buNone/>
            </a:pPr>
            <a:r>
              <a:rPr lang="en-US" sz="1800" dirty="0"/>
              <a:t>Anyone can practice </a:t>
            </a:r>
            <a:r>
              <a:rPr lang="en-US" sz="1800" b="1" dirty="0"/>
              <a:t>programming and control</a:t>
            </a:r>
            <a:r>
              <a:rPr lang="en-US" sz="1800" dirty="0"/>
              <a:t> on their own laptop</a:t>
            </a:r>
          </a:p>
          <a:p>
            <a:pPr marL="114300" indent="0">
              <a:buNone/>
            </a:pPr>
            <a:r>
              <a:rPr lang="de-DE" sz="2000" dirty="0"/>
              <a:t>💬 </a:t>
            </a:r>
            <a:r>
              <a:rPr lang="en-US" sz="1400" i="1" dirty="0"/>
              <a:t>Example:</a:t>
            </a:r>
            <a:endParaRPr lang="en-US" sz="1400" dirty="0"/>
          </a:p>
          <a:p>
            <a:pPr marL="114300" indent="0">
              <a:buNone/>
            </a:pPr>
            <a:r>
              <a:rPr lang="en-US" sz="1400" dirty="0"/>
              <a:t>“In robotics, a robotic arm costs tens of thousands of euros.</a:t>
            </a:r>
          </a:p>
          <a:p>
            <a:pPr marL="114300" indent="0">
              <a:buNone/>
            </a:pPr>
            <a:r>
              <a:rPr lang="en-US" sz="1400" dirty="0"/>
              <a:t>With digital twins, every student can still learn to program it – virtually, safely, and sustainably.”</a:t>
            </a:r>
          </a:p>
          <a:p>
            <a:pPr marL="228600" lvl="0" indent="-50800" algn="l" rtl="0">
              <a:lnSpc>
                <a:spcPct val="90000"/>
              </a:lnSpc>
              <a:spcBef>
                <a:spcPts val="0"/>
              </a:spcBef>
              <a:spcAft>
                <a:spcPts val="0"/>
              </a:spcAft>
              <a:buClr>
                <a:srgbClr val="000000"/>
              </a:buClr>
              <a:buSzPts val="2800"/>
              <a:buNone/>
            </a:pPr>
            <a:endParaRPr dirty="0"/>
          </a:p>
        </p:txBody>
      </p:sp>
      <p:sp>
        <p:nvSpPr>
          <p:cNvPr id="118" name="Google Shape;118;p3"/>
          <p:cNvSpPr txBox="1">
            <a:spLocks noGrp="1"/>
          </p:cNvSpPr>
          <p:nvPr>
            <p:ph type="title"/>
          </p:nvPr>
        </p:nvSpPr>
        <p:spPr>
          <a:xfrm>
            <a:off x="648000" y="648000"/>
            <a:ext cx="10980000" cy="7200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rgbClr val="0AA9DC"/>
              </a:buClr>
              <a:buSzPts val="4400"/>
              <a:buFont typeface="Arial"/>
              <a:buNone/>
            </a:pPr>
            <a:r>
              <a:rPr lang="de-DE" dirty="0"/>
              <a:t>Digital Twins in Education</a:t>
            </a:r>
            <a:endParaRPr dirty="0"/>
          </a:p>
        </p:txBody>
      </p:sp>
      <p:pic>
        <p:nvPicPr>
          <p:cNvPr id="5" name="Grafik 4" descr="Warnung mit einfarbiger Füllung">
            <a:extLst>
              <a:ext uri="{FF2B5EF4-FFF2-40B4-BE49-F238E27FC236}">
                <a16:creationId xmlns:a16="http://schemas.microsoft.com/office/drawing/2014/main" id="{07C05306-B782-4EE7-B42A-97E18559A0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335" y="3534760"/>
            <a:ext cx="378605" cy="378605"/>
          </a:xfrm>
          <a:prstGeom prst="rect">
            <a:avLst/>
          </a:prstGeom>
        </p:spPr>
      </p:pic>
      <p:pic>
        <p:nvPicPr>
          <p:cNvPr id="6" name="Grafik 5" descr="Gehirn im Kopf mit einfarbiger Füllung">
            <a:extLst>
              <a:ext uri="{FF2B5EF4-FFF2-40B4-BE49-F238E27FC236}">
                <a16:creationId xmlns:a16="http://schemas.microsoft.com/office/drawing/2014/main" id="{20E5F435-8CC2-427C-879A-2CDE008515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07059" y="1566334"/>
            <a:ext cx="407576" cy="407576"/>
          </a:xfrm>
          <a:prstGeom prst="rect">
            <a:avLst/>
          </a:prstGeom>
        </p:spPr>
      </p:pic>
      <p:pic>
        <p:nvPicPr>
          <p:cNvPr id="8" name="Grafik 7" descr="Gruppenbrainstorming mit einfarbiger Füllung">
            <a:extLst>
              <a:ext uri="{FF2B5EF4-FFF2-40B4-BE49-F238E27FC236}">
                <a16:creationId xmlns:a16="http://schemas.microsoft.com/office/drawing/2014/main" id="{5B3C686D-516D-4C61-9707-B5BA6AF486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26877" y="4482462"/>
            <a:ext cx="1034059" cy="1034059"/>
          </a:xfrm>
          <a:prstGeom prst="rect">
            <a:avLst/>
          </a:prstGeom>
        </p:spPr>
      </p:pic>
    </p:spTree>
    <p:extLst>
      <p:ext uri="{BB962C8B-B14F-4D97-AF65-F5344CB8AC3E}">
        <p14:creationId xmlns:p14="http://schemas.microsoft.com/office/powerpoint/2010/main" val="3055368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3A2BEB1-8E09-4629-A5F3-98A7F1844B0A}"/>
              </a:ext>
            </a:extLst>
          </p:cNvPr>
          <p:cNvSpPr>
            <a:spLocks noGrp="1"/>
          </p:cNvSpPr>
          <p:nvPr>
            <p:ph type="title"/>
          </p:nvPr>
        </p:nvSpPr>
        <p:spPr/>
        <p:txBody>
          <a:bodyPr/>
          <a:lstStyle/>
          <a:p>
            <a:r>
              <a:rPr lang="de-DE" dirty="0"/>
              <a:t>Connection </a:t>
            </a:r>
            <a:r>
              <a:rPr lang="de-DE" dirty="0" err="1"/>
              <a:t>to</a:t>
            </a:r>
            <a:r>
              <a:rPr lang="de-DE" dirty="0"/>
              <a:t> </a:t>
            </a:r>
            <a:r>
              <a:rPr lang="de-DE" dirty="0" err="1"/>
              <a:t>Sustainability</a:t>
            </a:r>
            <a:endParaRPr lang="de-DE" dirty="0"/>
          </a:p>
        </p:txBody>
      </p:sp>
      <p:graphicFrame>
        <p:nvGraphicFramePr>
          <p:cNvPr id="2" name="Tabelle 2">
            <a:extLst>
              <a:ext uri="{FF2B5EF4-FFF2-40B4-BE49-F238E27FC236}">
                <a16:creationId xmlns:a16="http://schemas.microsoft.com/office/drawing/2014/main" id="{73557C36-4196-46DD-804A-599A6C2D2810}"/>
              </a:ext>
            </a:extLst>
          </p:cNvPr>
          <p:cNvGraphicFramePr>
            <a:graphicFrameLocks noGrp="1"/>
          </p:cNvGraphicFramePr>
          <p:nvPr>
            <p:extLst>
              <p:ext uri="{D42A27DB-BD31-4B8C-83A1-F6EECF244321}">
                <p14:modId xmlns:p14="http://schemas.microsoft.com/office/powerpoint/2010/main" val="720336647"/>
              </p:ext>
            </p:extLst>
          </p:nvPr>
        </p:nvGraphicFramePr>
        <p:xfrm>
          <a:off x="494270" y="2467903"/>
          <a:ext cx="11285838" cy="1922194"/>
        </p:xfrm>
        <a:graphic>
          <a:graphicData uri="http://schemas.openxmlformats.org/drawingml/2006/table">
            <a:tbl>
              <a:tblPr firstRow="1" bandRow="1">
                <a:tableStyleId>{5C22544A-7EE6-4342-B048-85BDC9FD1C3A}</a:tableStyleId>
              </a:tblPr>
              <a:tblGrid>
                <a:gridCol w="5642919">
                  <a:extLst>
                    <a:ext uri="{9D8B030D-6E8A-4147-A177-3AD203B41FA5}">
                      <a16:colId xmlns:a16="http://schemas.microsoft.com/office/drawing/2014/main" val="752623192"/>
                    </a:ext>
                  </a:extLst>
                </a:gridCol>
                <a:gridCol w="5642919">
                  <a:extLst>
                    <a:ext uri="{9D8B030D-6E8A-4147-A177-3AD203B41FA5}">
                      <a16:colId xmlns:a16="http://schemas.microsoft.com/office/drawing/2014/main" val="299059362"/>
                    </a:ext>
                  </a:extLst>
                </a:gridCol>
              </a:tblGrid>
              <a:tr h="400512">
                <a:tc>
                  <a:txBody>
                    <a:bodyPr/>
                    <a:lstStyle/>
                    <a:p>
                      <a:pPr algn="ctr"/>
                      <a:r>
                        <a:rPr lang="de-DE" b="1" dirty="0"/>
                        <a:t>Area</a:t>
                      </a:r>
                      <a:endParaRPr lang="de-DE" dirty="0"/>
                    </a:p>
                  </a:txBody>
                  <a:tcPr/>
                </a:tc>
                <a:tc>
                  <a:txBody>
                    <a:bodyPr/>
                    <a:lstStyle/>
                    <a:p>
                      <a:r>
                        <a:rPr lang="de-DE" b="1" dirty="0" err="1"/>
                        <a:t>Contribution</a:t>
                      </a:r>
                      <a:r>
                        <a:rPr lang="de-DE" b="1" dirty="0"/>
                        <a:t> </a:t>
                      </a:r>
                      <a:r>
                        <a:rPr lang="de-DE" b="1" dirty="0" err="1"/>
                        <a:t>to</a:t>
                      </a:r>
                      <a:r>
                        <a:rPr lang="de-DE" b="1" dirty="0"/>
                        <a:t> </a:t>
                      </a:r>
                      <a:r>
                        <a:rPr lang="de-DE" b="1" dirty="0" err="1"/>
                        <a:t>sustainability</a:t>
                      </a:r>
                      <a:endParaRPr lang="de-DE" dirty="0"/>
                    </a:p>
                  </a:txBody>
                  <a:tcPr/>
                </a:tc>
                <a:extLst>
                  <a:ext uri="{0D108BD9-81ED-4DB2-BD59-A6C34878D82A}">
                    <a16:rowId xmlns:a16="http://schemas.microsoft.com/office/drawing/2014/main" val="567090400"/>
                  </a:ext>
                </a:extLst>
              </a:tr>
              <a:tr h="400512">
                <a:tc>
                  <a:txBody>
                    <a:bodyPr/>
                    <a:lstStyle/>
                    <a:p>
                      <a:pPr algn="ctr"/>
                      <a:r>
                        <a:rPr lang="de-DE" sz="1400" dirty="0"/>
                        <a:t>Environment</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t>Less energy and material consumption</a:t>
                      </a:r>
                      <a:endParaRPr lang="de-DE" sz="1400" dirty="0"/>
                    </a:p>
                  </a:txBody>
                  <a:tcPr/>
                </a:tc>
                <a:extLst>
                  <a:ext uri="{0D108BD9-81ED-4DB2-BD59-A6C34878D82A}">
                    <a16:rowId xmlns:a16="http://schemas.microsoft.com/office/drawing/2014/main" val="1505771922"/>
                  </a:ext>
                </a:extLst>
              </a:tr>
              <a:tr h="366240">
                <a:tc>
                  <a:txBody>
                    <a:bodyPr/>
                    <a:lstStyle/>
                    <a:p>
                      <a:pPr algn="ctr"/>
                      <a:r>
                        <a:rPr lang="de-DE" sz="1400" dirty="0"/>
                        <a:t>Economy</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t>Shorter development times, lower costs</a:t>
                      </a:r>
                      <a:endParaRPr lang="de-DE" sz="1400" dirty="0"/>
                    </a:p>
                  </a:txBody>
                  <a:tcPr/>
                </a:tc>
                <a:extLst>
                  <a:ext uri="{0D108BD9-81ED-4DB2-BD59-A6C34878D82A}">
                    <a16:rowId xmlns:a16="http://schemas.microsoft.com/office/drawing/2014/main" val="2882664830"/>
                  </a:ext>
                </a:extLst>
              </a:tr>
              <a:tr h="399495">
                <a:tc>
                  <a:txBody>
                    <a:bodyPr/>
                    <a:lstStyle/>
                    <a:p>
                      <a:pPr algn="ctr"/>
                      <a:r>
                        <a:rPr lang="de-DE" sz="1400" dirty="0"/>
                        <a:t>Education</a:t>
                      </a:r>
                    </a:p>
                  </a:txBody>
                  <a:tcPr/>
                </a:tc>
                <a:tc>
                  <a:txBody>
                    <a:bodyPr/>
                    <a:lstStyle/>
                    <a:p>
                      <a:r>
                        <a:rPr lang="en-US" dirty="0"/>
                        <a:t>Equal learning opportunities for all, no expensive equipment required</a:t>
                      </a:r>
                    </a:p>
                  </a:txBody>
                  <a:tcPr/>
                </a:tc>
                <a:extLst>
                  <a:ext uri="{0D108BD9-81ED-4DB2-BD59-A6C34878D82A}">
                    <a16:rowId xmlns:a16="http://schemas.microsoft.com/office/drawing/2014/main" val="2905130794"/>
                  </a:ext>
                </a:extLst>
              </a:tr>
              <a:tr h="355435">
                <a:tc>
                  <a:txBody>
                    <a:bodyPr/>
                    <a:lstStyle/>
                    <a:p>
                      <a:pPr algn="ctr"/>
                      <a:r>
                        <a:rPr lang="de-DE" sz="1400" dirty="0"/>
                        <a:t>Security</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t>No danger from machines or incorrect operation</a:t>
                      </a:r>
                      <a:endParaRPr lang="de-DE" sz="1400" dirty="0"/>
                    </a:p>
                  </a:txBody>
                  <a:tcPr/>
                </a:tc>
                <a:extLst>
                  <a:ext uri="{0D108BD9-81ED-4DB2-BD59-A6C34878D82A}">
                    <a16:rowId xmlns:a16="http://schemas.microsoft.com/office/drawing/2014/main" val="1239761437"/>
                  </a:ext>
                </a:extLst>
              </a:tr>
            </a:tbl>
          </a:graphicData>
        </a:graphic>
      </p:graphicFrame>
    </p:spTree>
    <p:extLst>
      <p:ext uri="{BB962C8B-B14F-4D97-AF65-F5344CB8AC3E}">
        <p14:creationId xmlns:p14="http://schemas.microsoft.com/office/powerpoint/2010/main" val="3015800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5B8AF3-E1BB-40A4-9823-4587D690601A}"/>
              </a:ext>
            </a:extLst>
          </p:cNvPr>
          <p:cNvSpPr>
            <a:spLocks noGrp="1"/>
          </p:cNvSpPr>
          <p:nvPr>
            <p:ph type="title"/>
          </p:nvPr>
        </p:nvSpPr>
        <p:spPr/>
        <p:txBody>
          <a:bodyPr/>
          <a:lstStyle/>
          <a:p>
            <a:r>
              <a:rPr lang="de-DE" dirty="0" err="1"/>
              <a:t>Discussion</a:t>
            </a:r>
            <a:endParaRPr lang="de-DE" dirty="0"/>
          </a:p>
        </p:txBody>
      </p:sp>
      <p:sp>
        <p:nvSpPr>
          <p:cNvPr id="6" name="Rectangle 1">
            <a:extLst>
              <a:ext uri="{FF2B5EF4-FFF2-40B4-BE49-F238E27FC236}">
                <a16:creationId xmlns:a16="http://schemas.microsoft.com/office/drawing/2014/main" id="{554B790B-705B-44BF-8860-95BDDED739EA}"/>
              </a:ext>
            </a:extLst>
          </p:cNvPr>
          <p:cNvSpPr>
            <a:spLocks noGrp="1" noChangeArrowheads="1"/>
          </p:cNvSpPr>
          <p:nvPr>
            <p:ph type="body" idx="1"/>
          </p:nvPr>
        </p:nvSpPr>
        <p:spPr bwMode="auto">
          <a:xfrm>
            <a:off x="717574" y="2228802"/>
            <a:ext cx="7738016"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342900" lvl="0" eaLnBrk="0" fontAlgn="base" hangingPunct="0">
              <a:lnSpc>
                <a:spcPct val="200000"/>
              </a:lnSpc>
              <a:spcBef>
                <a:spcPct val="0"/>
              </a:spcBef>
              <a:spcAft>
                <a:spcPct val="0"/>
              </a:spcAft>
              <a:buClrTx/>
              <a:buSzTx/>
              <a:buFont typeface="+mj-lt"/>
              <a:buAutoNum type="arabicPeriod"/>
            </a:pPr>
            <a:r>
              <a:rPr lang="en-US" sz="1800" dirty="0">
                <a:solidFill>
                  <a:schemeClr val="tx1"/>
                </a:solidFill>
                <a:latin typeface="Arial" panose="020B0604020202020204" pitchFamily="34" charset="0"/>
              </a:rPr>
              <a:t>How can a digital twin help us work or learn more sustainably?</a:t>
            </a:r>
          </a:p>
          <a:p>
            <a:pPr marL="342900" lvl="0" eaLnBrk="0" fontAlgn="base" hangingPunct="0">
              <a:lnSpc>
                <a:spcPct val="200000"/>
              </a:lnSpc>
              <a:spcBef>
                <a:spcPct val="0"/>
              </a:spcBef>
              <a:spcAft>
                <a:spcPct val="0"/>
              </a:spcAft>
              <a:buClrTx/>
              <a:buSzTx/>
              <a:buFont typeface="+mj-lt"/>
              <a:buAutoNum type="arabicPeriod"/>
            </a:pPr>
            <a:r>
              <a:rPr lang="en-US" sz="1800" dirty="0">
                <a:solidFill>
                  <a:schemeClr val="tx1"/>
                </a:solidFill>
                <a:latin typeface="Arial" panose="020B0604020202020204" pitchFamily="34" charset="0"/>
              </a:rPr>
              <a:t>Why is this also interesting for schools or universities?</a:t>
            </a:r>
          </a:p>
          <a:p>
            <a:pPr marL="342900" lvl="0" eaLnBrk="0" fontAlgn="base" hangingPunct="0">
              <a:lnSpc>
                <a:spcPct val="200000"/>
              </a:lnSpc>
              <a:spcBef>
                <a:spcPct val="0"/>
              </a:spcBef>
              <a:spcAft>
                <a:spcPct val="0"/>
              </a:spcAft>
              <a:buClrTx/>
              <a:buSzTx/>
              <a:buFont typeface="+mj-lt"/>
              <a:buAutoNum type="arabicPeriod"/>
            </a:pPr>
            <a:r>
              <a:rPr lang="en-US" sz="1800" dirty="0">
                <a:solidFill>
                  <a:schemeClr val="tx1"/>
                </a:solidFill>
                <a:latin typeface="Arial" panose="020B0604020202020204" pitchFamily="34" charset="0"/>
              </a:rPr>
              <a:t>Where else could digital twins be used?</a:t>
            </a:r>
          </a:p>
          <a:p>
            <a:pPr marL="342900" lvl="0" eaLnBrk="0" fontAlgn="base" hangingPunct="0">
              <a:lnSpc>
                <a:spcPct val="200000"/>
              </a:lnSpc>
              <a:spcBef>
                <a:spcPct val="0"/>
              </a:spcBef>
              <a:spcAft>
                <a:spcPct val="0"/>
              </a:spcAft>
              <a:buClrTx/>
              <a:buSzTx/>
              <a:buFont typeface="+mj-lt"/>
              <a:buAutoNum type="arabicPeriod"/>
            </a:pPr>
            <a:r>
              <a:rPr lang="en-US" sz="1800" dirty="0">
                <a:solidFill>
                  <a:schemeClr val="tx1"/>
                </a:solidFill>
                <a:latin typeface="Arial" panose="020B0604020202020204" pitchFamily="34" charset="0"/>
              </a:rPr>
              <a:t>Imagine you could develop a digital twin for something in everyday life.</a:t>
            </a:r>
          </a:p>
          <a:p>
            <a:pPr marL="0" lvl="0" indent="0" eaLnBrk="0" fontAlgn="base" hangingPunct="0">
              <a:lnSpc>
                <a:spcPct val="100000"/>
              </a:lnSpc>
              <a:spcBef>
                <a:spcPct val="0"/>
              </a:spcBef>
              <a:spcAft>
                <a:spcPct val="0"/>
              </a:spcAft>
              <a:buClrTx/>
              <a:buSzTx/>
              <a:buNone/>
            </a:pPr>
            <a:r>
              <a:rPr lang="en-US" sz="1800" dirty="0">
                <a:solidFill>
                  <a:schemeClr val="tx1"/>
                </a:solidFill>
                <a:latin typeface="Arial" panose="020B0604020202020204" pitchFamily="34" charset="0"/>
              </a:rPr>
              <a:t>     What would you choose—and why?</a:t>
            </a:r>
            <a:endParaRPr lang="de-DE" sz="1800" dirty="0">
              <a:solidFill>
                <a:schemeClr val="tx1"/>
              </a:solidFill>
              <a:latin typeface="Arial" panose="020B0604020202020204" pitchFamily="34" charset="0"/>
            </a:endParaRPr>
          </a:p>
        </p:txBody>
      </p:sp>
      <p:pic>
        <p:nvPicPr>
          <p:cNvPr id="4" name="Grafik 3" descr="Fragen mit einfarbiger Füllung">
            <a:extLst>
              <a:ext uri="{FF2B5EF4-FFF2-40B4-BE49-F238E27FC236}">
                <a16:creationId xmlns:a16="http://schemas.microsoft.com/office/drawing/2014/main" id="{4EA4BCE8-16DC-46B2-8170-D131CAB949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68057" y="2316605"/>
            <a:ext cx="1268293" cy="1268293"/>
          </a:xfrm>
          <a:prstGeom prst="rect">
            <a:avLst/>
          </a:prstGeom>
        </p:spPr>
      </p:pic>
    </p:spTree>
    <p:extLst>
      <p:ext uri="{BB962C8B-B14F-4D97-AF65-F5344CB8AC3E}">
        <p14:creationId xmlns:p14="http://schemas.microsoft.com/office/powerpoint/2010/main" val="43874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6">
            <a:extLst>
              <a:ext uri="{FF2B5EF4-FFF2-40B4-BE49-F238E27FC236}">
                <a16:creationId xmlns:a16="http://schemas.microsoft.com/office/drawing/2014/main" id="{484AC1E6-7031-4B0F-9619-EF6D11485D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440"/>
          <a:stretch/>
        </p:blipFill>
        <p:spPr bwMode="auto">
          <a:xfrm>
            <a:off x="2451700" y="1968465"/>
            <a:ext cx="7288599" cy="3652710"/>
          </a:xfrm>
          <a:prstGeom prst="rect">
            <a:avLst/>
          </a:prstGeom>
          <a:noFill/>
          <a:extLst>
            <a:ext uri="{909E8E84-426E-40DD-AFC4-6F175D3DCCD1}">
              <a14:hiddenFill xmlns:a14="http://schemas.microsoft.com/office/drawing/2010/main">
                <a:solidFill>
                  <a:srgbClr val="FFFFFF"/>
                </a:solidFill>
              </a14:hiddenFill>
            </a:ext>
          </a:extLst>
        </p:spPr>
      </p:pic>
      <p:sp>
        <p:nvSpPr>
          <p:cNvPr id="5" name="Textplatzhalter 4">
            <a:extLst>
              <a:ext uri="{FF2B5EF4-FFF2-40B4-BE49-F238E27FC236}">
                <a16:creationId xmlns:a16="http://schemas.microsoft.com/office/drawing/2014/main" id="{7D3E61C7-EF4C-41DD-AE9D-A4205DC08FE4}"/>
              </a:ext>
            </a:extLst>
          </p:cNvPr>
          <p:cNvSpPr>
            <a:spLocks noGrp="1"/>
          </p:cNvSpPr>
          <p:nvPr>
            <p:ph type="body" idx="1"/>
          </p:nvPr>
        </p:nvSpPr>
        <p:spPr>
          <a:xfrm>
            <a:off x="648000" y="1368000"/>
            <a:ext cx="10980000" cy="4392000"/>
          </a:xfrm>
        </p:spPr>
        <p:txBody>
          <a:bodyPr/>
          <a:lstStyle/>
          <a:p>
            <a:pPr marL="114300" indent="0">
              <a:buNone/>
            </a:pPr>
            <a:r>
              <a:rPr lang="en-US" dirty="0"/>
              <a:t>How does the digital twin contribute to these goals?</a:t>
            </a:r>
            <a:endParaRPr lang="de-DE" dirty="0"/>
          </a:p>
        </p:txBody>
      </p:sp>
      <p:sp>
        <p:nvSpPr>
          <p:cNvPr id="4" name="Titel 3">
            <a:extLst>
              <a:ext uri="{FF2B5EF4-FFF2-40B4-BE49-F238E27FC236}">
                <a16:creationId xmlns:a16="http://schemas.microsoft.com/office/drawing/2014/main" id="{CFF6A4AD-A26D-4C0F-8977-ADE78548D372}"/>
              </a:ext>
            </a:extLst>
          </p:cNvPr>
          <p:cNvSpPr>
            <a:spLocks noGrp="1"/>
          </p:cNvSpPr>
          <p:nvPr>
            <p:ph type="title"/>
          </p:nvPr>
        </p:nvSpPr>
        <p:spPr>
          <a:xfrm>
            <a:off x="984131" y="738000"/>
            <a:ext cx="10980000" cy="720000"/>
          </a:xfrm>
        </p:spPr>
        <p:txBody>
          <a:bodyPr>
            <a:normAutofit/>
          </a:bodyPr>
          <a:lstStyle/>
          <a:p>
            <a:r>
              <a:rPr lang="en-US" sz="3600" dirty="0"/>
              <a:t>The 17 Sustainable Development</a:t>
            </a:r>
            <a:endParaRPr lang="de-DE" sz="3600" dirty="0"/>
          </a:p>
        </p:txBody>
      </p:sp>
      <p:pic>
        <p:nvPicPr>
          <p:cNvPr id="7" name="Picture 6">
            <a:extLst>
              <a:ext uri="{FF2B5EF4-FFF2-40B4-BE49-F238E27FC236}">
                <a16:creationId xmlns:a16="http://schemas.microsoft.com/office/drawing/2014/main" id="{52CD081D-647D-0083-51A9-829715A20A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454" r="21285" b="84517"/>
          <a:stretch/>
        </p:blipFill>
        <p:spPr bwMode="auto">
          <a:xfrm>
            <a:off x="7858412" y="648000"/>
            <a:ext cx="1567544" cy="57626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18C6C581-C725-7BA4-1573-F00A3DB7FBF6}"/>
              </a:ext>
            </a:extLst>
          </p:cNvPr>
          <p:cNvPicPr>
            <a:picLocks noChangeAspect="1"/>
          </p:cNvPicPr>
          <p:nvPr/>
        </p:nvPicPr>
        <p:blipFill>
          <a:blip r:embed="rId4"/>
          <a:stretch>
            <a:fillRect/>
          </a:stretch>
        </p:blipFill>
        <p:spPr>
          <a:xfrm>
            <a:off x="9566633" y="702657"/>
            <a:ext cx="1336429" cy="466945"/>
          </a:xfrm>
          <a:prstGeom prst="rect">
            <a:avLst/>
          </a:prstGeom>
        </p:spPr>
      </p:pic>
    </p:spTree>
    <p:extLst>
      <p:ext uri="{BB962C8B-B14F-4D97-AF65-F5344CB8AC3E}">
        <p14:creationId xmlns:p14="http://schemas.microsoft.com/office/powerpoint/2010/main" val="15521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A23761CB-15BD-41CA-AD2B-C2EDBC0574A4}"/>
              </a:ext>
            </a:extLst>
          </p:cNvPr>
          <p:cNvSpPr>
            <a:spLocks noGrp="1"/>
          </p:cNvSpPr>
          <p:nvPr>
            <p:ph type="body" idx="1"/>
          </p:nvPr>
        </p:nvSpPr>
        <p:spPr/>
        <p:txBody>
          <a:bodyPr/>
          <a:lstStyle/>
          <a:p>
            <a:r>
              <a:rPr lang="en-US" sz="2000" b="1" dirty="0"/>
              <a:t>Digital twins = combining technology and sustainability</a:t>
            </a:r>
          </a:p>
          <a:p>
            <a:endParaRPr lang="en-US" sz="1050" dirty="0"/>
          </a:p>
          <a:p>
            <a:r>
              <a:rPr lang="en-US" sz="2000" dirty="0"/>
              <a:t>Learning, testing, and optimizing without wasting resources</a:t>
            </a:r>
          </a:p>
          <a:p>
            <a:endParaRPr lang="en-US" sz="1050" dirty="0"/>
          </a:p>
          <a:p>
            <a:r>
              <a:rPr lang="en-US" sz="2000" dirty="0"/>
              <a:t>Realistic training—even without real machines</a:t>
            </a:r>
          </a:p>
          <a:p>
            <a:endParaRPr lang="en-US" sz="1050" dirty="0"/>
          </a:p>
          <a:p>
            <a:r>
              <a:rPr lang="en-US" sz="2000" dirty="0"/>
              <a:t>An important step toward a </a:t>
            </a:r>
            <a:r>
              <a:rPr lang="en-US" sz="2000" b="1" dirty="0"/>
              <a:t>sustainable digital future</a:t>
            </a:r>
          </a:p>
          <a:p>
            <a:endParaRPr lang="en-US" sz="2000" dirty="0"/>
          </a:p>
          <a:p>
            <a:endParaRPr lang="de-DE" dirty="0"/>
          </a:p>
        </p:txBody>
      </p:sp>
      <p:sp>
        <p:nvSpPr>
          <p:cNvPr id="4" name="Titel 3">
            <a:extLst>
              <a:ext uri="{FF2B5EF4-FFF2-40B4-BE49-F238E27FC236}">
                <a16:creationId xmlns:a16="http://schemas.microsoft.com/office/drawing/2014/main" id="{1333A17C-FEC4-4BE9-B88D-452BDE062F5F}"/>
              </a:ext>
            </a:extLst>
          </p:cNvPr>
          <p:cNvSpPr>
            <a:spLocks noGrp="1"/>
          </p:cNvSpPr>
          <p:nvPr>
            <p:ph type="title"/>
          </p:nvPr>
        </p:nvSpPr>
        <p:spPr/>
        <p:txBody>
          <a:bodyPr/>
          <a:lstStyle/>
          <a:p>
            <a:r>
              <a:rPr lang="de-DE" dirty="0" err="1"/>
              <a:t>Conclusion</a:t>
            </a:r>
            <a:endParaRPr lang="de-DE" dirty="0"/>
          </a:p>
        </p:txBody>
      </p:sp>
    </p:spTree>
    <p:extLst>
      <p:ext uri="{BB962C8B-B14F-4D97-AF65-F5344CB8AC3E}">
        <p14:creationId xmlns:p14="http://schemas.microsoft.com/office/powerpoint/2010/main" val="3048134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62CD54D-3A4E-4A44-BE7C-8E0F0B365871}"/>
              </a:ext>
            </a:extLst>
          </p:cNvPr>
          <p:cNvSpPr>
            <a:spLocks noGrp="1"/>
          </p:cNvSpPr>
          <p:nvPr>
            <p:ph type="title"/>
          </p:nvPr>
        </p:nvSpPr>
        <p:spPr/>
        <p:txBody>
          <a:bodyPr/>
          <a:lstStyle/>
          <a:p>
            <a:r>
              <a:rPr lang="de-DE" dirty="0" err="1"/>
              <a:t>Thank</a:t>
            </a:r>
            <a:r>
              <a:rPr lang="de-DE" dirty="0"/>
              <a:t> </a:t>
            </a:r>
            <a:r>
              <a:rPr lang="de-DE" dirty="0" err="1"/>
              <a:t>you</a:t>
            </a:r>
            <a:r>
              <a:rPr lang="de-DE" dirty="0"/>
              <a:t>!</a:t>
            </a:r>
          </a:p>
        </p:txBody>
      </p:sp>
    </p:spTree>
    <p:extLst>
      <p:ext uri="{BB962C8B-B14F-4D97-AF65-F5344CB8AC3E}">
        <p14:creationId xmlns:p14="http://schemas.microsoft.com/office/powerpoint/2010/main" val="3522795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
          <p:cNvSpPr txBox="1">
            <a:spLocks noGrp="1"/>
          </p:cNvSpPr>
          <p:nvPr>
            <p:ph type="ctrTitle"/>
          </p:nvPr>
        </p:nvSpPr>
        <p:spPr>
          <a:xfrm>
            <a:off x="648000" y="2160000"/>
            <a:ext cx="10980000" cy="1800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FFFFFF"/>
              </a:buClr>
              <a:buSzPts val="6000"/>
              <a:buFont typeface="Arial"/>
              <a:buNone/>
            </a:pPr>
            <a:r>
              <a:rPr lang="de-DE" dirty="0"/>
              <a:t>Digital Twins </a:t>
            </a:r>
            <a:br>
              <a:rPr lang="de-DE" dirty="0"/>
            </a:br>
            <a:r>
              <a:rPr lang="de-DE" dirty="0"/>
              <a:t>and </a:t>
            </a:r>
            <a:br>
              <a:rPr lang="de-DE" dirty="0"/>
            </a:br>
            <a:r>
              <a:rPr lang="de-DE" dirty="0" err="1"/>
              <a:t>Sustainability</a:t>
            </a:r>
            <a:endParaRPr dirty="0"/>
          </a:p>
        </p:txBody>
      </p:sp>
    </p:spTree>
    <p:extLst>
      <p:ext uri="{BB962C8B-B14F-4D97-AF65-F5344CB8AC3E}">
        <p14:creationId xmlns:p14="http://schemas.microsoft.com/office/powerpoint/2010/main" val="1846184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55696DA-E863-48FB-9362-E554118FF7B0}"/>
              </a:ext>
            </a:extLst>
          </p:cNvPr>
          <p:cNvGrpSpPr/>
          <p:nvPr/>
        </p:nvGrpSpPr>
        <p:grpSpPr>
          <a:xfrm>
            <a:off x="-2" y="0"/>
            <a:ext cx="12192002" cy="5986272"/>
            <a:chOff x="-2" y="0"/>
            <a:chExt cx="12192002" cy="5986272"/>
          </a:xfrm>
        </p:grpSpPr>
        <p:pic>
          <p:nvPicPr>
            <p:cNvPr id="9" name="Image 0" descr="preencoded.png">
              <a:extLst>
                <a:ext uri="{FF2B5EF4-FFF2-40B4-BE49-F238E27FC236}">
                  <a16:creationId xmlns:a16="http://schemas.microsoft.com/office/drawing/2014/main" id="{5882792C-424A-4BB9-B3D4-D8F5F68E5A66}"/>
                </a:ext>
              </a:extLst>
            </p:cNvPr>
            <p:cNvPicPr>
              <a:picLocks noChangeAspect="1"/>
            </p:cNvPicPr>
            <p:nvPr/>
          </p:nvPicPr>
          <p:blipFill rotWithShape="1">
            <a:blip r:embed="rId3"/>
            <a:srcRect t="12581" b="25000"/>
            <a:stretch/>
          </p:blipFill>
          <p:spPr>
            <a:xfrm>
              <a:off x="5892800" y="0"/>
              <a:ext cx="6299200" cy="5920740"/>
            </a:xfrm>
            <a:prstGeom prst="rect">
              <a:avLst/>
            </a:prstGeom>
          </p:spPr>
        </p:pic>
        <p:sp>
          <p:nvSpPr>
            <p:cNvPr id="11" name="Rectangle 10">
              <a:extLst>
                <a:ext uri="{FF2B5EF4-FFF2-40B4-BE49-F238E27FC236}">
                  <a16:creationId xmlns:a16="http://schemas.microsoft.com/office/drawing/2014/main" id="{A9BFE393-E26C-451D-A3B8-AFFB0171B13C}"/>
                </a:ext>
              </a:extLst>
            </p:cNvPr>
            <p:cNvSpPr/>
            <p:nvPr/>
          </p:nvSpPr>
          <p:spPr>
            <a:xfrm>
              <a:off x="-1" y="0"/>
              <a:ext cx="5892801" cy="5986272"/>
            </a:xfrm>
            <a:prstGeom prst="rect">
              <a:avLst/>
            </a:prstGeom>
            <a:solidFill>
              <a:srgbClr val="0AA0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2" name="TextBox 11">
              <a:extLst>
                <a:ext uri="{FF2B5EF4-FFF2-40B4-BE49-F238E27FC236}">
                  <a16:creationId xmlns:a16="http://schemas.microsoft.com/office/drawing/2014/main" id="{ABB88FA6-6FEA-4671-94C4-70E681BDFE6D}"/>
                </a:ext>
              </a:extLst>
            </p:cNvPr>
            <p:cNvSpPr txBox="1"/>
            <p:nvPr/>
          </p:nvSpPr>
          <p:spPr>
            <a:xfrm>
              <a:off x="-2" y="960120"/>
              <a:ext cx="5892801" cy="3677866"/>
            </a:xfrm>
            <a:prstGeom prst="rect">
              <a:avLst/>
            </a:prstGeom>
            <a:noFill/>
          </p:spPr>
          <p:txBody>
            <a:bodyPr wrap="square" rtlCol="0">
              <a:spAutoFit/>
            </a:bodyPr>
            <a:lstStyle/>
            <a:p>
              <a:pPr algn="ctr">
                <a:lnSpc>
                  <a:spcPct val="150000"/>
                </a:lnSpc>
              </a:pPr>
              <a:r>
                <a:rPr lang="en-US" sz="5400" b="1" dirty="0">
                  <a:solidFill>
                    <a:schemeClr val="bg1"/>
                  </a:solidFill>
                </a:rPr>
                <a:t>WHY SUSTAINABILITY MATTERS?</a:t>
              </a:r>
            </a:p>
          </p:txBody>
        </p:sp>
      </p:grpSp>
    </p:spTree>
    <p:extLst>
      <p:ext uri="{BB962C8B-B14F-4D97-AF65-F5344CB8AC3E}">
        <p14:creationId xmlns:p14="http://schemas.microsoft.com/office/powerpoint/2010/main" val="282115516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 name="Shape 6">
            <a:extLst>
              <a:ext uri="{FF2B5EF4-FFF2-40B4-BE49-F238E27FC236}">
                <a16:creationId xmlns:a16="http://schemas.microsoft.com/office/drawing/2014/main" id="{12A806C1-E995-4334-BB8F-0B891E79C314}"/>
              </a:ext>
            </a:extLst>
          </p:cNvPr>
          <p:cNvSpPr/>
          <p:nvPr/>
        </p:nvSpPr>
        <p:spPr>
          <a:xfrm>
            <a:off x="1710208" y="1011888"/>
            <a:ext cx="647343" cy="647343"/>
          </a:xfrm>
          <a:prstGeom prst="roundRect">
            <a:avLst>
              <a:gd name="adj" fmla="val 141254"/>
            </a:avLst>
          </a:prstGeom>
          <a:solidFill>
            <a:srgbClr val="0AA9DC"/>
          </a:solidFill>
          <a:ln/>
        </p:spPr>
      </p:sp>
      <p:sp>
        <p:nvSpPr>
          <p:cNvPr id="12" name="Shape 5">
            <a:extLst>
              <a:ext uri="{FF2B5EF4-FFF2-40B4-BE49-F238E27FC236}">
                <a16:creationId xmlns:a16="http://schemas.microsoft.com/office/drawing/2014/main" id="{484A984A-296B-48EC-8148-5E98CF175CBF}"/>
              </a:ext>
            </a:extLst>
          </p:cNvPr>
          <p:cNvSpPr/>
          <p:nvPr/>
        </p:nvSpPr>
        <p:spPr>
          <a:xfrm>
            <a:off x="189839" y="1269694"/>
            <a:ext cx="3688080" cy="131730"/>
          </a:xfrm>
          <a:prstGeom prst="roundRect">
            <a:avLst>
              <a:gd name="adj" fmla="val 26551"/>
            </a:avLst>
          </a:prstGeom>
          <a:solidFill>
            <a:srgbClr val="0AA9DC"/>
          </a:solidFill>
          <a:ln/>
        </p:spPr>
        <p:txBody>
          <a:bodyPr/>
          <a:lstStyle/>
          <a:p>
            <a:endParaRPr lang="en-US" dirty="0"/>
          </a:p>
        </p:txBody>
      </p:sp>
      <p:sp>
        <p:nvSpPr>
          <p:cNvPr id="13" name="Text 7">
            <a:extLst>
              <a:ext uri="{FF2B5EF4-FFF2-40B4-BE49-F238E27FC236}">
                <a16:creationId xmlns:a16="http://schemas.microsoft.com/office/drawing/2014/main" id="{1BE79A7C-87C4-4054-8F19-A188FD438DB2}"/>
              </a:ext>
            </a:extLst>
          </p:cNvPr>
          <p:cNvSpPr/>
          <p:nvPr/>
        </p:nvSpPr>
        <p:spPr>
          <a:xfrm>
            <a:off x="1953930" y="1103629"/>
            <a:ext cx="221682" cy="321796"/>
          </a:xfrm>
          <a:prstGeom prst="rect">
            <a:avLst/>
          </a:prstGeom>
          <a:noFill/>
          <a:ln/>
        </p:spPr>
        <p:txBody>
          <a:bodyPr wrap="none" lIns="0" tIns="0" rIns="0" bIns="0" rtlCol="0" anchor="t"/>
          <a:lstStyle/>
          <a:p>
            <a:pPr marL="0" indent="0" algn="l">
              <a:lnSpc>
                <a:spcPts val="3250"/>
              </a:lnSpc>
              <a:buNone/>
            </a:pPr>
            <a:r>
              <a:rPr lang="en-US" sz="2000" dirty="0">
                <a:solidFill>
                  <a:srgbClr val="FFFFFF"/>
                </a:solidFill>
                <a:latin typeface="Unbounded" pitchFamily="34" charset="0"/>
                <a:ea typeface="Unbounded" pitchFamily="34" charset="-122"/>
                <a:cs typeface="Unbounded" pitchFamily="34" charset="-120"/>
              </a:rPr>
              <a:t>1</a:t>
            </a:r>
            <a:endParaRPr lang="en-US" sz="2000" dirty="0"/>
          </a:p>
        </p:txBody>
      </p:sp>
      <p:sp>
        <p:nvSpPr>
          <p:cNvPr id="26" name="Google Shape;117;p3">
            <a:extLst>
              <a:ext uri="{FF2B5EF4-FFF2-40B4-BE49-F238E27FC236}">
                <a16:creationId xmlns:a16="http://schemas.microsoft.com/office/drawing/2014/main" id="{D699771C-C7E0-41F9-A750-73EE34BDB51B}"/>
              </a:ext>
            </a:extLst>
          </p:cNvPr>
          <p:cNvSpPr txBox="1">
            <a:spLocks/>
          </p:cNvSpPr>
          <p:nvPr/>
        </p:nvSpPr>
        <p:spPr>
          <a:xfrm>
            <a:off x="130245" y="1956876"/>
            <a:ext cx="3807268" cy="900364"/>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rgbClr val="000000"/>
              </a:buClr>
              <a:buSzPts val="1800"/>
              <a:buFont typeface="Arial"/>
              <a:buChar char="•"/>
              <a:defRPr sz="2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rgbClr val="000000"/>
              </a:buClr>
              <a:buSzPts val="18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indent="-50800" algn="ctr">
              <a:spcBef>
                <a:spcPts val="0"/>
              </a:spcBef>
              <a:buSzPts val="2800"/>
              <a:buFont typeface="Arial"/>
              <a:buNone/>
            </a:pPr>
            <a:r>
              <a:rPr lang="en-US" b="1" dirty="0">
                <a:solidFill>
                  <a:srgbClr val="0AA9DC"/>
                </a:solidFill>
              </a:rPr>
              <a:t>Limited Natural Resources</a:t>
            </a:r>
          </a:p>
        </p:txBody>
      </p:sp>
      <p:sp>
        <p:nvSpPr>
          <p:cNvPr id="40" name="Google Shape;117;p3">
            <a:extLst>
              <a:ext uri="{FF2B5EF4-FFF2-40B4-BE49-F238E27FC236}">
                <a16:creationId xmlns:a16="http://schemas.microsoft.com/office/drawing/2014/main" id="{5178A758-462D-4404-AB39-2349E547B242}"/>
              </a:ext>
            </a:extLst>
          </p:cNvPr>
          <p:cNvSpPr txBox="1">
            <a:spLocks/>
          </p:cNvSpPr>
          <p:nvPr/>
        </p:nvSpPr>
        <p:spPr>
          <a:xfrm>
            <a:off x="130245" y="2956218"/>
            <a:ext cx="3807268" cy="2385059"/>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rgbClr val="000000"/>
              </a:buClr>
              <a:buSzPts val="1800"/>
              <a:buFont typeface="Arial"/>
              <a:buChar char="•"/>
              <a:defRPr sz="2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rgbClr val="000000"/>
              </a:buClr>
              <a:buSzPts val="18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indent="-50800" algn="ctr">
              <a:lnSpc>
                <a:spcPct val="150000"/>
              </a:lnSpc>
              <a:spcBef>
                <a:spcPts val="0"/>
              </a:spcBef>
              <a:buSzPts val="2800"/>
              <a:buFont typeface="Arial"/>
              <a:buNone/>
            </a:pPr>
            <a:r>
              <a:rPr lang="en-US" dirty="0"/>
              <a:t>Meeting the needs of growing global population.</a:t>
            </a:r>
          </a:p>
        </p:txBody>
      </p:sp>
      <p:grpSp>
        <p:nvGrpSpPr>
          <p:cNvPr id="21" name="Group 20">
            <a:extLst>
              <a:ext uri="{FF2B5EF4-FFF2-40B4-BE49-F238E27FC236}">
                <a16:creationId xmlns:a16="http://schemas.microsoft.com/office/drawing/2014/main" id="{2ECD50AC-5217-44C7-9AED-EFA1E7065FD8}"/>
              </a:ext>
            </a:extLst>
          </p:cNvPr>
          <p:cNvGrpSpPr/>
          <p:nvPr/>
        </p:nvGrpSpPr>
        <p:grpSpPr>
          <a:xfrm>
            <a:off x="3937513" y="0"/>
            <a:ext cx="12192002" cy="5986272"/>
            <a:chOff x="-2" y="0"/>
            <a:chExt cx="12192002" cy="5986272"/>
          </a:xfrm>
        </p:grpSpPr>
        <p:pic>
          <p:nvPicPr>
            <p:cNvPr id="22" name="Image 0" descr="preencoded.png">
              <a:extLst>
                <a:ext uri="{FF2B5EF4-FFF2-40B4-BE49-F238E27FC236}">
                  <a16:creationId xmlns:a16="http://schemas.microsoft.com/office/drawing/2014/main" id="{61C2C6B9-C979-4811-8FCB-0BB09414AEB6}"/>
                </a:ext>
              </a:extLst>
            </p:cNvPr>
            <p:cNvPicPr>
              <a:picLocks noChangeAspect="1"/>
            </p:cNvPicPr>
            <p:nvPr/>
          </p:nvPicPr>
          <p:blipFill rotWithShape="1">
            <a:blip r:embed="rId3"/>
            <a:srcRect t="12581" b="25000"/>
            <a:stretch/>
          </p:blipFill>
          <p:spPr>
            <a:xfrm>
              <a:off x="5892800" y="0"/>
              <a:ext cx="6299200" cy="5920740"/>
            </a:xfrm>
            <a:prstGeom prst="rect">
              <a:avLst/>
            </a:prstGeom>
          </p:spPr>
        </p:pic>
        <p:sp>
          <p:nvSpPr>
            <p:cNvPr id="23" name="Rectangle 22">
              <a:extLst>
                <a:ext uri="{FF2B5EF4-FFF2-40B4-BE49-F238E27FC236}">
                  <a16:creationId xmlns:a16="http://schemas.microsoft.com/office/drawing/2014/main" id="{AA1B2110-36A3-45F2-9E38-00F7061FF6D5}"/>
                </a:ext>
              </a:extLst>
            </p:cNvPr>
            <p:cNvSpPr/>
            <p:nvPr/>
          </p:nvSpPr>
          <p:spPr>
            <a:xfrm>
              <a:off x="-1" y="0"/>
              <a:ext cx="5892801" cy="5986272"/>
            </a:xfrm>
            <a:prstGeom prst="rect">
              <a:avLst/>
            </a:prstGeom>
            <a:solidFill>
              <a:srgbClr val="0AA0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24" name="TextBox 23">
              <a:extLst>
                <a:ext uri="{FF2B5EF4-FFF2-40B4-BE49-F238E27FC236}">
                  <a16:creationId xmlns:a16="http://schemas.microsoft.com/office/drawing/2014/main" id="{20C29D29-44E0-4E66-9B91-006261119865}"/>
                </a:ext>
              </a:extLst>
            </p:cNvPr>
            <p:cNvSpPr txBox="1"/>
            <p:nvPr/>
          </p:nvSpPr>
          <p:spPr>
            <a:xfrm>
              <a:off x="-2" y="960120"/>
              <a:ext cx="5892801" cy="3677866"/>
            </a:xfrm>
            <a:prstGeom prst="rect">
              <a:avLst/>
            </a:prstGeom>
            <a:noFill/>
          </p:spPr>
          <p:txBody>
            <a:bodyPr wrap="square" rtlCol="0">
              <a:spAutoFit/>
            </a:bodyPr>
            <a:lstStyle/>
            <a:p>
              <a:pPr algn="ctr">
                <a:lnSpc>
                  <a:spcPct val="150000"/>
                </a:lnSpc>
              </a:pPr>
              <a:r>
                <a:rPr lang="en-US" sz="5400" b="1" dirty="0">
                  <a:solidFill>
                    <a:schemeClr val="bg1"/>
                  </a:solidFill>
                </a:rPr>
                <a:t>WHY SUSTAINABILITY MATTERS?</a:t>
              </a: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4" name="Shape 6">
            <a:extLst>
              <a:ext uri="{FF2B5EF4-FFF2-40B4-BE49-F238E27FC236}">
                <a16:creationId xmlns:a16="http://schemas.microsoft.com/office/drawing/2014/main" id="{9F56F790-FB06-499B-BA93-72E832504C7B}"/>
              </a:ext>
            </a:extLst>
          </p:cNvPr>
          <p:cNvSpPr/>
          <p:nvPr/>
        </p:nvSpPr>
        <p:spPr>
          <a:xfrm>
            <a:off x="5806604" y="1011888"/>
            <a:ext cx="647343" cy="647343"/>
          </a:xfrm>
          <a:prstGeom prst="roundRect">
            <a:avLst>
              <a:gd name="adj" fmla="val 141254"/>
            </a:avLst>
          </a:prstGeom>
          <a:solidFill>
            <a:srgbClr val="0AA9DC"/>
          </a:solidFill>
          <a:ln/>
        </p:spPr>
      </p:sp>
      <p:sp>
        <p:nvSpPr>
          <p:cNvPr id="15" name="Shape 5">
            <a:extLst>
              <a:ext uri="{FF2B5EF4-FFF2-40B4-BE49-F238E27FC236}">
                <a16:creationId xmlns:a16="http://schemas.microsoft.com/office/drawing/2014/main" id="{DB665EE9-7CE0-47C9-A82C-38FC437194A0}"/>
              </a:ext>
            </a:extLst>
          </p:cNvPr>
          <p:cNvSpPr/>
          <p:nvPr/>
        </p:nvSpPr>
        <p:spPr>
          <a:xfrm>
            <a:off x="4286235" y="1269694"/>
            <a:ext cx="3688080" cy="131730"/>
          </a:xfrm>
          <a:prstGeom prst="roundRect">
            <a:avLst>
              <a:gd name="adj" fmla="val 26551"/>
            </a:avLst>
          </a:prstGeom>
          <a:solidFill>
            <a:srgbClr val="0AA9DC"/>
          </a:solidFill>
          <a:ln/>
        </p:spPr>
      </p:sp>
      <p:sp>
        <p:nvSpPr>
          <p:cNvPr id="16" name="Text 7">
            <a:extLst>
              <a:ext uri="{FF2B5EF4-FFF2-40B4-BE49-F238E27FC236}">
                <a16:creationId xmlns:a16="http://schemas.microsoft.com/office/drawing/2014/main" id="{AD212009-4102-420F-A68A-AEB5A5AC77AF}"/>
              </a:ext>
            </a:extLst>
          </p:cNvPr>
          <p:cNvSpPr/>
          <p:nvPr/>
        </p:nvSpPr>
        <p:spPr>
          <a:xfrm>
            <a:off x="6050361" y="1108796"/>
            <a:ext cx="221682" cy="321796"/>
          </a:xfrm>
          <a:prstGeom prst="rect">
            <a:avLst/>
          </a:prstGeom>
          <a:noFill/>
          <a:ln/>
        </p:spPr>
        <p:txBody>
          <a:bodyPr wrap="none" lIns="0" tIns="0" rIns="0" bIns="0" rtlCol="0" anchor="t"/>
          <a:lstStyle/>
          <a:p>
            <a:pPr marL="0" indent="0" algn="l">
              <a:lnSpc>
                <a:spcPts val="3250"/>
              </a:lnSpc>
              <a:buNone/>
            </a:pPr>
            <a:r>
              <a:rPr lang="en-US" sz="2000" dirty="0">
                <a:solidFill>
                  <a:srgbClr val="FFFFFF"/>
                </a:solidFill>
                <a:latin typeface="Unbounded" pitchFamily="34" charset="0"/>
                <a:ea typeface="Unbounded" pitchFamily="34" charset="-122"/>
                <a:cs typeface="Unbounded" pitchFamily="34" charset="-120"/>
              </a:rPr>
              <a:t>2</a:t>
            </a:r>
            <a:endParaRPr lang="en-US" sz="2000" dirty="0"/>
          </a:p>
        </p:txBody>
      </p:sp>
      <p:sp>
        <p:nvSpPr>
          <p:cNvPr id="27" name="Google Shape;117;p3">
            <a:extLst>
              <a:ext uri="{FF2B5EF4-FFF2-40B4-BE49-F238E27FC236}">
                <a16:creationId xmlns:a16="http://schemas.microsoft.com/office/drawing/2014/main" id="{DF1E3D9A-B863-47E4-B4F4-1FAA1859F5CC}"/>
              </a:ext>
            </a:extLst>
          </p:cNvPr>
          <p:cNvSpPr txBox="1">
            <a:spLocks/>
          </p:cNvSpPr>
          <p:nvPr/>
        </p:nvSpPr>
        <p:spPr>
          <a:xfrm>
            <a:off x="4146727" y="1952617"/>
            <a:ext cx="3807268" cy="900364"/>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rgbClr val="000000"/>
              </a:buClr>
              <a:buSzPts val="1800"/>
              <a:buFont typeface="Arial"/>
              <a:buChar char="•"/>
              <a:defRPr sz="2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rgbClr val="000000"/>
              </a:buClr>
              <a:buSzPts val="18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indent="-50800" algn="ctr">
              <a:spcBef>
                <a:spcPts val="0"/>
              </a:spcBef>
              <a:buSzPts val="2800"/>
              <a:buNone/>
            </a:pPr>
            <a:r>
              <a:rPr lang="en-US" b="1" dirty="0">
                <a:solidFill>
                  <a:srgbClr val="0AA9DC"/>
                </a:solidFill>
              </a:rPr>
              <a:t>Environmental Challenges</a:t>
            </a:r>
          </a:p>
        </p:txBody>
      </p:sp>
      <p:sp>
        <p:nvSpPr>
          <p:cNvPr id="29" name="Google Shape;117;p3">
            <a:extLst>
              <a:ext uri="{FF2B5EF4-FFF2-40B4-BE49-F238E27FC236}">
                <a16:creationId xmlns:a16="http://schemas.microsoft.com/office/drawing/2014/main" id="{72700AB9-212B-48F1-BA07-AB6FF351E209}"/>
              </a:ext>
            </a:extLst>
          </p:cNvPr>
          <p:cNvSpPr txBox="1">
            <a:spLocks/>
          </p:cNvSpPr>
          <p:nvPr/>
        </p:nvSpPr>
        <p:spPr>
          <a:xfrm>
            <a:off x="130245" y="2956218"/>
            <a:ext cx="3807268" cy="2385059"/>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rgbClr val="000000"/>
              </a:buClr>
              <a:buSzPts val="1800"/>
              <a:buFont typeface="Arial"/>
              <a:buChar char="•"/>
              <a:defRPr sz="2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rgbClr val="000000"/>
              </a:buClr>
              <a:buSzPts val="18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indent="-50800" algn="ctr">
              <a:lnSpc>
                <a:spcPct val="150000"/>
              </a:lnSpc>
              <a:spcBef>
                <a:spcPts val="0"/>
              </a:spcBef>
              <a:buSzPts val="2800"/>
              <a:buFont typeface="Arial"/>
              <a:buNone/>
            </a:pPr>
            <a:r>
              <a:rPr lang="en-US" dirty="0"/>
              <a:t>Meeting the needs of growing global population.</a:t>
            </a:r>
          </a:p>
        </p:txBody>
      </p:sp>
      <p:sp>
        <p:nvSpPr>
          <p:cNvPr id="30" name="Shape 6">
            <a:extLst>
              <a:ext uri="{FF2B5EF4-FFF2-40B4-BE49-F238E27FC236}">
                <a16:creationId xmlns:a16="http://schemas.microsoft.com/office/drawing/2014/main" id="{D49FABD7-DD5B-407E-B66C-F7D251664AE2}"/>
              </a:ext>
            </a:extLst>
          </p:cNvPr>
          <p:cNvSpPr/>
          <p:nvPr/>
        </p:nvSpPr>
        <p:spPr>
          <a:xfrm>
            <a:off x="1710208" y="1011888"/>
            <a:ext cx="647343" cy="647343"/>
          </a:xfrm>
          <a:prstGeom prst="roundRect">
            <a:avLst>
              <a:gd name="adj" fmla="val 141254"/>
            </a:avLst>
          </a:prstGeom>
          <a:solidFill>
            <a:srgbClr val="0AA9DC"/>
          </a:solidFill>
          <a:ln/>
        </p:spPr>
      </p:sp>
      <p:sp>
        <p:nvSpPr>
          <p:cNvPr id="31" name="Shape 5">
            <a:extLst>
              <a:ext uri="{FF2B5EF4-FFF2-40B4-BE49-F238E27FC236}">
                <a16:creationId xmlns:a16="http://schemas.microsoft.com/office/drawing/2014/main" id="{0BD0F6BC-C076-4D1E-AE3D-20FBDBC6056E}"/>
              </a:ext>
            </a:extLst>
          </p:cNvPr>
          <p:cNvSpPr/>
          <p:nvPr/>
        </p:nvSpPr>
        <p:spPr>
          <a:xfrm>
            <a:off x="189839" y="1269694"/>
            <a:ext cx="3688080" cy="131730"/>
          </a:xfrm>
          <a:prstGeom prst="roundRect">
            <a:avLst>
              <a:gd name="adj" fmla="val 26551"/>
            </a:avLst>
          </a:prstGeom>
          <a:solidFill>
            <a:srgbClr val="0AA9DC"/>
          </a:solidFill>
          <a:ln/>
        </p:spPr>
      </p:sp>
      <p:sp>
        <p:nvSpPr>
          <p:cNvPr id="32" name="Text 7">
            <a:extLst>
              <a:ext uri="{FF2B5EF4-FFF2-40B4-BE49-F238E27FC236}">
                <a16:creationId xmlns:a16="http://schemas.microsoft.com/office/drawing/2014/main" id="{07812AE1-E7D7-49F7-8029-AFB72C34C16C}"/>
              </a:ext>
            </a:extLst>
          </p:cNvPr>
          <p:cNvSpPr/>
          <p:nvPr/>
        </p:nvSpPr>
        <p:spPr>
          <a:xfrm>
            <a:off x="1953930" y="1103629"/>
            <a:ext cx="221682" cy="321796"/>
          </a:xfrm>
          <a:prstGeom prst="rect">
            <a:avLst/>
          </a:prstGeom>
          <a:noFill/>
          <a:ln/>
        </p:spPr>
        <p:txBody>
          <a:bodyPr wrap="none" lIns="0" tIns="0" rIns="0" bIns="0" rtlCol="0" anchor="t"/>
          <a:lstStyle/>
          <a:p>
            <a:pPr marL="0" indent="0" algn="l">
              <a:lnSpc>
                <a:spcPts val="3250"/>
              </a:lnSpc>
              <a:buNone/>
            </a:pPr>
            <a:r>
              <a:rPr lang="en-US" sz="2000" dirty="0">
                <a:solidFill>
                  <a:srgbClr val="FFFFFF"/>
                </a:solidFill>
                <a:latin typeface="Unbounded" pitchFamily="34" charset="0"/>
                <a:ea typeface="Unbounded" pitchFamily="34" charset="-122"/>
                <a:cs typeface="Unbounded" pitchFamily="34" charset="-120"/>
              </a:rPr>
              <a:t>1</a:t>
            </a:r>
            <a:endParaRPr lang="en-US" sz="2000" dirty="0"/>
          </a:p>
        </p:txBody>
      </p:sp>
      <p:sp>
        <p:nvSpPr>
          <p:cNvPr id="33" name="Google Shape;117;p3">
            <a:extLst>
              <a:ext uri="{FF2B5EF4-FFF2-40B4-BE49-F238E27FC236}">
                <a16:creationId xmlns:a16="http://schemas.microsoft.com/office/drawing/2014/main" id="{AF224B65-99F0-4EA3-9870-1336803C6644}"/>
              </a:ext>
            </a:extLst>
          </p:cNvPr>
          <p:cNvSpPr txBox="1">
            <a:spLocks/>
          </p:cNvSpPr>
          <p:nvPr/>
        </p:nvSpPr>
        <p:spPr>
          <a:xfrm>
            <a:off x="130245" y="1956876"/>
            <a:ext cx="3807268" cy="900364"/>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rgbClr val="000000"/>
              </a:buClr>
              <a:buSzPts val="1800"/>
              <a:buFont typeface="Arial"/>
              <a:buChar char="•"/>
              <a:defRPr sz="2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rgbClr val="000000"/>
              </a:buClr>
              <a:buSzPts val="18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indent="-50800" algn="ctr">
              <a:spcBef>
                <a:spcPts val="0"/>
              </a:spcBef>
              <a:buSzPts val="2800"/>
              <a:buNone/>
            </a:pPr>
            <a:r>
              <a:rPr lang="en-US" b="1" dirty="0">
                <a:solidFill>
                  <a:srgbClr val="0AA9DC"/>
                </a:solidFill>
              </a:rPr>
              <a:t>Limited Natural Resources</a:t>
            </a:r>
          </a:p>
        </p:txBody>
      </p:sp>
      <p:sp>
        <p:nvSpPr>
          <p:cNvPr id="38" name="Google Shape;117;p3">
            <a:extLst>
              <a:ext uri="{FF2B5EF4-FFF2-40B4-BE49-F238E27FC236}">
                <a16:creationId xmlns:a16="http://schemas.microsoft.com/office/drawing/2014/main" id="{88B56DFD-E7FE-4ACB-8BC9-62966A92F414}"/>
              </a:ext>
            </a:extLst>
          </p:cNvPr>
          <p:cNvSpPr txBox="1">
            <a:spLocks/>
          </p:cNvSpPr>
          <p:nvPr/>
        </p:nvSpPr>
        <p:spPr>
          <a:xfrm>
            <a:off x="4167047" y="2956217"/>
            <a:ext cx="3807268" cy="2057743"/>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rgbClr val="000000"/>
              </a:buClr>
              <a:buSzPts val="1800"/>
              <a:buFont typeface="Arial"/>
              <a:buChar char="•"/>
              <a:defRPr sz="2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rgbClr val="000000"/>
              </a:buClr>
              <a:buSzPts val="18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indent="-50800" algn="ctr">
              <a:lnSpc>
                <a:spcPct val="150000"/>
              </a:lnSpc>
              <a:spcBef>
                <a:spcPts val="0"/>
              </a:spcBef>
              <a:buSzPts val="2800"/>
              <a:buFont typeface="Arial"/>
              <a:buNone/>
            </a:pPr>
            <a:r>
              <a:rPr lang="en-US" dirty="0"/>
              <a:t>Combating climate change, pollution, and biodiversity loss.</a:t>
            </a:r>
          </a:p>
        </p:txBody>
      </p:sp>
      <p:grpSp>
        <p:nvGrpSpPr>
          <p:cNvPr id="39" name="Group 38">
            <a:extLst>
              <a:ext uri="{FF2B5EF4-FFF2-40B4-BE49-F238E27FC236}">
                <a16:creationId xmlns:a16="http://schemas.microsoft.com/office/drawing/2014/main" id="{E63B15F8-B0D4-47DF-96CF-50D89730D63B}"/>
              </a:ext>
            </a:extLst>
          </p:cNvPr>
          <p:cNvGrpSpPr/>
          <p:nvPr/>
        </p:nvGrpSpPr>
        <p:grpSpPr>
          <a:xfrm>
            <a:off x="8163209" y="0"/>
            <a:ext cx="12192002" cy="5986272"/>
            <a:chOff x="-2" y="0"/>
            <a:chExt cx="12192002" cy="5986272"/>
          </a:xfrm>
        </p:grpSpPr>
        <p:pic>
          <p:nvPicPr>
            <p:cNvPr id="40" name="Image 0" descr="preencoded.png">
              <a:extLst>
                <a:ext uri="{FF2B5EF4-FFF2-40B4-BE49-F238E27FC236}">
                  <a16:creationId xmlns:a16="http://schemas.microsoft.com/office/drawing/2014/main" id="{910CB42C-AF45-4C07-B377-F4640C40B2E0}"/>
                </a:ext>
              </a:extLst>
            </p:cNvPr>
            <p:cNvPicPr>
              <a:picLocks noChangeAspect="1"/>
            </p:cNvPicPr>
            <p:nvPr/>
          </p:nvPicPr>
          <p:blipFill rotWithShape="1">
            <a:blip r:embed="rId3"/>
            <a:srcRect t="12581" b="25000"/>
            <a:stretch/>
          </p:blipFill>
          <p:spPr>
            <a:xfrm>
              <a:off x="5892800" y="0"/>
              <a:ext cx="6299200" cy="5920740"/>
            </a:xfrm>
            <a:prstGeom prst="rect">
              <a:avLst/>
            </a:prstGeom>
          </p:spPr>
        </p:pic>
        <p:sp>
          <p:nvSpPr>
            <p:cNvPr id="41" name="Rectangle 40">
              <a:extLst>
                <a:ext uri="{FF2B5EF4-FFF2-40B4-BE49-F238E27FC236}">
                  <a16:creationId xmlns:a16="http://schemas.microsoft.com/office/drawing/2014/main" id="{F6233F14-FC2F-4996-A638-8A7DB0E86944}"/>
                </a:ext>
              </a:extLst>
            </p:cNvPr>
            <p:cNvSpPr/>
            <p:nvPr/>
          </p:nvSpPr>
          <p:spPr>
            <a:xfrm>
              <a:off x="-1" y="0"/>
              <a:ext cx="5892801" cy="5986272"/>
            </a:xfrm>
            <a:prstGeom prst="rect">
              <a:avLst/>
            </a:prstGeom>
            <a:solidFill>
              <a:srgbClr val="0AA0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42" name="TextBox 41">
              <a:extLst>
                <a:ext uri="{FF2B5EF4-FFF2-40B4-BE49-F238E27FC236}">
                  <a16:creationId xmlns:a16="http://schemas.microsoft.com/office/drawing/2014/main" id="{8CAA31A5-F46E-4A9F-A437-2F08FFAE069D}"/>
                </a:ext>
              </a:extLst>
            </p:cNvPr>
            <p:cNvSpPr txBox="1"/>
            <p:nvPr/>
          </p:nvSpPr>
          <p:spPr>
            <a:xfrm>
              <a:off x="-2" y="960120"/>
              <a:ext cx="5892801" cy="3677866"/>
            </a:xfrm>
            <a:prstGeom prst="rect">
              <a:avLst/>
            </a:prstGeom>
            <a:noFill/>
          </p:spPr>
          <p:txBody>
            <a:bodyPr wrap="square" rtlCol="0">
              <a:spAutoFit/>
            </a:bodyPr>
            <a:lstStyle/>
            <a:p>
              <a:pPr algn="ctr">
                <a:lnSpc>
                  <a:spcPct val="150000"/>
                </a:lnSpc>
              </a:pPr>
              <a:r>
                <a:rPr lang="en-US" sz="5400" b="1" dirty="0">
                  <a:solidFill>
                    <a:schemeClr val="bg1"/>
                  </a:solidFill>
                </a:rPr>
                <a:t>WHY SUSTAINABILITY MATTERS?</a:t>
              </a:r>
            </a:p>
          </p:txBody>
        </p:sp>
      </p:grpSp>
    </p:spTree>
    <p:extLst>
      <p:ext uri="{BB962C8B-B14F-4D97-AF65-F5344CB8AC3E}">
        <p14:creationId xmlns:p14="http://schemas.microsoft.com/office/powerpoint/2010/main" val="17814303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hape 6">
            <a:extLst>
              <a:ext uri="{FF2B5EF4-FFF2-40B4-BE49-F238E27FC236}">
                <a16:creationId xmlns:a16="http://schemas.microsoft.com/office/drawing/2014/main" id="{261D5919-A78C-4A65-9E89-38EC863317E0}"/>
              </a:ext>
            </a:extLst>
          </p:cNvPr>
          <p:cNvSpPr/>
          <p:nvPr/>
        </p:nvSpPr>
        <p:spPr>
          <a:xfrm>
            <a:off x="9923046" y="1011888"/>
            <a:ext cx="647343" cy="647343"/>
          </a:xfrm>
          <a:prstGeom prst="roundRect">
            <a:avLst>
              <a:gd name="adj" fmla="val 141254"/>
            </a:avLst>
          </a:prstGeom>
          <a:solidFill>
            <a:srgbClr val="0AA9DC"/>
          </a:solidFill>
          <a:ln/>
        </p:spPr>
      </p:sp>
      <p:sp>
        <p:nvSpPr>
          <p:cNvPr id="14" name="Shape 5">
            <a:extLst>
              <a:ext uri="{FF2B5EF4-FFF2-40B4-BE49-F238E27FC236}">
                <a16:creationId xmlns:a16="http://schemas.microsoft.com/office/drawing/2014/main" id="{3EBB5B7A-046A-421B-BB10-B0D0F54A63CC}"/>
              </a:ext>
            </a:extLst>
          </p:cNvPr>
          <p:cNvSpPr/>
          <p:nvPr/>
        </p:nvSpPr>
        <p:spPr>
          <a:xfrm>
            <a:off x="8402677" y="1269694"/>
            <a:ext cx="3688080" cy="131730"/>
          </a:xfrm>
          <a:prstGeom prst="roundRect">
            <a:avLst>
              <a:gd name="adj" fmla="val 26551"/>
            </a:avLst>
          </a:prstGeom>
          <a:solidFill>
            <a:srgbClr val="0AA9DC"/>
          </a:solidFill>
          <a:ln/>
        </p:spPr>
      </p:sp>
      <p:sp>
        <p:nvSpPr>
          <p:cNvPr id="15" name="Text 7">
            <a:extLst>
              <a:ext uri="{FF2B5EF4-FFF2-40B4-BE49-F238E27FC236}">
                <a16:creationId xmlns:a16="http://schemas.microsoft.com/office/drawing/2014/main" id="{19AA8E1C-F804-47AD-A564-58CBBCB98B77}"/>
              </a:ext>
            </a:extLst>
          </p:cNvPr>
          <p:cNvSpPr/>
          <p:nvPr/>
        </p:nvSpPr>
        <p:spPr>
          <a:xfrm>
            <a:off x="10166768" y="1103629"/>
            <a:ext cx="221682" cy="321796"/>
          </a:xfrm>
          <a:prstGeom prst="rect">
            <a:avLst/>
          </a:prstGeom>
          <a:noFill/>
          <a:ln/>
        </p:spPr>
        <p:txBody>
          <a:bodyPr wrap="none" lIns="0" tIns="0" rIns="0" bIns="0" rtlCol="0" anchor="t"/>
          <a:lstStyle/>
          <a:p>
            <a:pPr marL="0" indent="0" algn="l">
              <a:lnSpc>
                <a:spcPts val="3250"/>
              </a:lnSpc>
              <a:buNone/>
            </a:pPr>
            <a:r>
              <a:rPr lang="en-US" sz="2000" dirty="0">
                <a:solidFill>
                  <a:srgbClr val="FFFFFF"/>
                </a:solidFill>
                <a:latin typeface="Unbounded" pitchFamily="34" charset="0"/>
                <a:ea typeface="Unbounded" pitchFamily="34" charset="-122"/>
                <a:cs typeface="Unbounded" pitchFamily="34" charset="-120"/>
              </a:rPr>
              <a:t>3</a:t>
            </a:r>
            <a:endParaRPr lang="en-US" sz="2000" dirty="0"/>
          </a:p>
        </p:txBody>
      </p:sp>
      <p:sp>
        <p:nvSpPr>
          <p:cNvPr id="17" name="Google Shape;117;p3">
            <a:extLst>
              <a:ext uri="{FF2B5EF4-FFF2-40B4-BE49-F238E27FC236}">
                <a16:creationId xmlns:a16="http://schemas.microsoft.com/office/drawing/2014/main" id="{B6DA2285-598C-4B1E-8F73-9B7D901A2AB1}"/>
              </a:ext>
            </a:extLst>
          </p:cNvPr>
          <p:cNvSpPr txBox="1">
            <a:spLocks/>
          </p:cNvSpPr>
          <p:nvPr/>
        </p:nvSpPr>
        <p:spPr>
          <a:xfrm>
            <a:off x="8370656" y="2956217"/>
            <a:ext cx="3807268" cy="2385060"/>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rgbClr val="000000"/>
              </a:buClr>
              <a:buSzPts val="1800"/>
              <a:buFont typeface="Arial"/>
              <a:buChar char="•"/>
              <a:defRPr sz="2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rgbClr val="000000"/>
              </a:buClr>
              <a:buSzPts val="18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indent="-50800" algn="ctr">
              <a:lnSpc>
                <a:spcPct val="150000"/>
              </a:lnSpc>
              <a:spcBef>
                <a:spcPts val="0"/>
              </a:spcBef>
              <a:buSzPts val="2800"/>
              <a:buFont typeface="Arial"/>
              <a:buNone/>
            </a:pPr>
            <a:r>
              <a:rPr lang="en-US" dirty="0"/>
              <a:t>Designing for long-term viability and ecological balance.</a:t>
            </a:r>
          </a:p>
        </p:txBody>
      </p:sp>
      <p:sp>
        <p:nvSpPr>
          <p:cNvPr id="20" name="Google Shape;117;p3">
            <a:extLst>
              <a:ext uri="{FF2B5EF4-FFF2-40B4-BE49-F238E27FC236}">
                <a16:creationId xmlns:a16="http://schemas.microsoft.com/office/drawing/2014/main" id="{71BDF686-BA39-4630-90D2-1D074C0BBD51}"/>
              </a:ext>
            </a:extLst>
          </p:cNvPr>
          <p:cNvSpPr txBox="1">
            <a:spLocks/>
          </p:cNvSpPr>
          <p:nvPr/>
        </p:nvSpPr>
        <p:spPr>
          <a:xfrm>
            <a:off x="8267844" y="1948398"/>
            <a:ext cx="3807268" cy="900364"/>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rgbClr val="000000"/>
              </a:buClr>
              <a:buSzPts val="1800"/>
              <a:buFont typeface="Arial"/>
              <a:buChar char="•"/>
              <a:defRPr sz="2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rgbClr val="000000"/>
              </a:buClr>
              <a:buSzPts val="18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indent="-50800" algn="ctr">
              <a:spcBef>
                <a:spcPts val="0"/>
              </a:spcBef>
              <a:buSzPts val="2800"/>
              <a:buFont typeface="Arial"/>
              <a:buNone/>
            </a:pPr>
            <a:r>
              <a:rPr lang="en-US" b="1" dirty="0">
                <a:solidFill>
                  <a:srgbClr val="0AA9DC"/>
                </a:solidFill>
              </a:rPr>
              <a:t>Engineering’s </a:t>
            </a:r>
          </a:p>
          <a:p>
            <a:pPr marL="228600" indent="-50800" algn="ctr">
              <a:spcBef>
                <a:spcPts val="0"/>
              </a:spcBef>
              <a:buSzPts val="2800"/>
              <a:buFont typeface="Arial"/>
              <a:buNone/>
            </a:pPr>
            <a:r>
              <a:rPr lang="en-US" b="1" dirty="0">
                <a:solidFill>
                  <a:srgbClr val="0AA9DC"/>
                </a:solidFill>
              </a:rPr>
              <a:t>Role</a:t>
            </a:r>
          </a:p>
        </p:txBody>
      </p:sp>
      <p:sp>
        <p:nvSpPr>
          <p:cNvPr id="21" name="Shape 6">
            <a:extLst>
              <a:ext uri="{FF2B5EF4-FFF2-40B4-BE49-F238E27FC236}">
                <a16:creationId xmlns:a16="http://schemas.microsoft.com/office/drawing/2014/main" id="{F31633A4-3CEF-4452-A91C-EE548F68BFC5}"/>
              </a:ext>
            </a:extLst>
          </p:cNvPr>
          <p:cNvSpPr/>
          <p:nvPr/>
        </p:nvSpPr>
        <p:spPr>
          <a:xfrm>
            <a:off x="5806604" y="1011888"/>
            <a:ext cx="647343" cy="647343"/>
          </a:xfrm>
          <a:prstGeom prst="roundRect">
            <a:avLst>
              <a:gd name="adj" fmla="val 141254"/>
            </a:avLst>
          </a:prstGeom>
          <a:solidFill>
            <a:srgbClr val="0AA9DC"/>
          </a:solidFill>
          <a:ln/>
        </p:spPr>
      </p:sp>
      <p:sp>
        <p:nvSpPr>
          <p:cNvPr id="22" name="Shape 5">
            <a:extLst>
              <a:ext uri="{FF2B5EF4-FFF2-40B4-BE49-F238E27FC236}">
                <a16:creationId xmlns:a16="http://schemas.microsoft.com/office/drawing/2014/main" id="{890E1EFF-3274-4C69-BFE5-8828FFF80A05}"/>
              </a:ext>
            </a:extLst>
          </p:cNvPr>
          <p:cNvSpPr/>
          <p:nvPr/>
        </p:nvSpPr>
        <p:spPr>
          <a:xfrm>
            <a:off x="4286235" y="1269694"/>
            <a:ext cx="3688080" cy="131730"/>
          </a:xfrm>
          <a:prstGeom prst="roundRect">
            <a:avLst>
              <a:gd name="adj" fmla="val 26551"/>
            </a:avLst>
          </a:prstGeom>
          <a:solidFill>
            <a:srgbClr val="0AA9DC"/>
          </a:solidFill>
          <a:ln/>
        </p:spPr>
      </p:sp>
      <p:sp>
        <p:nvSpPr>
          <p:cNvPr id="23" name="Text 7">
            <a:extLst>
              <a:ext uri="{FF2B5EF4-FFF2-40B4-BE49-F238E27FC236}">
                <a16:creationId xmlns:a16="http://schemas.microsoft.com/office/drawing/2014/main" id="{FC0B1BA4-673A-4F3A-B48A-585E2C82FE70}"/>
              </a:ext>
            </a:extLst>
          </p:cNvPr>
          <p:cNvSpPr/>
          <p:nvPr/>
        </p:nvSpPr>
        <p:spPr>
          <a:xfrm>
            <a:off x="6050361" y="1108796"/>
            <a:ext cx="221682" cy="321796"/>
          </a:xfrm>
          <a:prstGeom prst="rect">
            <a:avLst/>
          </a:prstGeom>
          <a:noFill/>
          <a:ln/>
        </p:spPr>
        <p:txBody>
          <a:bodyPr wrap="none" lIns="0" tIns="0" rIns="0" bIns="0" rtlCol="0" anchor="t"/>
          <a:lstStyle/>
          <a:p>
            <a:pPr marL="0" indent="0" algn="l">
              <a:lnSpc>
                <a:spcPts val="3250"/>
              </a:lnSpc>
              <a:buNone/>
            </a:pPr>
            <a:r>
              <a:rPr lang="en-US" sz="2000" dirty="0">
                <a:solidFill>
                  <a:srgbClr val="FFFFFF"/>
                </a:solidFill>
                <a:latin typeface="Unbounded" pitchFamily="34" charset="0"/>
                <a:ea typeface="Unbounded" pitchFamily="34" charset="-122"/>
                <a:cs typeface="Unbounded" pitchFamily="34" charset="-120"/>
              </a:rPr>
              <a:t>2</a:t>
            </a:r>
            <a:endParaRPr lang="en-US" sz="2000" dirty="0"/>
          </a:p>
        </p:txBody>
      </p:sp>
      <p:sp>
        <p:nvSpPr>
          <p:cNvPr id="25" name="Google Shape;117;p3">
            <a:extLst>
              <a:ext uri="{FF2B5EF4-FFF2-40B4-BE49-F238E27FC236}">
                <a16:creationId xmlns:a16="http://schemas.microsoft.com/office/drawing/2014/main" id="{57479A6B-8060-478A-AEE7-0BFD97F1E37D}"/>
              </a:ext>
            </a:extLst>
          </p:cNvPr>
          <p:cNvSpPr txBox="1">
            <a:spLocks/>
          </p:cNvSpPr>
          <p:nvPr/>
        </p:nvSpPr>
        <p:spPr>
          <a:xfrm>
            <a:off x="4146727" y="1952617"/>
            <a:ext cx="3807268" cy="900364"/>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rgbClr val="000000"/>
              </a:buClr>
              <a:buSzPts val="1800"/>
              <a:buFont typeface="Arial"/>
              <a:buChar char="•"/>
              <a:defRPr sz="2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rgbClr val="000000"/>
              </a:buClr>
              <a:buSzPts val="18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indent="-50800" algn="ctr">
              <a:spcBef>
                <a:spcPts val="0"/>
              </a:spcBef>
              <a:buSzPts val="2800"/>
              <a:buNone/>
            </a:pPr>
            <a:r>
              <a:rPr lang="en-US" b="1" dirty="0">
                <a:solidFill>
                  <a:srgbClr val="0AA9DC"/>
                </a:solidFill>
              </a:rPr>
              <a:t>Environmental Challenges</a:t>
            </a:r>
          </a:p>
        </p:txBody>
      </p:sp>
      <p:sp>
        <p:nvSpPr>
          <p:cNvPr id="27" name="Shape 6">
            <a:extLst>
              <a:ext uri="{FF2B5EF4-FFF2-40B4-BE49-F238E27FC236}">
                <a16:creationId xmlns:a16="http://schemas.microsoft.com/office/drawing/2014/main" id="{34BFDE86-0747-4588-8DCC-B8DB1F99E2D7}"/>
              </a:ext>
            </a:extLst>
          </p:cNvPr>
          <p:cNvSpPr/>
          <p:nvPr/>
        </p:nvSpPr>
        <p:spPr>
          <a:xfrm>
            <a:off x="1710208" y="1011888"/>
            <a:ext cx="647343" cy="647343"/>
          </a:xfrm>
          <a:prstGeom prst="roundRect">
            <a:avLst>
              <a:gd name="adj" fmla="val 141254"/>
            </a:avLst>
          </a:prstGeom>
          <a:solidFill>
            <a:srgbClr val="0AA9DC"/>
          </a:solidFill>
          <a:ln/>
        </p:spPr>
      </p:sp>
      <p:sp>
        <p:nvSpPr>
          <p:cNvPr id="28" name="Shape 5">
            <a:extLst>
              <a:ext uri="{FF2B5EF4-FFF2-40B4-BE49-F238E27FC236}">
                <a16:creationId xmlns:a16="http://schemas.microsoft.com/office/drawing/2014/main" id="{B0AC5243-446C-4136-A2A6-7B408BBB1F56}"/>
              </a:ext>
            </a:extLst>
          </p:cNvPr>
          <p:cNvSpPr/>
          <p:nvPr/>
        </p:nvSpPr>
        <p:spPr>
          <a:xfrm>
            <a:off x="189839" y="1269694"/>
            <a:ext cx="3688080" cy="131730"/>
          </a:xfrm>
          <a:prstGeom prst="roundRect">
            <a:avLst>
              <a:gd name="adj" fmla="val 26551"/>
            </a:avLst>
          </a:prstGeom>
          <a:solidFill>
            <a:srgbClr val="0AA9DC"/>
          </a:solidFill>
          <a:ln/>
        </p:spPr>
      </p:sp>
      <p:sp>
        <p:nvSpPr>
          <p:cNvPr id="29" name="Text 7">
            <a:extLst>
              <a:ext uri="{FF2B5EF4-FFF2-40B4-BE49-F238E27FC236}">
                <a16:creationId xmlns:a16="http://schemas.microsoft.com/office/drawing/2014/main" id="{8BCC4989-01D3-467C-898A-8A3A888BFACA}"/>
              </a:ext>
            </a:extLst>
          </p:cNvPr>
          <p:cNvSpPr/>
          <p:nvPr/>
        </p:nvSpPr>
        <p:spPr>
          <a:xfrm>
            <a:off x="1953930" y="1103629"/>
            <a:ext cx="221682" cy="321796"/>
          </a:xfrm>
          <a:prstGeom prst="rect">
            <a:avLst/>
          </a:prstGeom>
          <a:noFill/>
          <a:ln/>
        </p:spPr>
        <p:txBody>
          <a:bodyPr wrap="none" lIns="0" tIns="0" rIns="0" bIns="0" rtlCol="0" anchor="t"/>
          <a:lstStyle/>
          <a:p>
            <a:pPr marL="0" indent="0" algn="l">
              <a:lnSpc>
                <a:spcPts val="3250"/>
              </a:lnSpc>
              <a:buNone/>
            </a:pPr>
            <a:r>
              <a:rPr lang="en-US" sz="2000" dirty="0">
                <a:solidFill>
                  <a:srgbClr val="FFFFFF"/>
                </a:solidFill>
                <a:latin typeface="Unbounded" pitchFamily="34" charset="0"/>
                <a:ea typeface="Unbounded" pitchFamily="34" charset="-122"/>
                <a:cs typeface="Unbounded" pitchFamily="34" charset="-120"/>
              </a:rPr>
              <a:t>1</a:t>
            </a:r>
            <a:endParaRPr lang="en-US" sz="2000" dirty="0"/>
          </a:p>
        </p:txBody>
      </p:sp>
      <p:sp>
        <p:nvSpPr>
          <p:cNvPr id="31" name="Google Shape;117;p3">
            <a:extLst>
              <a:ext uri="{FF2B5EF4-FFF2-40B4-BE49-F238E27FC236}">
                <a16:creationId xmlns:a16="http://schemas.microsoft.com/office/drawing/2014/main" id="{ABD811D3-4AFE-4BE4-ACEF-44BBBC0C39A5}"/>
              </a:ext>
            </a:extLst>
          </p:cNvPr>
          <p:cNvSpPr txBox="1">
            <a:spLocks/>
          </p:cNvSpPr>
          <p:nvPr/>
        </p:nvSpPr>
        <p:spPr>
          <a:xfrm>
            <a:off x="4167047" y="2956217"/>
            <a:ext cx="3807268" cy="2057743"/>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rgbClr val="000000"/>
              </a:buClr>
              <a:buSzPts val="1800"/>
              <a:buFont typeface="Arial"/>
              <a:buChar char="•"/>
              <a:defRPr sz="2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rgbClr val="000000"/>
              </a:buClr>
              <a:buSzPts val="18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indent="-50800" algn="ctr">
              <a:lnSpc>
                <a:spcPct val="150000"/>
              </a:lnSpc>
              <a:spcBef>
                <a:spcPts val="0"/>
              </a:spcBef>
              <a:buSzPts val="2800"/>
              <a:buFont typeface="Arial"/>
              <a:buNone/>
            </a:pPr>
            <a:r>
              <a:rPr lang="en-US" dirty="0"/>
              <a:t>Combating climate change, pollution, and biodiversity loss.</a:t>
            </a:r>
          </a:p>
        </p:txBody>
      </p:sp>
      <p:sp>
        <p:nvSpPr>
          <p:cNvPr id="44" name="Google Shape;117;p3">
            <a:extLst>
              <a:ext uri="{FF2B5EF4-FFF2-40B4-BE49-F238E27FC236}">
                <a16:creationId xmlns:a16="http://schemas.microsoft.com/office/drawing/2014/main" id="{ADF37344-EDDA-4197-B84C-CD35AFBEC271}"/>
              </a:ext>
            </a:extLst>
          </p:cNvPr>
          <p:cNvSpPr txBox="1">
            <a:spLocks/>
          </p:cNvSpPr>
          <p:nvPr/>
        </p:nvSpPr>
        <p:spPr>
          <a:xfrm>
            <a:off x="130245" y="2956218"/>
            <a:ext cx="3807268" cy="2385059"/>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rgbClr val="000000"/>
              </a:buClr>
              <a:buSzPts val="1800"/>
              <a:buFont typeface="Arial"/>
              <a:buChar char="•"/>
              <a:defRPr sz="2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rgbClr val="000000"/>
              </a:buClr>
              <a:buSzPts val="18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indent="-50800" algn="ctr">
              <a:lnSpc>
                <a:spcPct val="150000"/>
              </a:lnSpc>
              <a:spcBef>
                <a:spcPts val="0"/>
              </a:spcBef>
              <a:buSzPts val="2800"/>
              <a:buFont typeface="Arial"/>
              <a:buNone/>
            </a:pPr>
            <a:r>
              <a:rPr lang="en-US" dirty="0"/>
              <a:t>Meeting the needs of growing global population.</a:t>
            </a:r>
          </a:p>
        </p:txBody>
      </p:sp>
      <p:sp>
        <p:nvSpPr>
          <p:cNvPr id="45" name="Google Shape;117;p3">
            <a:extLst>
              <a:ext uri="{FF2B5EF4-FFF2-40B4-BE49-F238E27FC236}">
                <a16:creationId xmlns:a16="http://schemas.microsoft.com/office/drawing/2014/main" id="{622626A8-AD70-419B-9229-920B1719F32B}"/>
              </a:ext>
            </a:extLst>
          </p:cNvPr>
          <p:cNvSpPr txBox="1">
            <a:spLocks/>
          </p:cNvSpPr>
          <p:nvPr/>
        </p:nvSpPr>
        <p:spPr>
          <a:xfrm>
            <a:off x="130245" y="1956876"/>
            <a:ext cx="3807268" cy="900364"/>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000000"/>
              </a:buClr>
              <a:buSzPts val="1800"/>
              <a:buFont typeface="Arial"/>
              <a:buChar char="•"/>
              <a:defRPr sz="28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rgbClr val="000000"/>
              </a:buClr>
              <a:buSzPts val="1800"/>
              <a:buFont typeface="Arial"/>
              <a:buChar char="•"/>
              <a:defRPr sz="2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rgbClr val="000000"/>
              </a:buClr>
              <a:buSzPts val="18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indent="-50800" algn="ctr">
              <a:spcBef>
                <a:spcPts val="0"/>
              </a:spcBef>
              <a:buSzPts val="2800"/>
              <a:buNone/>
            </a:pPr>
            <a:r>
              <a:rPr lang="en-US" b="1" dirty="0">
                <a:solidFill>
                  <a:srgbClr val="0AA9DC"/>
                </a:solidFill>
              </a:rPr>
              <a:t>Limited Natural Resources</a:t>
            </a:r>
          </a:p>
        </p:txBody>
      </p:sp>
      <p:grpSp>
        <p:nvGrpSpPr>
          <p:cNvPr id="18" name="Group 17">
            <a:extLst>
              <a:ext uri="{FF2B5EF4-FFF2-40B4-BE49-F238E27FC236}">
                <a16:creationId xmlns:a16="http://schemas.microsoft.com/office/drawing/2014/main" id="{E732AC60-61FB-4FAD-90F5-F31BDBD1C20C}"/>
              </a:ext>
            </a:extLst>
          </p:cNvPr>
          <p:cNvGrpSpPr/>
          <p:nvPr/>
        </p:nvGrpSpPr>
        <p:grpSpPr>
          <a:xfrm>
            <a:off x="12284326" y="0"/>
            <a:ext cx="12192002" cy="5986272"/>
            <a:chOff x="-2" y="0"/>
            <a:chExt cx="12192002" cy="5986272"/>
          </a:xfrm>
        </p:grpSpPr>
        <p:pic>
          <p:nvPicPr>
            <p:cNvPr id="19" name="Image 0" descr="preencoded.png">
              <a:extLst>
                <a:ext uri="{FF2B5EF4-FFF2-40B4-BE49-F238E27FC236}">
                  <a16:creationId xmlns:a16="http://schemas.microsoft.com/office/drawing/2014/main" id="{21330751-AD9A-4EDB-97AF-EB1233F94554}"/>
                </a:ext>
              </a:extLst>
            </p:cNvPr>
            <p:cNvPicPr>
              <a:picLocks noChangeAspect="1"/>
            </p:cNvPicPr>
            <p:nvPr/>
          </p:nvPicPr>
          <p:blipFill rotWithShape="1">
            <a:blip r:embed="rId3"/>
            <a:srcRect t="12581" b="25000"/>
            <a:stretch/>
          </p:blipFill>
          <p:spPr>
            <a:xfrm>
              <a:off x="5892800" y="0"/>
              <a:ext cx="6299200" cy="5920740"/>
            </a:xfrm>
            <a:prstGeom prst="rect">
              <a:avLst/>
            </a:prstGeom>
          </p:spPr>
        </p:pic>
        <p:sp>
          <p:nvSpPr>
            <p:cNvPr id="24" name="Rectangle 23">
              <a:extLst>
                <a:ext uri="{FF2B5EF4-FFF2-40B4-BE49-F238E27FC236}">
                  <a16:creationId xmlns:a16="http://schemas.microsoft.com/office/drawing/2014/main" id="{DA72CAEB-6F2F-4D9D-8DD4-CB34B7315C4B}"/>
                </a:ext>
              </a:extLst>
            </p:cNvPr>
            <p:cNvSpPr/>
            <p:nvPr/>
          </p:nvSpPr>
          <p:spPr>
            <a:xfrm>
              <a:off x="-1" y="0"/>
              <a:ext cx="5892801" cy="5986272"/>
            </a:xfrm>
            <a:prstGeom prst="rect">
              <a:avLst/>
            </a:prstGeom>
            <a:solidFill>
              <a:srgbClr val="0AA0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26" name="TextBox 25">
              <a:extLst>
                <a:ext uri="{FF2B5EF4-FFF2-40B4-BE49-F238E27FC236}">
                  <a16:creationId xmlns:a16="http://schemas.microsoft.com/office/drawing/2014/main" id="{4FF33238-FEF2-4292-8BA6-1365BBB26FE3}"/>
                </a:ext>
              </a:extLst>
            </p:cNvPr>
            <p:cNvSpPr txBox="1"/>
            <p:nvPr/>
          </p:nvSpPr>
          <p:spPr>
            <a:xfrm>
              <a:off x="-2" y="960120"/>
              <a:ext cx="5892801" cy="3677866"/>
            </a:xfrm>
            <a:prstGeom prst="rect">
              <a:avLst/>
            </a:prstGeom>
            <a:noFill/>
          </p:spPr>
          <p:txBody>
            <a:bodyPr wrap="square" rtlCol="0">
              <a:spAutoFit/>
            </a:bodyPr>
            <a:lstStyle/>
            <a:p>
              <a:pPr algn="ctr">
                <a:lnSpc>
                  <a:spcPct val="150000"/>
                </a:lnSpc>
              </a:pPr>
              <a:r>
                <a:rPr lang="en-US" sz="5400" b="1" dirty="0">
                  <a:solidFill>
                    <a:schemeClr val="bg1"/>
                  </a:solidFill>
                </a:rPr>
                <a:t>WHY SUSTAINABILITY MATTERS?</a:t>
              </a:r>
            </a:p>
          </p:txBody>
        </p:sp>
      </p:grpSp>
    </p:spTree>
    <p:extLst>
      <p:ext uri="{BB962C8B-B14F-4D97-AF65-F5344CB8AC3E}">
        <p14:creationId xmlns:p14="http://schemas.microsoft.com/office/powerpoint/2010/main" val="2589304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3" name="Rectangle 2">
            <a:extLst>
              <a:ext uri="{FF2B5EF4-FFF2-40B4-BE49-F238E27FC236}">
                <a16:creationId xmlns:a16="http://schemas.microsoft.com/office/drawing/2014/main" id="{3BBA1692-40D6-4689-84F0-FD517811DFD9}"/>
              </a:ext>
            </a:extLst>
          </p:cNvPr>
          <p:cNvSpPr>
            <a:spLocks noGrp="1" noChangeArrowheads="1"/>
          </p:cNvSpPr>
          <p:nvPr>
            <p:ph type="body" idx="1"/>
          </p:nvPr>
        </p:nvSpPr>
        <p:spPr bwMode="auto">
          <a:xfrm>
            <a:off x="663864" y="1641059"/>
            <a:ext cx="7686720" cy="317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114300" indent="0">
              <a:buNone/>
            </a:pPr>
            <a:r>
              <a:rPr lang="en-US" sz="1800" dirty="0"/>
              <a:t>A </a:t>
            </a:r>
            <a:r>
              <a:rPr lang="en-US" sz="1800" b="1" dirty="0"/>
              <a:t>digital representation</a:t>
            </a:r>
            <a:r>
              <a:rPr lang="en-US" sz="1800" dirty="0"/>
              <a:t> of a real system or product.</a:t>
            </a:r>
          </a:p>
          <a:p>
            <a:pPr marL="114300" indent="0">
              <a:buNone/>
            </a:pPr>
            <a:r>
              <a:rPr lang="en-US" sz="1800" dirty="0"/>
              <a:t>Consists of:</a:t>
            </a:r>
          </a:p>
          <a:p>
            <a:pPr marL="114300" indent="0">
              <a:buNone/>
            </a:pPr>
            <a:endParaRPr lang="en-US" sz="1800" dirty="0"/>
          </a:p>
          <a:p>
            <a:pPr lvl="1"/>
            <a:r>
              <a:rPr lang="en-US" sz="1400" b="1" dirty="0"/>
              <a:t>Physical system</a:t>
            </a:r>
            <a:r>
              <a:rPr lang="en-US" sz="1400" dirty="0"/>
              <a:t> (e.g., machine, robot)</a:t>
            </a:r>
          </a:p>
          <a:p>
            <a:pPr lvl="1"/>
            <a:endParaRPr lang="en-US" sz="1050" dirty="0"/>
          </a:p>
          <a:p>
            <a:pPr lvl="1"/>
            <a:r>
              <a:rPr lang="en-US" sz="1400" b="1" dirty="0"/>
              <a:t>Digital model</a:t>
            </a:r>
            <a:r>
              <a:rPr lang="en-US" sz="1400" dirty="0"/>
              <a:t> (computer simulation)</a:t>
            </a:r>
          </a:p>
          <a:p>
            <a:pPr lvl="1"/>
            <a:endParaRPr lang="en-US" sz="1050" dirty="0"/>
          </a:p>
          <a:p>
            <a:pPr lvl="1"/>
            <a:r>
              <a:rPr lang="en-US" sz="1400" b="1" dirty="0"/>
              <a:t>Connection</a:t>
            </a:r>
            <a:r>
              <a:rPr lang="en-US" sz="1400" dirty="0"/>
              <a:t> (e.g., via control system, sensors)</a:t>
            </a:r>
          </a:p>
          <a:p>
            <a:pPr marL="114300" indent="0">
              <a:buNone/>
            </a:pPr>
            <a:endParaRPr lang="en-US" sz="1800" dirty="0"/>
          </a:p>
          <a:p>
            <a:pPr marL="114300" indent="0">
              <a:buNone/>
            </a:pPr>
            <a:r>
              <a:rPr lang="en-US" sz="1800" dirty="0"/>
              <a:t>Changes in the real system are </a:t>
            </a:r>
            <a:r>
              <a:rPr lang="en-US" sz="1800" b="1" dirty="0"/>
              <a:t>immediately visible in the digital twin</a:t>
            </a:r>
            <a:r>
              <a:rPr lang="en-US" sz="1800" dirty="0"/>
              <a:t>.</a:t>
            </a:r>
          </a:p>
        </p:txBody>
      </p:sp>
      <p:pic>
        <p:nvPicPr>
          <p:cNvPr id="27" name="Grafik 26" descr="Laptop mit einfarbiger Füllung">
            <a:extLst>
              <a:ext uri="{FF2B5EF4-FFF2-40B4-BE49-F238E27FC236}">
                <a16:creationId xmlns:a16="http://schemas.microsoft.com/office/drawing/2014/main" id="{BEF967FE-4A1C-479C-A77D-99033FF07A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39866" y="3283949"/>
            <a:ext cx="350665" cy="350665"/>
          </a:xfrm>
          <a:prstGeom prst="rect">
            <a:avLst/>
          </a:prstGeom>
        </p:spPr>
      </p:pic>
      <p:pic>
        <p:nvPicPr>
          <p:cNvPr id="31" name="Grafik 30" descr="Roboter mit einfarbiger Füllung">
            <a:extLst>
              <a:ext uri="{FF2B5EF4-FFF2-40B4-BE49-F238E27FC236}">
                <a16:creationId xmlns:a16="http://schemas.microsoft.com/office/drawing/2014/main" id="{26A73B24-5F62-4289-BDC4-1E34AA82CC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167176">
            <a:off x="4760534" y="3390207"/>
            <a:ext cx="109325" cy="109325"/>
          </a:xfrm>
          <a:prstGeom prst="rect">
            <a:avLst/>
          </a:prstGeom>
        </p:spPr>
      </p:pic>
      <p:sp>
        <p:nvSpPr>
          <p:cNvPr id="118" name="Google Shape;118;p3"/>
          <p:cNvSpPr txBox="1">
            <a:spLocks noGrp="1"/>
          </p:cNvSpPr>
          <p:nvPr>
            <p:ph type="title"/>
          </p:nvPr>
        </p:nvSpPr>
        <p:spPr>
          <a:xfrm>
            <a:off x="648000" y="648000"/>
            <a:ext cx="10980000" cy="7200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rgbClr val="0AA9DC"/>
              </a:buClr>
              <a:buSzPts val="4400"/>
              <a:buFont typeface="Arial"/>
              <a:buNone/>
            </a:pPr>
            <a:r>
              <a:rPr lang="en-US" dirty="0"/>
              <a:t>What is a Digital Twin?</a:t>
            </a:r>
            <a:endParaRPr dirty="0"/>
          </a:p>
        </p:txBody>
      </p:sp>
      <p:pic>
        <p:nvPicPr>
          <p:cNvPr id="9" name="Grafik 8">
            <a:extLst>
              <a:ext uri="{FF2B5EF4-FFF2-40B4-BE49-F238E27FC236}">
                <a16:creationId xmlns:a16="http://schemas.microsoft.com/office/drawing/2014/main" id="{ED8D49CC-FED3-4E87-88FA-DD29560D6289}"/>
              </a:ext>
            </a:extLst>
          </p:cNvPr>
          <p:cNvPicPr>
            <a:picLocks noChangeAspect="1"/>
          </p:cNvPicPr>
          <p:nvPr/>
        </p:nvPicPr>
        <p:blipFill>
          <a:blip r:embed="rId7"/>
          <a:stretch>
            <a:fillRect/>
          </a:stretch>
        </p:blipFill>
        <p:spPr>
          <a:xfrm>
            <a:off x="7611071" y="1688736"/>
            <a:ext cx="4109904" cy="2256136"/>
          </a:xfrm>
          <a:prstGeom prst="rect">
            <a:avLst/>
          </a:prstGeom>
        </p:spPr>
      </p:pic>
      <p:sp>
        <p:nvSpPr>
          <p:cNvPr id="13" name="Textfeld 12">
            <a:extLst>
              <a:ext uri="{FF2B5EF4-FFF2-40B4-BE49-F238E27FC236}">
                <a16:creationId xmlns:a16="http://schemas.microsoft.com/office/drawing/2014/main" id="{A205AFB2-153C-4CCE-8604-057F3E3DD4E4}"/>
              </a:ext>
            </a:extLst>
          </p:cNvPr>
          <p:cNvSpPr txBox="1"/>
          <p:nvPr/>
        </p:nvSpPr>
        <p:spPr>
          <a:xfrm>
            <a:off x="8031888" y="3944872"/>
            <a:ext cx="3337406" cy="215444"/>
          </a:xfrm>
          <a:prstGeom prst="rect">
            <a:avLst/>
          </a:prstGeom>
          <a:noFill/>
        </p:spPr>
        <p:txBody>
          <a:bodyPr wrap="square">
            <a:spAutoFit/>
          </a:bodyPr>
          <a:lstStyle/>
          <a:p>
            <a:pPr algn="ctr"/>
            <a:r>
              <a:rPr lang="en-US" sz="800" dirty="0"/>
              <a:t>Source: Own representation, created with </a:t>
            </a:r>
            <a:r>
              <a:rPr lang="en-US" sz="800" dirty="0" err="1"/>
              <a:t>ChatGPT</a:t>
            </a:r>
            <a:r>
              <a:rPr lang="en-US" sz="800" dirty="0"/>
              <a:t> (</a:t>
            </a:r>
            <a:r>
              <a:rPr lang="en-US" sz="800" dirty="0" err="1"/>
              <a:t>OpenAI</a:t>
            </a:r>
            <a:r>
              <a:rPr lang="en-US" sz="800" dirty="0"/>
              <a:t>, 2025)</a:t>
            </a:r>
            <a:endParaRPr lang="de-DE" sz="800" dirty="0"/>
          </a:p>
        </p:txBody>
      </p:sp>
      <p:pic>
        <p:nvPicPr>
          <p:cNvPr id="22" name="Grafik 21" descr="Roboter mit einfarbiger Füllung">
            <a:extLst>
              <a:ext uri="{FF2B5EF4-FFF2-40B4-BE49-F238E27FC236}">
                <a16:creationId xmlns:a16="http://schemas.microsoft.com/office/drawing/2014/main" id="{844BADAE-3DCC-4E9E-93E3-688A5A8207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15199" y="2790658"/>
            <a:ext cx="350664" cy="350664"/>
          </a:xfrm>
          <a:prstGeom prst="rect">
            <a:avLst/>
          </a:prstGeom>
        </p:spPr>
      </p:pic>
      <p:cxnSp>
        <p:nvCxnSpPr>
          <p:cNvPr id="4" name="Gerade Verbindung mit Pfeil 3">
            <a:extLst>
              <a:ext uri="{FF2B5EF4-FFF2-40B4-BE49-F238E27FC236}">
                <a16:creationId xmlns:a16="http://schemas.microsoft.com/office/drawing/2014/main" id="{40B2AF35-2D80-4D6C-A13D-91C187371A73}"/>
              </a:ext>
            </a:extLst>
          </p:cNvPr>
          <p:cNvCxnSpPr/>
          <p:nvPr/>
        </p:nvCxnSpPr>
        <p:spPr>
          <a:xfrm flipH="1">
            <a:off x="9090096" y="2790658"/>
            <a:ext cx="775252"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11" name="Grafik 10" descr="Übertragen mit einfarbiger Füllung">
            <a:extLst>
              <a:ext uri="{FF2B5EF4-FFF2-40B4-BE49-F238E27FC236}">
                <a16:creationId xmlns:a16="http://schemas.microsoft.com/office/drawing/2014/main" id="{D5B3C6A2-0DCD-4EA3-B356-332EC3E47EC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56555" y="3779067"/>
            <a:ext cx="249386" cy="279242"/>
          </a:xfrm>
          <a:prstGeom prst="rect">
            <a:avLst/>
          </a:prstGeom>
        </p:spPr>
      </p:pic>
      <p:sp>
        <p:nvSpPr>
          <p:cNvPr id="2" name="Textfeld 1">
            <a:extLst>
              <a:ext uri="{FF2B5EF4-FFF2-40B4-BE49-F238E27FC236}">
                <a16:creationId xmlns:a16="http://schemas.microsoft.com/office/drawing/2014/main" id="{6C22F356-199C-494A-8DA4-B8B7F903EC39}"/>
              </a:ext>
            </a:extLst>
          </p:cNvPr>
          <p:cNvSpPr txBox="1"/>
          <p:nvPr/>
        </p:nvSpPr>
        <p:spPr>
          <a:xfrm>
            <a:off x="8971005" y="2245214"/>
            <a:ext cx="1235676" cy="276999"/>
          </a:xfrm>
          <a:prstGeom prst="rect">
            <a:avLst/>
          </a:prstGeom>
          <a:noFill/>
        </p:spPr>
        <p:txBody>
          <a:bodyPr wrap="square" rtlCol="0">
            <a:spAutoFit/>
          </a:bodyPr>
          <a:lstStyle/>
          <a:p>
            <a:r>
              <a:rPr lang="de-DE" sz="1200" b="1" dirty="0">
                <a:highlight>
                  <a:srgbClr val="C0C0C0"/>
                </a:highlight>
              </a:rPr>
              <a:t>Connection</a:t>
            </a:r>
          </a:p>
        </p:txBody>
      </p:sp>
    </p:spTree>
    <p:extLst>
      <p:ext uri="{BB962C8B-B14F-4D97-AF65-F5344CB8AC3E}">
        <p14:creationId xmlns:p14="http://schemas.microsoft.com/office/powerpoint/2010/main" val="653785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4" name="Grafik 3">
            <a:extLst>
              <a:ext uri="{FF2B5EF4-FFF2-40B4-BE49-F238E27FC236}">
                <a16:creationId xmlns:a16="http://schemas.microsoft.com/office/drawing/2014/main" id="{AD5EAD51-F0D2-46E0-A88F-E1FFDEAEB5BF}"/>
              </a:ext>
            </a:extLst>
          </p:cNvPr>
          <p:cNvPicPr>
            <a:picLocks noChangeAspect="1"/>
          </p:cNvPicPr>
          <p:nvPr/>
        </p:nvPicPr>
        <p:blipFill>
          <a:blip r:embed="rId3"/>
          <a:stretch>
            <a:fillRect/>
          </a:stretch>
        </p:blipFill>
        <p:spPr>
          <a:xfrm>
            <a:off x="5007945" y="2638748"/>
            <a:ext cx="4318936" cy="3023255"/>
          </a:xfrm>
          <a:prstGeom prst="rect">
            <a:avLst/>
          </a:prstGeom>
        </p:spPr>
      </p:pic>
      <p:sp>
        <p:nvSpPr>
          <p:cNvPr id="118" name="Google Shape;118;p3"/>
          <p:cNvSpPr txBox="1">
            <a:spLocks noGrp="1"/>
          </p:cNvSpPr>
          <p:nvPr>
            <p:ph type="title"/>
          </p:nvPr>
        </p:nvSpPr>
        <p:spPr>
          <a:xfrm>
            <a:off x="648000" y="648000"/>
            <a:ext cx="10980000" cy="7200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rgbClr val="0AA9DC"/>
              </a:buClr>
              <a:buSzPts val="4400"/>
              <a:buFont typeface="Arial"/>
              <a:buNone/>
            </a:pPr>
            <a:r>
              <a:rPr lang="en-US" dirty="0"/>
              <a:t>Where is a Digital Twin used?</a:t>
            </a:r>
            <a:endParaRPr dirty="0"/>
          </a:p>
        </p:txBody>
      </p:sp>
      <p:sp>
        <p:nvSpPr>
          <p:cNvPr id="2" name="Rectangle 1">
            <a:extLst>
              <a:ext uri="{FF2B5EF4-FFF2-40B4-BE49-F238E27FC236}">
                <a16:creationId xmlns:a16="http://schemas.microsoft.com/office/drawing/2014/main" id="{E8E1C1C0-BF9C-4533-A02C-A6AB49A528FB}"/>
              </a:ext>
            </a:extLst>
          </p:cNvPr>
          <p:cNvSpPr>
            <a:spLocks noGrp="1" noChangeArrowheads="1"/>
          </p:cNvSpPr>
          <p:nvPr>
            <p:ph type="body" idx="1"/>
          </p:nvPr>
        </p:nvSpPr>
        <p:spPr bwMode="auto">
          <a:xfrm>
            <a:off x="237793" y="1515186"/>
            <a:ext cx="7968848" cy="2279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sz="1800" dirty="0"/>
              <a:t>Virtual testing is </a:t>
            </a:r>
            <a:r>
              <a:rPr lang="en-US" sz="1800" b="1" dirty="0"/>
              <a:t>faster, safer, and more resource-efficient</a:t>
            </a:r>
            <a:endParaRPr lang="en-US" sz="1800" dirty="0"/>
          </a:p>
          <a:p>
            <a:r>
              <a:rPr lang="en-US" sz="1800" dirty="0"/>
              <a:t>Systems can be improved </a:t>
            </a:r>
            <a:r>
              <a:rPr lang="en-US" sz="1800" b="1" dirty="0"/>
              <a:t>without wasting materials, energy, or time</a:t>
            </a:r>
          </a:p>
          <a:p>
            <a:r>
              <a:rPr lang="de-DE" altLang="de-DE" sz="1800" dirty="0"/>
              <a:t>In</a:t>
            </a:r>
            <a:r>
              <a:rPr kumimoji="0" lang="de-DE" altLang="de-DE" sz="1800" b="0" i="0" u="none" strike="noStrike" cap="none" normalizeH="0" baseline="0" dirty="0">
                <a:ln>
                  <a:noFill/>
                </a:ln>
                <a:solidFill>
                  <a:schemeClr val="tx1"/>
                </a:solidFill>
                <a:effectLst/>
                <a:latin typeface="Arial" panose="020B0604020202020204" pitchFamily="34" charset="0"/>
              </a:rPr>
              <a:t> </a:t>
            </a:r>
            <a:r>
              <a:rPr kumimoji="0" lang="de-DE" altLang="de-DE" sz="1800" b="0" i="0" u="none" strike="noStrike" cap="none" normalizeH="0" baseline="0" dirty="0" err="1">
                <a:ln>
                  <a:noFill/>
                </a:ln>
                <a:solidFill>
                  <a:schemeClr val="tx1"/>
                </a:solidFill>
                <a:effectLst/>
                <a:latin typeface="Arial" panose="020B0604020202020204" pitchFamily="34" charset="0"/>
              </a:rPr>
              <a:t>industry</a:t>
            </a:r>
            <a:r>
              <a:rPr kumimoji="0" lang="de-DE" altLang="de-DE" sz="1800" b="0" i="0" u="none" strike="noStrike" cap="none" normalizeH="0" baseline="0" dirty="0">
                <a:ln>
                  <a:noFill/>
                </a:ln>
                <a:solidFill>
                  <a:schemeClr val="tx1"/>
                </a:solidFill>
                <a:effectLst/>
                <a:latin typeface="Arial" panose="020B0604020202020204" pitchFamily="34" charset="0"/>
              </a:rPr>
              <a:t>:</a:t>
            </a:r>
          </a:p>
          <a:p>
            <a:endParaRPr lang="de-DE" altLang="de-DE" sz="500" dirty="0">
              <a:solidFill>
                <a:schemeClr val="tx1"/>
              </a:solidFill>
              <a:latin typeface="Arial" panose="020B0604020202020204" pitchFamily="34" charset="0"/>
            </a:endParaRPr>
          </a:p>
          <a:p>
            <a:pPr lvl="1"/>
            <a:r>
              <a:rPr kumimoji="0" lang="en-US" altLang="de-DE" sz="1400" b="0" i="0" u="none" strike="noStrike" cap="none" normalizeH="0" baseline="0" dirty="0">
                <a:ln>
                  <a:noFill/>
                </a:ln>
                <a:solidFill>
                  <a:schemeClr val="tx1"/>
                </a:solidFill>
                <a:effectLst/>
                <a:latin typeface="Arial" panose="020B0604020202020204" pitchFamily="34" charset="0"/>
              </a:rPr>
              <a:t>Less waste</a:t>
            </a:r>
          </a:p>
          <a:p>
            <a:pPr lvl="1"/>
            <a:r>
              <a:rPr kumimoji="0" lang="en-US" altLang="de-DE" sz="1400" b="0" i="0" u="none" strike="noStrike" cap="none" normalizeH="0" baseline="0" dirty="0">
                <a:ln>
                  <a:noFill/>
                </a:ln>
                <a:solidFill>
                  <a:schemeClr val="tx1"/>
                </a:solidFill>
                <a:effectLst/>
                <a:latin typeface="Arial" panose="020B0604020202020204" pitchFamily="34" charset="0"/>
              </a:rPr>
              <a:t>Shorter development times</a:t>
            </a:r>
          </a:p>
          <a:p>
            <a:pPr lvl="1"/>
            <a:r>
              <a:rPr kumimoji="0" lang="en-US" altLang="de-DE" sz="1400" b="0" i="0" u="none" strike="noStrike" cap="none" normalizeH="0" baseline="0" dirty="0">
                <a:ln>
                  <a:noFill/>
                </a:ln>
                <a:solidFill>
                  <a:schemeClr val="tx1"/>
                </a:solidFill>
                <a:effectLst/>
                <a:latin typeface="Arial" panose="020B0604020202020204" pitchFamily="34" charset="0"/>
              </a:rPr>
              <a:t>Lower energy consumption</a:t>
            </a:r>
            <a:endParaRPr kumimoji="0" lang="de-DE" altLang="de-DE" sz="1400" b="0" i="0" u="none" strike="noStrike" cap="none" normalizeH="0" baseline="0" dirty="0">
              <a:ln>
                <a:noFill/>
              </a:ln>
              <a:solidFill>
                <a:schemeClr val="tx1"/>
              </a:solidFill>
              <a:effectLst/>
              <a:latin typeface="Arial" panose="020B0604020202020204" pitchFamily="34" charset="0"/>
            </a:endParaRPr>
          </a:p>
        </p:txBody>
      </p:sp>
      <p:pic>
        <p:nvPicPr>
          <p:cNvPr id="8" name="Grafik 7" descr="Offene Hand mit Pflanze mit einfarbiger Füllung">
            <a:extLst>
              <a:ext uri="{FF2B5EF4-FFF2-40B4-BE49-F238E27FC236}">
                <a16:creationId xmlns:a16="http://schemas.microsoft.com/office/drawing/2014/main" id="{7065E335-0553-4A2F-A492-8523EB8E8B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9696" y="1515186"/>
            <a:ext cx="553103" cy="553103"/>
          </a:xfrm>
          <a:prstGeom prst="rect">
            <a:avLst/>
          </a:prstGeom>
        </p:spPr>
      </p:pic>
      <p:pic>
        <p:nvPicPr>
          <p:cNvPr id="13" name="Grafik 12" descr="Fabrik mit einfarbiger Füllung">
            <a:extLst>
              <a:ext uri="{FF2B5EF4-FFF2-40B4-BE49-F238E27FC236}">
                <a16:creationId xmlns:a16="http://schemas.microsoft.com/office/drawing/2014/main" id="{A02DA09B-7F0E-4F4F-B2F0-CD826C7508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11858" y="2403680"/>
            <a:ext cx="371328" cy="371328"/>
          </a:xfrm>
          <a:prstGeom prst="rect">
            <a:avLst/>
          </a:prstGeom>
        </p:spPr>
      </p:pic>
      <p:pic>
        <p:nvPicPr>
          <p:cNvPr id="20" name="Grafik 19" descr="Glühbirne und Zahnrad mit einfarbiger Füllung">
            <a:extLst>
              <a:ext uri="{FF2B5EF4-FFF2-40B4-BE49-F238E27FC236}">
                <a16:creationId xmlns:a16="http://schemas.microsoft.com/office/drawing/2014/main" id="{054705AB-B74F-40DC-B2F8-B5FC5E9C10D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79311" y="1994681"/>
            <a:ext cx="436939" cy="43693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Google Shape;118;p3"/>
          <p:cNvSpPr txBox="1">
            <a:spLocks noGrp="1"/>
          </p:cNvSpPr>
          <p:nvPr>
            <p:ph type="title"/>
          </p:nvPr>
        </p:nvSpPr>
        <p:spPr>
          <a:xfrm>
            <a:off x="648000" y="648000"/>
            <a:ext cx="10980000" cy="7200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rgbClr val="0AA9DC"/>
              </a:buClr>
              <a:buSzPts val="4400"/>
              <a:buFont typeface="Arial"/>
              <a:buNone/>
            </a:pPr>
            <a:r>
              <a:rPr lang="de-DE" dirty="0" err="1"/>
              <a:t>Example</a:t>
            </a:r>
            <a:r>
              <a:rPr lang="de-DE" dirty="0"/>
              <a:t>: </a:t>
            </a:r>
            <a:r>
              <a:rPr lang="de-DE" dirty="0" err="1"/>
              <a:t>S</a:t>
            </a:r>
            <a:r>
              <a:rPr lang="de-DE" sz="2400" dirty="0" err="1"/>
              <a:t>mart</a:t>
            </a:r>
            <a:r>
              <a:rPr lang="de-DE" dirty="0" err="1"/>
              <a:t>P</a:t>
            </a:r>
            <a:r>
              <a:rPr lang="de-DE" sz="2400" dirty="0" err="1"/>
              <a:t>rint</a:t>
            </a:r>
            <a:r>
              <a:rPr lang="de-DE" dirty="0" err="1"/>
              <a:t>A</a:t>
            </a:r>
            <a:r>
              <a:rPr lang="de-DE" sz="2400" dirty="0" err="1"/>
              <a:t>utomation</a:t>
            </a:r>
            <a:endParaRPr dirty="0"/>
          </a:p>
        </p:txBody>
      </p:sp>
      <p:pic>
        <p:nvPicPr>
          <p:cNvPr id="5" name="Bildplatzhalter 25">
            <a:extLst>
              <a:ext uri="{FF2B5EF4-FFF2-40B4-BE49-F238E27FC236}">
                <a16:creationId xmlns:a16="http://schemas.microsoft.com/office/drawing/2014/main" id="{CFFFD3EF-7CAF-4AEB-B66F-DEA77F697A39}"/>
              </a:ext>
            </a:extLst>
          </p:cNvPr>
          <p:cNvPicPr>
            <a:picLocks noChangeAspect="1"/>
          </p:cNvPicPr>
          <p:nvPr/>
        </p:nvPicPr>
        <p:blipFill>
          <a:blip r:embed="rId3"/>
          <a:srcRect/>
          <a:stretch/>
        </p:blipFill>
        <p:spPr>
          <a:xfrm>
            <a:off x="1066944" y="2136374"/>
            <a:ext cx="3045263" cy="2924657"/>
          </a:xfrm>
          <a:prstGeom prst="rect">
            <a:avLst/>
          </a:prstGeom>
          <a:effectLst/>
        </p:spPr>
      </p:pic>
      <p:pic>
        <p:nvPicPr>
          <p:cNvPr id="6" name="Bildplatzhalter 44">
            <a:extLst>
              <a:ext uri="{FF2B5EF4-FFF2-40B4-BE49-F238E27FC236}">
                <a16:creationId xmlns:a16="http://schemas.microsoft.com/office/drawing/2014/main" id="{79FCB3EE-1D62-42B5-A8D4-EE5D45D4A7AC}"/>
              </a:ext>
            </a:extLst>
          </p:cNvPr>
          <p:cNvPicPr>
            <a:picLocks noChangeAspect="1"/>
          </p:cNvPicPr>
          <p:nvPr/>
        </p:nvPicPr>
        <p:blipFill>
          <a:blip r:embed="rId4"/>
          <a:srcRect/>
          <a:stretch/>
        </p:blipFill>
        <p:spPr>
          <a:xfrm>
            <a:off x="8079794" y="2259000"/>
            <a:ext cx="2943343" cy="2520000"/>
          </a:xfrm>
          <a:prstGeom prst="rect">
            <a:avLst/>
          </a:prstGeom>
          <a:effectLst>
            <a:outerShdw blurRad="63500" sx="102000" sy="102000" algn="ctr" rotWithShape="0">
              <a:prstClr val="black">
                <a:alpha val="40000"/>
              </a:prstClr>
            </a:outerShdw>
          </a:effectLst>
        </p:spPr>
      </p:pic>
      <p:pic>
        <p:nvPicPr>
          <p:cNvPr id="7" name="Grafik 6">
            <a:extLst>
              <a:ext uri="{FF2B5EF4-FFF2-40B4-BE49-F238E27FC236}">
                <a16:creationId xmlns:a16="http://schemas.microsoft.com/office/drawing/2014/main" id="{68E976E4-93F0-4D15-9C2B-5220AFB80B65}"/>
              </a:ext>
            </a:extLst>
          </p:cNvPr>
          <p:cNvPicPr>
            <a:picLocks noChangeAspect="1"/>
          </p:cNvPicPr>
          <p:nvPr/>
        </p:nvPicPr>
        <p:blipFill>
          <a:blip r:embed="rId5"/>
          <a:stretch>
            <a:fillRect/>
          </a:stretch>
        </p:blipFill>
        <p:spPr>
          <a:xfrm>
            <a:off x="4278190" y="2260912"/>
            <a:ext cx="3357711" cy="2520000"/>
          </a:xfrm>
          <a:prstGeom prst="rect">
            <a:avLst/>
          </a:prstGeom>
          <a:effectLst>
            <a:outerShdw blurRad="63500" sx="102000" sy="102000" algn="ctr" rotWithShape="0">
              <a:prstClr val="black">
                <a:alpha val="40000"/>
              </a:prstClr>
            </a:outerShdw>
          </a:effectLst>
        </p:spPr>
      </p:pic>
      <p:sp>
        <p:nvSpPr>
          <p:cNvPr id="10" name="Textplatzhalter 32">
            <a:extLst>
              <a:ext uri="{FF2B5EF4-FFF2-40B4-BE49-F238E27FC236}">
                <a16:creationId xmlns:a16="http://schemas.microsoft.com/office/drawing/2014/main" id="{D73C4E4E-4647-441E-8342-7A541133EFC1}"/>
              </a:ext>
            </a:extLst>
          </p:cNvPr>
          <p:cNvSpPr txBox="1">
            <a:spLocks/>
          </p:cNvSpPr>
          <p:nvPr/>
        </p:nvSpPr>
        <p:spPr>
          <a:xfrm>
            <a:off x="4629962" y="4995458"/>
            <a:ext cx="2642397" cy="343061"/>
          </a:xfrm>
          <a:prstGeom prst="rect">
            <a:avLst/>
          </a:prstGeom>
        </p:spPr>
        <p:txBody>
          <a:bodyPr rtlCol="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de-DE" dirty="0" err="1"/>
              <a:t>Physical</a:t>
            </a:r>
            <a:r>
              <a:rPr lang="de-DE" dirty="0"/>
              <a:t> Demonstrator</a:t>
            </a:r>
          </a:p>
        </p:txBody>
      </p:sp>
      <p:sp>
        <p:nvSpPr>
          <p:cNvPr id="11" name="Textplatzhalter 33">
            <a:extLst>
              <a:ext uri="{FF2B5EF4-FFF2-40B4-BE49-F238E27FC236}">
                <a16:creationId xmlns:a16="http://schemas.microsoft.com/office/drawing/2014/main" id="{73E71528-F3C9-4C77-9A39-05DFD6D195C5}"/>
              </a:ext>
            </a:extLst>
          </p:cNvPr>
          <p:cNvSpPr txBox="1">
            <a:spLocks/>
          </p:cNvSpPr>
          <p:nvPr/>
        </p:nvSpPr>
        <p:spPr>
          <a:xfrm>
            <a:off x="8405354" y="4995458"/>
            <a:ext cx="2123743" cy="343061"/>
          </a:xfrm>
          <a:prstGeom prst="rect">
            <a:avLst/>
          </a:prstGeom>
        </p:spPr>
        <p:txBody>
          <a:bodyPr rtlCol="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nl-NL" dirty="0"/>
              <a:t>Digital Twin</a:t>
            </a:r>
            <a:endParaRPr lang="de-DE" dirty="0"/>
          </a:p>
        </p:txBody>
      </p:sp>
      <p:sp>
        <p:nvSpPr>
          <p:cNvPr id="12" name="Textplatzhalter 33">
            <a:extLst>
              <a:ext uri="{FF2B5EF4-FFF2-40B4-BE49-F238E27FC236}">
                <a16:creationId xmlns:a16="http://schemas.microsoft.com/office/drawing/2014/main" id="{FD9E84DA-29B8-4937-9B4A-D47F557093DC}"/>
              </a:ext>
            </a:extLst>
          </p:cNvPr>
          <p:cNvSpPr txBox="1">
            <a:spLocks/>
          </p:cNvSpPr>
          <p:nvPr/>
        </p:nvSpPr>
        <p:spPr>
          <a:xfrm>
            <a:off x="1384994" y="4995458"/>
            <a:ext cx="2123743" cy="343061"/>
          </a:xfrm>
          <a:prstGeom prst="rect">
            <a:avLst/>
          </a:prstGeom>
        </p:spPr>
        <p:txBody>
          <a:bodyPr rtlCol="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nl-NL" dirty="0"/>
              <a:t>CAD Model</a:t>
            </a:r>
            <a:endParaRPr lang="de-DE" dirty="0"/>
          </a:p>
        </p:txBody>
      </p:sp>
    </p:spTree>
    <p:extLst>
      <p:ext uri="{BB962C8B-B14F-4D97-AF65-F5344CB8AC3E}">
        <p14:creationId xmlns:p14="http://schemas.microsoft.com/office/powerpoint/2010/main" val="4241631503"/>
      </p:ext>
    </p:extLst>
  </p:cSld>
  <p:clrMapOvr>
    <a:masterClrMapping/>
  </p:clrMapOvr>
</p:sld>
</file>

<file path=ppt/theme/theme1.xml><?xml version="1.0" encoding="utf-8"?>
<a:theme xmlns:a="http://schemas.openxmlformats.org/drawingml/2006/main" name="Office">
  <a:themeElements>
    <a:clrScheme name="EU-colours">
      <a:dk1>
        <a:srgbClr val="000000"/>
      </a:dk1>
      <a:lt1>
        <a:srgbClr val="FFFFFF"/>
      </a:lt1>
      <a:dk2>
        <a:srgbClr val="000000"/>
      </a:dk2>
      <a:lt2>
        <a:srgbClr val="FFFFFF"/>
      </a:lt2>
      <a:accent1>
        <a:srgbClr val="27348A"/>
      </a:accent1>
      <a:accent2>
        <a:srgbClr val="F7A700"/>
      </a:accent2>
      <a:accent3>
        <a:srgbClr val="FFDB00"/>
      </a:accent3>
      <a:accent4>
        <a:srgbClr val="51AE32"/>
      </a:accent4>
      <a:accent5>
        <a:srgbClr val="0AA9DC"/>
      </a:accent5>
      <a:accent6>
        <a:srgbClr val="951A80"/>
      </a:accent6>
      <a:hlink>
        <a:srgbClr val="27338A"/>
      </a:hlink>
      <a:folHlink>
        <a:srgbClr val="09A8D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a:themeElements>
    <a:clrScheme name="EU-colours">
      <a:dk1>
        <a:srgbClr val="000000"/>
      </a:dk1>
      <a:lt1>
        <a:srgbClr val="FFFFFF"/>
      </a:lt1>
      <a:dk2>
        <a:srgbClr val="000000"/>
      </a:dk2>
      <a:lt2>
        <a:srgbClr val="FFFFFF"/>
      </a:lt2>
      <a:accent1>
        <a:srgbClr val="27348A"/>
      </a:accent1>
      <a:accent2>
        <a:srgbClr val="F7A700"/>
      </a:accent2>
      <a:accent3>
        <a:srgbClr val="FFDB00"/>
      </a:accent3>
      <a:accent4>
        <a:srgbClr val="51AE32"/>
      </a:accent4>
      <a:accent5>
        <a:srgbClr val="0AA9DC"/>
      </a:accent5>
      <a:accent6>
        <a:srgbClr val="951A80"/>
      </a:accent6>
      <a:hlink>
        <a:srgbClr val="27338A"/>
      </a:hlink>
      <a:folHlink>
        <a:srgbClr val="09A8D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ffeae6-ddd6-4585-b473-51acd2417728" xsi:nil="true"/>
    <lcf76f155ced4ddcb4097134ff3c332f xmlns="63aa5b15-39d7-45b2-bcef-885aee5efe7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8FE7388EFDC6A14886151D2847A44A62" ma:contentTypeVersion="12" ma:contentTypeDescription="Ein neues Dokument erstellen." ma:contentTypeScope="" ma:versionID="83e8bcfa07a3d42c2936e2f8e81b0088">
  <xsd:schema xmlns:xsd="http://www.w3.org/2001/XMLSchema" xmlns:xs="http://www.w3.org/2001/XMLSchema" xmlns:p="http://schemas.microsoft.com/office/2006/metadata/properties" xmlns:ns2="63aa5b15-39d7-45b2-bcef-885aee5efe7a" xmlns:ns3="89ffeae6-ddd6-4585-b473-51acd2417728" targetNamespace="http://schemas.microsoft.com/office/2006/metadata/properties" ma:root="true" ma:fieldsID="bc70640e67b3a737fdf1cafe8ffe2334" ns2:_="" ns3:_="">
    <xsd:import namespace="63aa5b15-39d7-45b2-bcef-885aee5efe7a"/>
    <xsd:import namespace="89ffeae6-ddd6-4585-b473-51acd241772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aa5b15-39d7-45b2-bcef-885aee5efe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ierungen" ma:readOnly="false" ma:fieldId="{5cf76f15-5ced-4ddc-b409-7134ff3c332f}" ma:taxonomyMulti="true" ma:sspId="8b6d6fff-1a6f-47fc-95d9-f16ed1d7342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9ffeae6-ddd6-4585-b473-51acd241772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b6c69a-8d4e-47d2-ab49-7342cfce6795}" ma:internalName="TaxCatchAll" ma:showField="CatchAllData" ma:web="89ffeae6-ddd6-4585-b473-51acd24177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BE5676-B090-446E-BEB0-F9E4BAF9A35D}">
  <ds:schemaRefs>
    <ds:schemaRef ds:uri="http://www.w3.org/XML/1998/namespace"/>
    <ds:schemaRef ds:uri="http://schemas.microsoft.com/office/infopath/2007/PartnerControls"/>
    <ds:schemaRef ds:uri="63aa5b15-39d7-45b2-bcef-885aee5efe7a"/>
    <ds:schemaRef ds:uri="http://purl.org/dc/dcmitype/"/>
    <ds:schemaRef ds:uri="http://schemas.openxmlformats.org/package/2006/metadata/core-properties"/>
    <ds:schemaRef ds:uri="http://schemas.microsoft.com/office/2006/metadata/properties"/>
    <ds:schemaRef ds:uri="http://schemas.microsoft.com/office/2006/documentManagement/types"/>
    <ds:schemaRef ds:uri="http://purl.org/dc/elements/1.1/"/>
    <ds:schemaRef ds:uri="89ffeae6-ddd6-4585-b473-51acd2417728"/>
    <ds:schemaRef ds:uri="http://purl.org/dc/terms/"/>
  </ds:schemaRefs>
</ds:datastoreItem>
</file>

<file path=customXml/itemProps2.xml><?xml version="1.0" encoding="utf-8"?>
<ds:datastoreItem xmlns:ds="http://schemas.openxmlformats.org/officeDocument/2006/customXml" ds:itemID="{986C09A1-261F-46A7-9662-DA3755A6EEE8}">
  <ds:schemaRefs>
    <ds:schemaRef ds:uri="http://schemas.microsoft.com/sharepoint/v3/contenttype/forms"/>
  </ds:schemaRefs>
</ds:datastoreItem>
</file>

<file path=customXml/itemProps3.xml><?xml version="1.0" encoding="utf-8"?>
<ds:datastoreItem xmlns:ds="http://schemas.openxmlformats.org/officeDocument/2006/customXml" ds:itemID="{7473BA58-5F6C-4901-BB9E-637F476734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aa5b15-39d7-45b2-bcef-885aee5efe7a"/>
    <ds:schemaRef ds:uri="89ffeae6-ddd6-4585-b473-51acd24177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1836</Words>
  <Application>Microsoft Office PowerPoint</Application>
  <PresentationFormat>Breitbild</PresentationFormat>
  <Paragraphs>212</Paragraphs>
  <Slides>17</Slides>
  <Notes>16</Notes>
  <HiddenSlides>0</HiddenSlides>
  <MMClips>1</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17</vt:i4>
      </vt:variant>
    </vt:vector>
  </HeadingPairs>
  <TitlesOfParts>
    <vt:vector size="22" baseType="lpstr">
      <vt:lpstr>Open Sans</vt:lpstr>
      <vt:lpstr>Unbounded</vt:lpstr>
      <vt:lpstr>Arial</vt:lpstr>
      <vt:lpstr>Office</vt:lpstr>
      <vt:lpstr>1_Office</vt:lpstr>
      <vt:lpstr>EDU-CIRC Rete transfrontaliera per la formazione sull’economia circolare e la decarbonizzazione nella produzione  Grenzübergreifendes Netzwerk zur Aus- und Weiterbildung in Kreislaufwirtschaft und Dekarbonisierung in der Produktion</vt:lpstr>
      <vt:lpstr>Digital Twins  and  Sustainability</vt:lpstr>
      <vt:lpstr>PowerPoint-Präsentation</vt:lpstr>
      <vt:lpstr>PowerPoint-Präsentation</vt:lpstr>
      <vt:lpstr>PowerPoint-Präsentation</vt:lpstr>
      <vt:lpstr>PowerPoint-Präsentation</vt:lpstr>
      <vt:lpstr>What is a Digital Twin?</vt:lpstr>
      <vt:lpstr>Where is a Digital Twin used?</vt:lpstr>
      <vt:lpstr>Example: SmartPrintAutomation</vt:lpstr>
      <vt:lpstr>PowerPoint-Präsentation</vt:lpstr>
      <vt:lpstr>Example: SmartPrintAutomation</vt:lpstr>
      <vt:lpstr>Digital Twins in Education</vt:lpstr>
      <vt:lpstr>Connection to Sustainability</vt:lpstr>
      <vt:lpstr>Discussion</vt:lpstr>
      <vt:lpstr>The 17 Sustainable Development</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EDU-CIRC Rete transfrontaliera per la formazione sull’economia circolare e la decarbonizzazione nella produzione  Grenzübergreifendes Netzwerk zur Aus- und Weiterbildung in Kreislaufwirtschaft und Dekarbonisierung in der Produktion</dc:title>
  <dc:creator>Paolo Celotto</dc:creator>
  <cp:lastModifiedBy>Hohenberger Pierre</cp:lastModifiedBy>
  <cp:revision>58</cp:revision>
  <dcterms:created xsi:type="dcterms:W3CDTF">2024-03-13T14:37:45Z</dcterms:created>
  <dcterms:modified xsi:type="dcterms:W3CDTF">2025-12-15T07:59:20Z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0x0101008FE7388EFDC6A14886151D2847A44A62</vt:lpwstr>
  </property>
  <property fmtid="{D5CDD505-2E9C-101B-9397-08002B2CF9AE}" pid="3" name="MediaServiceImageTags">
    <vt:lpwstr/>
  </property>
</Properties>
</file>