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6"/>
  </p:notesMasterIdLst>
  <p:handoutMasterIdLst>
    <p:handoutMasterId r:id="rId37"/>
  </p:handoutMasterIdLst>
  <p:sldIdLst>
    <p:sldId id="256" r:id="rId6"/>
    <p:sldId id="257" r:id="rId7"/>
    <p:sldId id="350" r:id="rId8"/>
    <p:sldId id="425" r:id="rId9"/>
    <p:sldId id="418" r:id="rId10"/>
    <p:sldId id="354" r:id="rId11"/>
    <p:sldId id="384" r:id="rId12"/>
    <p:sldId id="385" r:id="rId13"/>
    <p:sldId id="386" r:id="rId14"/>
    <p:sldId id="419" r:id="rId15"/>
    <p:sldId id="420" r:id="rId16"/>
    <p:sldId id="421" r:id="rId17"/>
    <p:sldId id="387" r:id="rId18"/>
    <p:sldId id="388" r:id="rId19"/>
    <p:sldId id="389" r:id="rId20"/>
    <p:sldId id="412" r:id="rId21"/>
    <p:sldId id="413" r:id="rId22"/>
    <p:sldId id="415" r:id="rId23"/>
    <p:sldId id="414" r:id="rId24"/>
    <p:sldId id="426" r:id="rId25"/>
    <p:sldId id="427" r:id="rId26"/>
    <p:sldId id="390" r:id="rId27"/>
    <p:sldId id="392" r:id="rId28"/>
    <p:sldId id="428" r:id="rId29"/>
    <p:sldId id="394" r:id="rId30"/>
    <p:sldId id="429" r:id="rId31"/>
    <p:sldId id="399" r:id="rId32"/>
    <p:sldId id="400" r:id="rId33"/>
    <p:sldId id="402" r:id="rId34"/>
    <p:sldId id="383" r:id="rId35"/>
  </p:sldIdLst>
  <p:sldSz cx="12192000" cy="6858000"/>
  <p:notesSz cx="6858000" cy="9144000"/>
  <p:embeddedFontLs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gYdSxjlXFNh6Sd1slOAq959vCX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78955-76D1-4AB1-A28E-A03E4D749CE8}" v="26" dt="2025-08-13T07:24:18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72" autoAdjust="0"/>
    <p:restoredTop sz="88864" autoAdjust="0"/>
  </p:normalViewPr>
  <p:slideViewPr>
    <p:cSldViewPr snapToGrid="0">
      <p:cViewPr varScale="1">
        <p:scale>
          <a:sx n="98" d="100"/>
          <a:sy n="98" d="100"/>
        </p:scale>
        <p:origin x="8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70" Type="http://customschemas.google.com/relationships/presentationmetadata" Target="metadata"/><Relationship Id="rId7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sanayake Mudiyanselage Gehan Kavinda Dasanayake" userId="69ce212a-9b5f-4da4-98bd-f6d933cc1f8f" providerId="ADAL" clId="{BAB60343-4AE4-4062-A616-ADD252FFE781}"/>
    <pc:docChg chg="modSld">
      <pc:chgData name="Dasanayake Mudiyanselage Gehan Kavinda Dasanayake" userId="69ce212a-9b5f-4da4-98bd-f6d933cc1f8f" providerId="ADAL" clId="{BAB60343-4AE4-4062-A616-ADD252FFE781}" dt="2025-06-09T22:06:10.180" v="0" actId="1036"/>
      <pc:docMkLst>
        <pc:docMk/>
      </pc:docMkLst>
      <pc:sldChg chg="modSp mod">
        <pc:chgData name="Dasanayake Mudiyanselage Gehan Kavinda Dasanayake" userId="69ce212a-9b5f-4da4-98bd-f6d933cc1f8f" providerId="ADAL" clId="{BAB60343-4AE4-4062-A616-ADD252FFE781}" dt="2025-06-09T22:06:10.180" v="0" actId="1036"/>
        <pc:sldMkLst>
          <pc:docMk/>
          <pc:sldMk cId="0" sldId="256"/>
        </pc:sldMkLst>
      </pc:sldChg>
    </pc:docChg>
  </pc:docChgLst>
  <pc:docChgLst>
    <pc:chgData name="Dasanayake Mudiyanselage Gehan Kavinda Dasanayake (Stud.)" userId="69ce212a-9b5f-4da4-98bd-f6d933cc1f8f" providerId="ADAL" clId="{BC410251-5928-4BAE-B7AC-7D8E20F46018}"/>
    <pc:docChg chg="undo custSel addSld modSld sldOrd">
      <pc:chgData name="Dasanayake Mudiyanselage Gehan Kavinda Dasanayake (Stud.)" userId="69ce212a-9b5f-4da4-98bd-f6d933cc1f8f" providerId="ADAL" clId="{BC410251-5928-4BAE-B7AC-7D8E20F46018}" dt="2025-07-16T08:48:21.279" v="338" actId="20577"/>
      <pc:docMkLst>
        <pc:docMk/>
      </pc:docMkLst>
      <pc:sldChg chg="modSp mod">
        <pc:chgData name="Dasanayake Mudiyanselage Gehan Kavinda Dasanayake (Stud.)" userId="69ce212a-9b5f-4da4-98bd-f6d933cc1f8f" providerId="ADAL" clId="{BC410251-5928-4BAE-B7AC-7D8E20F46018}" dt="2025-07-16T08:20:57.317" v="202" actId="6549"/>
        <pc:sldMkLst>
          <pc:docMk/>
          <pc:sldMk cId="2609274606" sldId="349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21:25.427" v="204" actId="114"/>
        <pc:sldMkLst>
          <pc:docMk/>
          <pc:sldMk cId="1693913059" sldId="353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5T20:32:42.292" v="3" actId="404"/>
        <pc:sldMkLst>
          <pc:docMk/>
          <pc:sldMk cId="3726280386" sldId="354"/>
        </pc:sldMkLst>
      </pc:sldChg>
      <pc:sldChg chg="ord">
        <pc:chgData name="Dasanayake Mudiyanselage Gehan Kavinda Dasanayake (Stud.)" userId="69ce212a-9b5f-4da4-98bd-f6d933cc1f8f" providerId="ADAL" clId="{BC410251-5928-4BAE-B7AC-7D8E20F46018}" dt="2025-07-15T21:25:19.738" v="79"/>
        <pc:sldMkLst>
          <pc:docMk/>
          <pc:sldMk cId="89719533" sldId="360"/>
        </pc:sldMkLst>
      </pc:sldChg>
      <pc:sldChg chg="modSp mod">
        <pc:chgData name="Dasanayake Mudiyanselage Gehan Kavinda Dasanayake (Stud.)" userId="69ce212a-9b5f-4da4-98bd-f6d933cc1f8f" providerId="ADAL" clId="{BC410251-5928-4BAE-B7AC-7D8E20F46018}" dt="2025-07-16T08:01:43.071" v="148" actId="20577"/>
        <pc:sldMkLst>
          <pc:docMk/>
          <pc:sldMk cId="3581416447" sldId="361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8:35.109" v="103" actId="20577"/>
        <pc:sldMkLst>
          <pc:docMk/>
          <pc:sldMk cId="2435489040" sldId="365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7:25.741" v="91" actId="1076"/>
        <pc:sldMkLst>
          <pc:docMk/>
          <pc:sldMk cId="948977967" sldId="366"/>
        </pc:sldMkLst>
      </pc:sldChg>
      <pc:sldChg chg="addSp delSp modSp mod">
        <pc:chgData name="Dasanayake Mudiyanselage Gehan Kavinda Dasanayake (Stud.)" userId="69ce212a-9b5f-4da4-98bd-f6d933cc1f8f" providerId="ADAL" clId="{BC410251-5928-4BAE-B7AC-7D8E20F46018}" dt="2025-07-15T21:59:32.417" v="142" actId="20577"/>
        <pc:sldMkLst>
          <pc:docMk/>
          <pc:sldMk cId="1749538849" sldId="380"/>
        </pc:sldMkLst>
      </pc:sldChg>
      <pc:sldChg chg="addSp delSp modSp add mod ord modNotesTx">
        <pc:chgData name="Dasanayake Mudiyanselage Gehan Kavinda Dasanayake (Stud.)" userId="69ce212a-9b5f-4da4-98bd-f6d933cc1f8f" providerId="ADAL" clId="{BC410251-5928-4BAE-B7AC-7D8E20F46018}" dt="2025-07-16T08:48:06.241" v="314" actId="20577"/>
        <pc:sldMkLst>
          <pc:docMk/>
          <pc:sldMk cId="2363327279" sldId="384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8:21.279" v="338" actId="20577"/>
        <pc:sldMkLst>
          <pc:docMk/>
          <pc:sldMk cId="4283276084" sldId="385"/>
        </pc:sldMkLst>
      </pc:sldChg>
      <pc:sldChg chg="addSp delSp modSp add mod modNotesTx">
        <pc:chgData name="Dasanayake Mudiyanselage Gehan Kavinda Dasanayake (Stud.)" userId="69ce212a-9b5f-4da4-98bd-f6d933cc1f8f" providerId="ADAL" clId="{BC410251-5928-4BAE-B7AC-7D8E20F46018}" dt="2025-07-16T08:47:44.321" v="276" actId="20577"/>
        <pc:sldMkLst>
          <pc:docMk/>
          <pc:sldMk cId="3027352371" sldId="386"/>
        </pc:sldMkLst>
      </pc:sldChg>
      <pc:sldChg chg="modSp add mod modNotesTx">
        <pc:chgData name="Dasanayake Mudiyanselage Gehan Kavinda Dasanayake (Stud.)" userId="69ce212a-9b5f-4da4-98bd-f6d933cc1f8f" providerId="ADAL" clId="{BC410251-5928-4BAE-B7AC-7D8E20F46018}" dt="2025-07-16T08:47:55.034" v="292" actId="20577"/>
        <pc:sldMkLst>
          <pc:docMk/>
          <pc:sldMk cId="2906093271" sldId="387"/>
        </pc:sldMkLst>
      </pc:sldChg>
    </pc:docChg>
  </pc:docChgLst>
  <pc:docChgLst>
    <pc:chgData name="Dasanayake Mudiyanselage Gehan Kavinda Dasanayake" userId="69ce212a-9b5f-4da4-98bd-f6d933cc1f8f" providerId="ADAL" clId="{01C78955-76D1-4AB1-A28E-A03E4D749CE8}"/>
    <pc:docChg chg="undo custSel addSld modSld">
      <pc:chgData name="Dasanayake Mudiyanselage Gehan Kavinda Dasanayake" userId="69ce212a-9b5f-4da4-98bd-f6d933cc1f8f" providerId="ADAL" clId="{01C78955-76D1-4AB1-A28E-A03E4D749CE8}" dt="2025-08-13T07:24:46.084" v="148" actId="114"/>
      <pc:docMkLst>
        <pc:docMk/>
      </pc:docMkLst>
      <pc:sldChg chg="addSp delSp modSp add mod modNotesTx">
        <pc:chgData name="Dasanayake Mudiyanselage Gehan Kavinda Dasanayake" userId="69ce212a-9b5f-4da4-98bd-f6d933cc1f8f" providerId="ADAL" clId="{01C78955-76D1-4AB1-A28E-A03E4D749CE8}" dt="2025-08-13T07:24:22.799" v="144" actId="1076"/>
        <pc:sldMkLst>
          <pc:docMk/>
          <pc:sldMk cId="2890700470" sldId="423"/>
        </pc:sldMkLst>
        <pc:spChg chg="add">
          <ac:chgData name="Dasanayake Mudiyanselage Gehan Kavinda Dasanayake" userId="69ce212a-9b5f-4da4-98bd-f6d933cc1f8f" providerId="ADAL" clId="{01C78955-76D1-4AB1-A28E-A03E4D749CE8}" dt="2025-08-13T07:00:41.693" v="13"/>
          <ac:spMkLst>
            <pc:docMk/>
            <pc:sldMk cId="2890700470" sldId="423"/>
            <ac:spMk id="2" creationId="{3BAEE291-47E3-8E84-DE91-30B0372CE404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00:00.989" v="4"/>
          <ac:spMkLst>
            <pc:docMk/>
            <pc:sldMk cId="2890700470" sldId="423"/>
            <ac:spMk id="3" creationId="{54B6D3E1-8A77-01BB-5101-69EC2393FC59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19:26.623" v="106" actId="2710"/>
          <ac:spMkLst>
            <pc:docMk/>
            <pc:sldMk cId="2890700470" sldId="423"/>
            <ac:spMk id="6" creationId="{C1C077E4-3FFB-927C-4F74-BE757D631067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24:22.799" v="144" actId="1076"/>
          <ac:spMkLst>
            <pc:docMk/>
            <pc:sldMk cId="2890700470" sldId="423"/>
            <ac:spMk id="8" creationId="{BEC72DA1-656F-C8DE-30AF-A4842E6B8690}"/>
          </ac:spMkLst>
        </pc:spChg>
        <pc:spChg chg="add del">
          <ac:chgData name="Dasanayake Mudiyanselage Gehan Kavinda Dasanayake" userId="69ce212a-9b5f-4da4-98bd-f6d933cc1f8f" providerId="ADAL" clId="{01C78955-76D1-4AB1-A28E-A03E4D749CE8}" dt="2025-08-13T07:07:14.129" v="59" actId="22"/>
          <ac:spMkLst>
            <pc:docMk/>
            <pc:sldMk cId="2890700470" sldId="423"/>
            <ac:spMk id="9" creationId="{5E3CFEA5-E38B-4590-E520-59908A0D4DF5}"/>
          </ac:spMkLst>
        </pc:spChg>
        <pc:picChg chg="del">
          <ac:chgData name="Dasanayake Mudiyanselage Gehan Kavinda Dasanayake" userId="69ce212a-9b5f-4da4-98bd-f6d933cc1f8f" providerId="ADAL" clId="{01C78955-76D1-4AB1-A28E-A03E4D749CE8}" dt="2025-08-13T06:59:52.715" v="2" actId="478"/>
          <ac:picMkLst>
            <pc:docMk/>
            <pc:sldMk cId="2890700470" sldId="423"/>
            <ac:picMk id="5" creationId="{0EB3460C-BCB3-7209-64B7-4DC68228AF62}"/>
          </ac:picMkLst>
        </pc:picChg>
        <pc:picChg chg="add mod">
          <ac:chgData name="Dasanayake Mudiyanselage Gehan Kavinda Dasanayake" userId="69ce212a-9b5f-4da4-98bd-f6d933cc1f8f" providerId="ADAL" clId="{01C78955-76D1-4AB1-A28E-A03E4D749CE8}" dt="2025-08-13T07:24:18.288" v="143" actId="732"/>
          <ac:picMkLst>
            <pc:docMk/>
            <pc:sldMk cId="2890700470" sldId="423"/>
            <ac:picMk id="1027" creationId="{BA9B35AC-3288-F43F-BF89-8A4A1403EF52}"/>
          </ac:picMkLst>
        </pc:picChg>
      </pc:sldChg>
      <pc:sldChg chg="addSp delSp modSp add mod">
        <pc:chgData name="Dasanayake Mudiyanselage Gehan Kavinda Dasanayake" userId="69ce212a-9b5f-4da4-98bd-f6d933cc1f8f" providerId="ADAL" clId="{01C78955-76D1-4AB1-A28E-A03E4D749CE8}" dt="2025-08-13T07:24:46.084" v="148" actId="114"/>
        <pc:sldMkLst>
          <pc:docMk/>
          <pc:sldMk cId="2348054280" sldId="424"/>
        </pc:sldMkLst>
        <pc:spChg chg="add">
          <ac:chgData name="Dasanayake Mudiyanselage Gehan Kavinda Dasanayake" userId="69ce212a-9b5f-4da4-98bd-f6d933cc1f8f" providerId="ADAL" clId="{01C78955-76D1-4AB1-A28E-A03E4D749CE8}" dt="2025-08-13T07:13:21.549" v="62"/>
          <ac:spMkLst>
            <pc:docMk/>
            <pc:sldMk cId="2348054280" sldId="424"/>
            <ac:spMk id="2" creationId="{AE145EA3-5941-8122-C445-4D0416A395AA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13:06.615" v="61"/>
          <ac:spMkLst>
            <pc:docMk/>
            <pc:sldMk cId="2348054280" sldId="424"/>
            <ac:spMk id="3" creationId="{B9F75DD9-2F28-2956-AF20-3B3C2BFF5E97}"/>
          </ac:spMkLst>
        </pc:spChg>
        <pc:spChg chg="add">
          <ac:chgData name="Dasanayake Mudiyanselage Gehan Kavinda Dasanayake" userId="69ce212a-9b5f-4da4-98bd-f6d933cc1f8f" providerId="ADAL" clId="{01C78955-76D1-4AB1-A28E-A03E4D749CE8}" dt="2025-08-13T07:20:28.181" v="109"/>
          <ac:spMkLst>
            <pc:docMk/>
            <pc:sldMk cId="2348054280" sldId="424"/>
            <ac:spMk id="5" creationId="{8179460A-B97B-9919-A237-20C48C01549E}"/>
          </ac:spMkLst>
        </pc:spChg>
        <pc:spChg chg="mod">
          <ac:chgData name="Dasanayake Mudiyanselage Gehan Kavinda Dasanayake" userId="69ce212a-9b5f-4da4-98bd-f6d933cc1f8f" providerId="ADAL" clId="{01C78955-76D1-4AB1-A28E-A03E4D749CE8}" dt="2025-08-13T07:23:40.672" v="140" actId="20577"/>
          <ac:spMkLst>
            <pc:docMk/>
            <pc:sldMk cId="2348054280" sldId="424"/>
            <ac:spMk id="6" creationId="{E8C47308-B9D2-1081-3162-53F644277B40}"/>
          </ac:spMkLst>
        </pc:spChg>
        <pc:spChg chg="del">
          <ac:chgData name="Dasanayake Mudiyanselage Gehan Kavinda Dasanayake" userId="69ce212a-9b5f-4da4-98bd-f6d933cc1f8f" providerId="ADAL" clId="{01C78955-76D1-4AB1-A28E-A03E4D749CE8}" dt="2025-08-13T07:20:25.826" v="108" actId="478"/>
          <ac:spMkLst>
            <pc:docMk/>
            <pc:sldMk cId="2348054280" sldId="424"/>
            <ac:spMk id="8" creationId="{B4141BD7-74BD-DB29-0884-573C6601C216}"/>
          </ac:spMkLst>
        </pc:spChg>
        <pc:spChg chg="add mod">
          <ac:chgData name="Dasanayake Mudiyanselage Gehan Kavinda Dasanayake" userId="69ce212a-9b5f-4da4-98bd-f6d933cc1f8f" providerId="ADAL" clId="{01C78955-76D1-4AB1-A28E-A03E4D749CE8}" dt="2025-08-13T07:24:46.084" v="148" actId="114"/>
          <ac:spMkLst>
            <pc:docMk/>
            <pc:sldMk cId="2348054280" sldId="424"/>
            <ac:spMk id="11" creationId="{D4844D14-468F-8230-5A3F-12A354892EAD}"/>
          </ac:spMkLst>
        </pc:spChg>
        <pc:picChg chg="add mod modCrop">
          <ac:chgData name="Dasanayake Mudiyanselage Gehan Kavinda Dasanayake" userId="69ce212a-9b5f-4da4-98bd-f6d933cc1f8f" providerId="ADAL" clId="{01C78955-76D1-4AB1-A28E-A03E4D749CE8}" dt="2025-08-13T07:22:54.378" v="133" actId="14100"/>
          <ac:picMkLst>
            <pc:docMk/>
            <pc:sldMk cId="2348054280" sldId="424"/>
            <ac:picMk id="7" creationId="{6E8220BA-98ED-F307-F3A2-20396B8BA033}"/>
          </ac:picMkLst>
        </pc:picChg>
        <pc:picChg chg="add mod modCrop">
          <ac:chgData name="Dasanayake Mudiyanselage Gehan Kavinda Dasanayake" userId="69ce212a-9b5f-4da4-98bd-f6d933cc1f8f" providerId="ADAL" clId="{01C78955-76D1-4AB1-A28E-A03E4D749CE8}" dt="2025-08-13T07:22:57.369" v="134" actId="14100"/>
          <ac:picMkLst>
            <pc:docMk/>
            <pc:sldMk cId="2348054280" sldId="424"/>
            <ac:picMk id="9" creationId="{B0892C3D-7F04-D491-F5B3-793362E54A46}"/>
          </ac:picMkLst>
        </pc:picChg>
        <pc:picChg chg="del">
          <ac:chgData name="Dasanayake Mudiyanselage Gehan Kavinda Dasanayake" userId="69ce212a-9b5f-4da4-98bd-f6d933cc1f8f" providerId="ADAL" clId="{01C78955-76D1-4AB1-A28E-A03E4D749CE8}" dt="2025-08-13T07:20:23.721" v="107" actId="478"/>
          <ac:picMkLst>
            <pc:docMk/>
            <pc:sldMk cId="2348054280" sldId="424"/>
            <ac:picMk id="1027" creationId="{63368CC3-BAEE-D798-6187-D97C72C8F1ED}"/>
          </ac:picMkLst>
        </pc:picChg>
      </pc:sldChg>
    </pc:docChg>
  </pc:docChgLst>
  <pc:docChgLst>
    <pc:chgData name="Dasanayake Mudiyanselage Gehan Kavinda Dasanayake (Stud.)" userId="69ce212a-9b5f-4da4-98bd-f6d933cc1f8f" providerId="ADAL" clId="{BCF6BA87-4206-4DD2-89CA-628C4BC1EF69}"/>
    <pc:docChg chg="modSld">
      <pc:chgData name="Dasanayake Mudiyanselage Gehan Kavinda Dasanayake (Stud.)" userId="69ce212a-9b5f-4da4-98bd-f6d933cc1f8f" providerId="ADAL" clId="{BCF6BA87-4206-4DD2-89CA-628C4BC1EF69}" dt="2025-07-09T06:58:50.930" v="20" actId="1035"/>
      <pc:docMkLst>
        <pc:docMk/>
      </pc:docMkLst>
      <pc:sldChg chg="modSp mod">
        <pc:chgData name="Dasanayake Mudiyanselage Gehan Kavinda Dasanayake (Stud.)" userId="69ce212a-9b5f-4da4-98bd-f6d933cc1f8f" providerId="ADAL" clId="{BCF6BA87-4206-4DD2-89CA-628C4BC1EF69}" dt="2025-07-09T06:58:50.930" v="20" actId="1035"/>
        <pc:sldMkLst>
          <pc:docMk/>
          <pc:sldMk cId="1693913059" sldId="353"/>
        </pc:sldMkLst>
      </pc:sldChg>
    </pc:docChg>
  </pc:docChgLst>
  <pc:docChgLst>
    <pc:chgData name="Dasanayake Mudiyanselage Gehan Kavinda Dasanayake" userId="69ce212a-9b5f-4da4-98bd-f6d933cc1f8f" providerId="ADAL" clId="{ADE8139B-0D84-4F0D-97A6-CFD5E0E3FE35}"/>
    <pc:docChg chg="undo custSel addSld delSld modSld sldOrd">
      <pc:chgData name="Dasanayake Mudiyanselage Gehan Kavinda Dasanayake" userId="69ce212a-9b5f-4da4-98bd-f6d933cc1f8f" providerId="ADAL" clId="{ADE8139B-0D84-4F0D-97A6-CFD5E0E3FE35}" dt="2025-06-11T08:15:34.997" v="2470" actId="255"/>
      <pc:docMkLst>
        <pc:docMk/>
      </pc:docMkLst>
      <pc:sldChg chg="addSp delSp modSp mod setBg addAnim delAnim">
        <pc:chgData name="Dasanayake Mudiyanselage Gehan Kavinda Dasanayake" userId="69ce212a-9b5f-4da4-98bd-f6d933cc1f8f" providerId="ADAL" clId="{ADE8139B-0D84-4F0D-97A6-CFD5E0E3FE35}" dt="2025-06-10T21:32:18.904" v="38" actId="14826"/>
        <pc:sldMkLst>
          <pc:docMk/>
          <pc:sldMk cId="0" sldId="256"/>
        </pc:sldMkLst>
      </pc:sldChg>
      <pc:sldChg chg="addSp delSp modSp mod modNotes">
        <pc:chgData name="Dasanayake Mudiyanselage Gehan Kavinda Dasanayake" userId="69ce212a-9b5f-4da4-98bd-f6d933cc1f8f" providerId="ADAL" clId="{ADE8139B-0D84-4F0D-97A6-CFD5E0E3FE35}" dt="2025-06-10T21:34:53.139" v="88" actId="1076"/>
        <pc:sldMkLst>
          <pc:docMk/>
          <pc:sldMk cId="0" sldId="257"/>
        </pc:sldMkLst>
      </pc:sldChg>
      <pc:sldChg chg="addSp modSp mod modNotes">
        <pc:chgData name="Dasanayake Mudiyanselage Gehan Kavinda Dasanayake" userId="69ce212a-9b5f-4da4-98bd-f6d933cc1f8f" providerId="ADAL" clId="{ADE8139B-0D84-4F0D-97A6-CFD5E0E3FE35}" dt="2025-06-10T21:52:49.855" v="203" actId="1076"/>
        <pc:sldMkLst>
          <pc:docMk/>
          <pc:sldMk cId="0" sldId="258"/>
        </pc:sldMkLst>
      </pc:sldChg>
      <pc:sldChg chg="addSp delSp new mod">
        <pc:chgData name="Dasanayake Mudiyanselage Gehan Kavinda Dasanayake" userId="69ce212a-9b5f-4da4-98bd-f6d933cc1f8f" providerId="ADAL" clId="{ADE8139B-0D84-4F0D-97A6-CFD5E0E3FE35}" dt="2025-06-10T21:48:00.589" v="173" actId="478"/>
        <pc:sldMkLst>
          <pc:docMk/>
          <pc:sldMk cId="3256766513" sldId="26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30:44.025" v="1139" actId="108"/>
        <pc:sldMkLst>
          <pc:docMk/>
          <pc:sldMk cId="4140586651" sldId="26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7.503" v="398" actId="113"/>
        <pc:sldMkLst>
          <pc:docMk/>
          <pc:sldMk cId="972881096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1.340" v="207" actId="47"/>
        <pc:sldMkLst>
          <pc:docMk/>
          <pc:sldMk cId="1548021797" sldId="262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5.547" v="184" actId="47"/>
        <pc:sldMkLst>
          <pc:docMk/>
          <pc:sldMk cId="1691769250" sldId="26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38:19.262" v="433" actId="14100"/>
        <pc:sldMkLst>
          <pc:docMk/>
          <pc:sldMk cId="1935859598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48:46.609" v="185" actId="47"/>
        <pc:sldMkLst>
          <pc:docMk/>
          <pc:sldMk cId="2930789395" sldId="263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3.458" v="209" actId="47"/>
        <pc:sldMkLst>
          <pc:docMk/>
          <pc:sldMk cId="3558853596" sldId="263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27:52.143" v="396" actId="113"/>
        <pc:sldMkLst>
          <pc:docMk/>
          <pc:sldMk cId="1312201947" sldId="264"/>
        </pc:sldMkLst>
      </pc:sldChg>
      <pc:sldChg chg="add del">
        <pc:chgData name="Dasanayake Mudiyanselage Gehan Kavinda Dasanayake" userId="69ce212a-9b5f-4da4-98bd-f6d933cc1f8f" providerId="ADAL" clId="{ADE8139B-0D84-4F0D-97A6-CFD5E0E3FE35}" dt="2025-06-10T21:53:12.216" v="208" actId="47"/>
        <pc:sldMkLst>
          <pc:docMk/>
          <pc:sldMk cId="4172400419" sldId="264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8:40.098" v="952" actId="1076"/>
        <pc:sldMkLst>
          <pc:docMk/>
          <pc:sldMk cId="4266917815" sldId="265"/>
        </pc:sldMkLst>
      </pc:sldChg>
      <pc:sldChg chg="addSp delSp modSp add mod modShow">
        <pc:chgData name="Dasanayake Mudiyanselage Gehan Kavinda Dasanayake" userId="69ce212a-9b5f-4da4-98bd-f6d933cc1f8f" providerId="ADAL" clId="{ADE8139B-0D84-4F0D-97A6-CFD5E0E3FE35}" dt="2025-06-10T23:02:24.229" v="683" actId="729"/>
        <pc:sldMkLst>
          <pc:docMk/>
          <pc:sldMk cId="3096407132" sldId="26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53:05.703" v="632" actId="20577"/>
        <pc:sldMkLst>
          <pc:docMk/>
          <pc:sldMk cId="3058049073" sldId="267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0T22:47:50.356" v="580" actId="404"/>
        <pc:sldMkLst>
          <pc:docMk/>
          <pc:sldMk cId="1982560415" sldId="26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0T22:43:47.024" v="513" actId="20577"/>
        <pc:sldMkLst>
          <pc:docMk/>
          <pc:sldMk cId="3064453424" sldId="26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2:48.328" v="860" actId="403"/>
        <pc:sldMkLst>
          <pc:docMk/>
          <pc:sldMk cId="2347700782" sldId="270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11:45.596" v="840" actId="113"/>
        <pc:sldMkLst>
          <pc:docMk/>
          <pc:sldMk cId="443728875" sldId="27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5:09:28.686" v="820" actId="113"/>
        <pc:sldMkLst>
          <pc:docMk/>
          <pc:sldMk cId="2769081882" sldId="272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5:07:34.544" v="802" actId="403"/>
        <pc:sldMkLst>
          <pc:docMk/>
          <pc:sldMk cId="1320184318" sldId="27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0T22:56:41.501" v="662" actId="1076"/>
        <pc:sldMkLst>
          <pc:docMk/>
          <pc:sldMk cId="4061348797" sldId="274"/>
        </pc:sldMkLst>
      </pc:sldChg>
      <pc:sldChg chg="addSp modSp add del">
        <pc:chgData name="Dasanayake Mudiyanselage Gehan Kavinda Dasanayake" userId="69ce212a-9b5f-4da4-98bd-f6d933cc1f8f" providerId="ADAL" clId="{ADE8139B-0D84-4F0D-97A6-CFD5E0E3FE35}" dt="2025-06-10T23:27:05.975" v="757" actId="47"/>
        <pc:sldMkLst>
          <pc:docMk/>
          <pc:sldMk cId="4182653889" sldId="275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5:27:23.457" v="1101" actId="1076"/>
        <pc:sldMkLst>
          <pc:docMk/>
          <pc:sldMk cId="950398205" sldId="276"/>
        </pc:sldMkLst>
      </pc:sldChg>
      <pc:sldChg chg="addSp modSp add mod replId">
        <pc:chgData name="Dasanayake Mudiyanselage Gehan Kavinda Dasanayake" userId="69ce212a-9b5f-4da4-98bd-f6d933cc1f8f" providerId="ADAL" clId="{ADE8139B-0D84-4F0D-97A6-CFD5E0E3FE35}" dt="2025-06-11T06:48:48.346" v="1817" actId="20577"/>
        <pc:sldMkLst>
          <pc:docMk/>
          <pc:sldMk cId="2739069809" sldId="27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23.013" v="1374" actId="20577"/>
        <pc:sldMkLst>
          <pc:docMk/>
          <pc:sldMk cId="597504468" sldId="27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1.059" v="1311" actId="47"/>
        <pc:sldMkLst>
          <pc:docMk/>
          <pc:sldMk cId="3402376854" sldId="279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5:46:52.208" v="1312" actId="47"/>
        <pc:sldMkLst>
          <pc:docMk/>
          <pc:sldMk cId="2672475646" sldId="28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26:55.594" v="1099" actId="255"/>
        <pc:sldMkLst>
          <pc:docMk/>
          <pc:sldMk cId="1728632092" sldId="281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07:50.580" v="1519" actId="20577"/>
        <pc:sldMkLst>
          <pc:docMk/>
          <pc:sldMk cId="1673769447" sldId="28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2:33.913" v="1380" actId="20577"/>
        <pc:sldMkLst>
          <pc:docMk/>
          <pc:sldMk cId="1839652365" sldId="283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5:54:15.413" v="1402" actId="20577"/>
        <pc:sldMkLst>
          <pc:docMk/>
          <pc:sldMk cId="375489728" sldId="284"/>
        </pc:sldMkLst>
      </pc:sldChg>
      <pc:sldChg chg="addSp delSp modSp add mod ord">
        <pc:chgData name="Dasanayake Mudiyanselage Gehan Kavinda Dasanayake" userId="69ce212a-9b5f-4da4-98bd-f6d933cc1f8f" providerId="ADAL" clId="{ADE8139B-0D84-4F0D-97A6-CFD5E0E3FE35}" dt="2025-06-11T05:52:30.084" v="1377" actId="20577"/>
        <pc:sldMkLst>
          <pc:docMk/>
          <pc:sldMk cId="3923815228" sldId="285"/>
        </pc:sldMkLst>
      </pc:sldChg>
      <pc:sldChg chg="addSp delSp modSp add del mod">
        <pc:chgData name="Dasanayake Mudiyanselage Gehan Kavinda Dasanayake" userId="69ce212a-9b5f-4da4-98bd-f6d933cc1f8f" providerId="ADAL" clId="{ADE8139B-0D84-4F0D-97A6-CFD5E0E3FE35}" dt="2025-06-11T06:36:45.059" v="1675" actId="47"/>
        <pc:sldMkLst>
          <pc:docMk/>
          <pc:sldMk cId="2969398672" sldId="286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6:36:51.708" v="1678" actId="20577"/>
        <pc:sldMkLst>
          <pc:docMk/>
          <pc:sldMk cId="476455410" sldId="28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7:07.695" v="1802"/>
        <pc:sldMkLst>
          <pc:docMk/>
          <pc:sldMk cId="1881091146" sldId="288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16:31.662" v="1597" actId="120"/>
        <pc:sldMkLst>
          <pc:docMk/>
          <pc:sldMk cId="4117571524" sldId="289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0:21.490" v="1825"/>
        <pc:sldMkLst>
          <pc:docMk/>
          <pc:sldMk cId="961710268" sldId="290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41:57.069" v="1765" actId="14734"/>
        <pc:sldMkLst>
          <pc:docMk/>
          <pc:sldMk cId="1516017398" sldId="291"/>
        </pc:sldMkLst>
      </pc:sldChg>
      <pc:sldChg chg="modSp add mod ord">
        <pc:chgData name="Dasanayake Mudiyanselage Gehan Kavinda Dasanayake" userId="69ce212a-9b5f-4da4-98bd-f6d933cc1f8f" providerId="ADAL" clId="{ADE8139B-0D84-4F0D-97A6-CFD5E0E3FE35}" dt="2025-06-11T06:39:51.416" v="1738"/>
        <pc:sldMkLst>
          <pc:docMk/>
          <pc:sldMk cId="150349409" sldId="292"/>
        </pc:sldMkLst>
      </pc:sldChg>
      <pc:sldChg chg="addSp modSp add mod ord">
        <pc:chgData name="Dasanayake Mudiyanselage Gehan Kavinda Dasanayake" userId="69ce212a-9b5f-4da4-98bd-f6d933cc1f8f" providerId="ADAL" clId="{ADE8139B-0D84-4F0D-97A6-CFD5E0E3FE35}" dt="2025-06-11T06:45:35.816" v="1799" actId="20577"/>
        <pc:sldMkLst>
          <pc:docMk/>
          <pc:sldMk cId="4059362565" sldId="293"/>
        </pc:sldMkLst>
      </pc:sldChg>
      <pc:sldChg chg="modSp add del mod">
        <pc:chgData name="Dasanayake Mudiyanselage Gehan Kavinda Dasanayake" userId="69ce212a-9b5f-4da4-98bd-f6d933cc1f8f" providerId="ADAL" clId="{ADE8139B-0D84-4F0D-97A6-CFD5E0E3FE35}" dt="2025-06-11T06:48:05.376" v="1808" actId="47"/>
        <pc:sldMkLst>
          <pc:docMk/>
          <pc:sldMk cId="144274931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2:00.290" v="1844" actId="113"/>
        <pc:sldMkLst>
          <pc:docMk/>
          <pc:sldMk cId="3391236456" sldId="294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6:54:09.470" v="1868" actId="113"/>
        <pc:sldMkLst>
          <pc:docMk/>
          <pc:sldMk cId="3515910290" sldId="295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46:13.487" v="2078"/>
        <pc:sldMkLst>
          <pc:docMk/>
          <pc:sldMk cId="2315146471" sldId="296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6:26.370" v="1963" actId="1037"/>
        <pc:sldMkLst>
          <pc:docMk/>
          <pc:sldMk cId="885409873" sldId="297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38:30.544" v="1997" actId="403"/>
        <pc:sldMkLst>
          <pc:docMk/>
          <pc:sldMk cId="3862920432" sldId="298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7:22.916" v="2094" actId="12"/>
        <pc:sldMkLst>
          <pc:docMk/>
          <pc:sldMk cId="4236033799" sldId="299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40:22.268" v="2022" actId="313"/>
        <pc:sldMkLst>
          <pc:docMk/>
          <pc:sldMk cId="3854780797" sldId="30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7:42:50.975" v="2069" actId="12"/>
        <pc:sldMkLst>
          <pc:docMk/>
          <pc:sldMk cId="956034298" sldId="301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1:10.853" v="2140" actId="404"/>
        <pc:sldMkLst>
          <pc:docMk/>
          <pc:sldMk cId="2876560607" sldId="302"/>
        </pc:sldMkLst>
      </pc:sldChg>
      <pc:sldChg chg="addSp delSp modSp add mod">
        <pc:chgData name="Dasanayake Mudiyanselage Gehan Kavinda Dasanayake" userId="69ce212a-9b5f-4da4-98bd-f6d933cc1f8f" providerId="ADAL" clId="{ADE8139B-0D84-4F0D-97A6-CFD5E0E3FE35}" dt="2025-06-11T07:58:28.850" v="2223" actId="14100"/>
        <pc:sldMkLst>
          <pc:docMk/>
          <pc:sldMk cId="2510069378" sldId="303"/>
        </pc:sldMkLst>
      </pc:sldChg>
      <pc:sldChg chg="addSp modSp add mod">
        <pc:chgData name="Dasanayake Mudiyanselage Gehan Kavinda Dasanayake" userId="69ce212a-9b5f-4da4-98bd-f6d933cc1f8f" providerId="ADAL" clId="{ADE8139B-0D84-4F0D-97A6-CFD5E0E3FE35}" dt="2025-06-11T07:59:59.556" v="2266" actId="20577"/>
        <pc:sldMkLst>
          <pc:docMk/>
          <pc:sldMk cId="2052445999" sldId="304"/>
        </pc:sldMkLst>
      </pc:sldChg>
      <pc:sldChg chg="addSp delSp modSp add mod replId">
        <pc:chgData name="Dasanayake Mudiyanselage Gehan Kavinda Dasanayake" userId="69ce212a-9b5f-4da4-98bd-f6d933cc1f8f" providerId="ADAL" clId="{ADE8139B-0D84-4F0D-97A6-CFD5E0E3FE35}" dt="2025-06-11T08:05:05.045" v="2329" actId="1076"/>
        <pc:sldMkLst>
          <pc:docMk/>
          <pc:sldMk cId="2026317830" sldId="30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07:55.783" v="2351" actId="108"/>
        <pc:sldMkLst>
          <pc:docMk/>
          <pc:sldMk cId="169059368" sldId="306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18.852" v="2352" actId="47"/>
        <pc:sldMkLst>
          <pc:docMk/>
          <pc:sldMk cId="1196066825" sldId="307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1.410" v="2353" actId="47"/>
        <pc:sldMkLst>
          <pc:docMk/>
          <pc:sldMk cId="1690995474" sldId="308"/>
        </pc:sldMkLst>
      </pc:sldChg>
      <pc:sldChg chg="add del replId">
        <pc:chgData name="Dasanayake Mudiyanselage Gehan Kavinda Dasanayake" userId="69ce212a-9b5f-4da4-98bd-f6d933cc1f8f" providerId="ADAL" clId="{ADE8139B-0D84-4F0D-97A6-CFD5E0E3FE35}" dt="2025-06-11T08:08:23.029" v="2354" actId="47"/>
        <pc:sldMkLst>
          <pc:docMk/>
          <pc:sldMk cId="1146054625" sldId="309"/>
        </pc:sldMkLst>
      </pc:sldChg>
      <pc:sldChg chg="delSp modSp add mod">
        <pc:chgData name="Dasanayake Mudiyanselage Gehan Kavinda Dasanayake" userId="69ce212a-9b5f-4da4-98bd-f6d933cc1f8f" providerId="ADAL" clId="{ADE8139B-0D84-4F0D-97A6-CFD5E0E3FE35}" dt="2025-06-11T08:01:15.529" v="2294" actId="27636"/>
        <pc:sldMkLst>
          <pc:docMk/>
          <pc:sldMk cId="247385388" sldId="310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2:33.246" v="2430" actId="113"/>
        <pc:sldMkLst>
          <pc:docMk/>
          <pc:sldMk cId="458714833" sldId="311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01.286" v="2433" actId="113"/>
        <pc:sldMkLst>
          <pc:docMk/>
          <pc:sldMk cId="1539119731" sldId="312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3:21.607" v="2439" actId="113"/>
        <pc:sldMkLst>
          <pc:docMk/>
          <pc:sldMk cId="2850236416" sldId="313"/>
        </pc:sldMkLst>
      </pc:sldChg>
      <pc:sldChg chg="add del">
        <pc:chgData name="Dasanayake Mudiyanselage Gehan Kavinda Dasanayake" userId="69ce212a-9b5f-4da4-98bd-f6d933cc1f8f" providerId="ADAL" clId="{ADE8139B-0D84-4F0D-97A6-CFD5E0E3FE35}" dt="2025-06-11T08:13:42.177" v="2440" actId="47"/>
        <pc:sldMkLst>
          <pc:docMk/>
          <pc:sldMk cId="4229523300" sldId="314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4:17.396" v="2449" actId="20577"/>
        <pc:sldMkLst>
          <pc:docMk/>
          <pc:sldMk cId="2225273368" sldId="315"/>
        </pc:sldMkLst>
      </pc:sldChg>
      <pc:sldChg chg="modSp add mod">
        <pc:chgData name="Dasanayake Mudiyanselage Gehan Kavinda Dasanayake" userId="69ce212a-9b5f-4da4-98bd-f6d933cc1f8f" providerId="ADAL" clId="{ADE8139B-0D84-4F0D-97A6-CFD5E0E3FE35}" dt="2025-06-11T08:15:34.997" v="2470" actId="255"/>
        <pc:sldMkLst>
          <pc:docMk/>
          <pc:sldMk cId="3457840337" sldId="316"/>
        </pc:sldMkLst>
      </pc:sldChg>
    </pc:docChg>
  </pc:docChgLst>
  <pc:docChgLst>
    <pc:chgData name="Dasanayake Mudiyanselage Gehan Kavinda Dasanayake (Stud.)" userId="69ce212a-9b5f-4da4-98bd-f6d933cc1f8f" providerId="ADAL" clId="{8D9B4C9A-CAB6-4B33-ABF9-290B9127016A}"/>
    <pc:docChg chg="undo redo custSel addSld delSld modSld sldOrd">
      <pc:chgData name="Dasanayake Mudiyanselage Gehan Kavinda Dasanayake (Stud.)" userId="69ce212a-9b5f-4da4-98bd-f6d933cc1f8f" providerId="ADAL" clId="{8D9B4C9A-CAB6-4B33-ABF9-290B9127016A}" dt="2025-08-09T06:25:36.527" v="569" actId="962"/>
      <pc:docMkLst>
        <pc:docMk/>
      </pc:docMkLst>
      <pc:sldChg chg="modSp mod">
        <pc:chgData name="Dasanayake Mudiyanselage Gehan Kavinda Dasanayake (Stud.)" userId="69ce212a-9b5f-4da4-98bd-f6d933cc1f8f" providerId="ADAL" clId="{8D9B4C9A-CAB6-4B33-ABF9-290B9127016A}" dt="2025-08-09T06:25:36.527" v="569" actId="962"/>
        <pc:sldMkLst>
          <pc:docMk/>
          <pc:sldMk cId="0" sldId="256"/>
        </pc:sldMkLst>
        <pc:spChg chg="mod">
          <ac:chgData name="Dasanayake Mudiyanselage Gehan Kavinda Dasanayake (Stud.)" userId="69ce212a-9b5f-4da4-98bd-f6d933cc1f8f" providerId="ADAL" clId="{8D9B4C9A-CAB6-4B33-ABF9-290B9127016A}" dt="2025-08-09T06:25:36.527" v="569" actId="962"/>
          <ac:spMkLst>
            <pc:docMk/>
            <pc:sldMk cId="0" sldId="256"/>
            <ac:spMk id="102" creationId="{00000000-0000-0000-0000-000000000000}"/>
          </ac:spMkLst>
        </pc:spChg>
      </pc:sldChg>
      <pc:sldChg chg="modSp mod">
        <pc:chgData name="Dasanayake Mudiyanselage Gehan Kavinda Dasanayake (Stud.)" userId="69ce212a-9b5f-4da4-98bd-f6d933cc1f8f" providerId="ADAL" clId="{8D9B4C9A-CAB6-4B33-ABF9-290B9127016A}" dt="2025-08-07T20:50:42.926" v="1" actId="14100"/>
        <pc:sldMkLst>
          <pc:docMk/>
          <pc:sldMk cId="2558031619" sldId="350"/>
        </pc:sldMkLst>
        <pc:spChg chg="mod">
          <ac:chgData name="Dasanayake Mudiyanselage Gehan Kavinda Dasanayake (Stud.)" userId="69ce212a-9b5f-4da4-98bd-f6d933cc1f8f" providerId="ADAL" clId="{8D9B4C9A-CAB6-4B33-ABF9-290B9127016A}" dt="2025-08-07T20:50:42.926" v="1" actId="14100"/>
          <ac:spMkLst>
            <pc:docMk/>
            <pc:sldMk cId="2558031619" sldId="350"/>
            <ac:spMk id="2" creationId="{FD4CD9B7-7493-399C-C185-6804351042B3}"/>
          </ac:spMkLst>
        </pc:spChg>
        <pc:picChg chg="mod">
          <ac:chgData name="Dasanayake Mudiyanselage Gehan Kavinda Dasanayake (Stud.)" userId="69ce212a-9b5f-4da4-98bd-f6d933cc1f8f" providerId="ADAL" clId="{8D9B4C9A-CAB6-4B33-ABF9-290B9127016A}" dt="2025-08-07T20:50:39.032" v="0" actId="1076"/>
          <ac:picMkLst>
            <pc:docMk/>
            <pc:sldMk cId="2558031619" sldId="350"/>
            <ac:picMk id="1031" creationId="{08ACDC54-3AD2-CB85-F100-C8E638F61A9A}"/>
          </ac:picMkLst>
        </pc:picChg>
      </pc:sldChg>
      <pc:sldChg chg="delSp modSp mod">
        <pc:chgData name="Dasanayake Mudiyanselage Gehan Kavinda Dasanayake (Stud.)" userId="69ce212a-9b5f-4da4-98bd-f6d933cc1f8f" providerId="ADAL" clId="{8D9B4C9A-CAB6-4B33-ABF9-290B9127016A}" dt="2025-08-08T21:39:54.639" v="397" actId="20577"/>
        <pc:sldMkLst>
          <pc:docMk/>
          <pc:sldMk cId="1811221939" sldId="389"/>
        </pc:sldMkLst>
        <pc:spChg chg="mod">
          <ac:chgData name="Dasanayake Mudiyanselage Gehan Kavinda Dasanayake (Stud.)" userId="69ce212a-9b5f-4da4-98bd-f6d933cc1f8f" providerId="ADAL" clId="{8D9B4C9A-CAB6-4B33-ABF9-290B9127016A}" dt="2025-08-08T21:39:54.639" v="397" actId="20577"/>
          <ac:spMkLst>
            <pc:docMk/>
            <pc:sldMk cId="1811221939" sldId="389"/>
            <ac:spMk id="3" creationId="{E4BD31F3-E44E-0C71-04CC-52F408DE4054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1:44:43.391" v="127" actId="20577"/>
          <ac:spMkLst>
            <pc:docMk/>
            <pc:sldMk cId="1811221939" sldId="389"/>
            <ac:spMk id="6" creationId="{00962089-2BAD-8242-5BC1-BB2C8A082478}"/>
          </ac:spMkLst>
        </pc:spChg>
      </pc:sldChg>
      <pc:sldChg chg="modSp mod">
        <pc:chgData name="Dasanayake Mudiyanselage Gehan Kavinda Dasanayake (Stud.)" userId="69ce212a-9b5f-4da4-98bd-f6d933cc1f8f" providerId="ADAL" clId="{8D9B4C9A-CAB6-4B33-ABF9-290B9127016A}" dt="2025-08-08T18:16:33.677" v="280" actId="20577"/>
        <pc:sldMkLst>
          <pc:docMk/>
          <pc:sldMk cId="1372766663" sldId="390"/>
        </pc:sldMkLst>
        <pc:spChg chg="mod">
          <ac:chgData name="Dasanayake Mudiyanselage Gehan Kavinda Dasanayake (Stud.)" userId="69ce212a-9b5f-4da4-98bd-f6d933cc1f8f" providerId="ADAL" clId="{8D9B4C9A-CAB6-4B33-ABF9-290B9127016A}" dt="2025-08-08T18:16:33.677" v="280" actId="20577"/>
          <ac:spMkLst>
            <pc:docMk/>
            <pc:sldMk cId="1372766663" sldId="390"/>
            <ac:spMk id="6" creationId="{82781F65-C2B6-187E-9FAB-860BF5B9152D}"/>
          </ac:spMkLst>
        </pc:spChg>
      </pc:sldChg>
      <pc:sldChg chg="ord">
        <pc:chgData name="Dasanayake Mudiyanselage Gehan Kavinda Dasanayake (Stud.)" userId="69ce212a-9b5f-4da4-98bd-f6d933cc1f8f" providerId="ADAL" clId="{8D9B4C9A-CAB6-4B33-ABF9-290B9127016A}" dt="2025-08-08T21:23:45.200" v="376"/>
        <pc:sldMkLst>
          <pc:docMk/>
          <pc:sldMk cId="1537978578" sldId="394"/>
        </pc:sldMkLst>
      </pc:sldChg>
      <pc:sldChg chg="addSp delSp modSp mod">
        <pc:chgData name="Dasanayake Mudiyanselage Gehan Kavinda Dasanayake (Stud.)" userId="69ce212a-9b5f-4da4-98bd-f6d933cc1f8f" providerId="ADAL" clId="{8D9B4C9A-CAB6-4B33-ABF9-290B9127016A}" dt="2025-08-09T06:25:33.914" v="568" actId="113"/>
        <pc:sldMkLst>
          <pc:docMk/>
          <pc:sldMk cId="316793815" sldId="395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8T21:23:33.665" v="374" actId="47"/>
        <pc:sldMkLst>
          <pc:docMk/>
          <pc:sldMk cId="3547156425" sldId="396"/>
        </pc:sldMkLst>
      </pc:sldChg>
      <pc:sldChg chg="delSp del mod">
        <pc:chgData name="Dasanayake Mudiyanselage Gehan Kavinda Dasanayake (Stud.)" userId="69ce212a-9b5f-4da4-98bd-f6d933cc1f8f" providerId="ADAL" clId="{8D9B4C9A-CAB6-4B33-ABF9-290B9127016A}" dt="2025-08-08T21:23:50.576" v="377" actId="47"/>
        <pc:sldMkLst>
          <pc:docMk/>
          <pc:sldMk cId="1626531493" sldId="397"/>
        </pc:sldMkLst>
      </pc:sldChg>
      <pc:sldChg chg="addSp delSp modSp mod ord">
        <pc:chgData name="Dasanayake Mudiyanselage Gehan Kavinda Dasanayake (Stud.)" userId="69ce212a-9b5f-4da4-98bd-f6d933cc1f8f" providerId="ADAL" clId="{8D9B4C9A-CAB6-4B33-ABF9-290B9127016A}" dt="2025-08-08T21:55:30.101" v="533"/>
        <pc:sldMkLst>
          <pc:docMk/>
          <pc:sldMk cId="165275994" sldId="399"/>
        </pc:sldMkLst>
        <pc:spChg chg="add del mod">
          <ac:chgData name="Dasanayake Mudiyanselage Gehan Kavinda Dasanayake (Stud.)" userId="69ce212a-9b5f-4da4-98bd-f6d933cc1f8f" providerId="ADAL" clId="{8D9B4C9A-CAB6-4B33-ABF9-290B9127016A}" dt="2025-08-08T21:38:18.363" v="389" actId="2710"/>
          <ac:spMkLst>
            <pc:docMk/>
            <pc:sldMk cId="165275994" sldId="399"/>
            <ac:spMk id="6" creationId="{893CFECE-B9FE-66AA-E9EC-CBD22A5ABFCB}"/>
          </ac:spMkLst>
        </pc:spChg>
      </pc:sldChg>
      <pc:sldChg chg="delSp modSp mod">
        <pc:chgData name="Dasanayake Mudiyanselage Gehan Kavinda Dasanayake (Stud.)" userId="69ce212a-9b5f-4da4-98bd-f6d933cc1f8f" providerId="ADAL" clId="{8D9B4C9A-CAB6-4B33-ABF9-290B9127016A}" dt="2025-08-08T21:58:14.020" v="551" actId="478"/>
        <pc:sldMkLst>
          <pc:docMk/>
          <pc:sldMk cId="437343537" sldId="400"/>
        </pc:sldMkLst>
        <pc:spChg chg="mod">
          <ac:chgData name="Dasanayake Mudiyanselage Gehan Kavinda Dasanayake (Stud.)" userId="69ce212a-9b5f-4da4-98bd-f6d933cc1f8f" providerId="ADAL" clId="{8D9B4C9A-CAB6-4B33-ABF9-290B9127016A}" dt="2025-08-08T21:57:26.291" v="542" actId="20577"/>
          <ac:spMkLst>
            <pc:docMk/>
            <pc:sldMk cId="437343537" sldId="400"/>
            <ac:spMk id="6" creationId="{965C22F5-1D8D-C026-7232-E7DDEE63DEBF}"/>
          </ac:spMkLst>
        </pc:spChg>
      </pc:sldChg>
      <pc:sldChg chg="del">
        <pc:chgData name="Dasanayake Mudiyanselage Gehan Kavinda Dasanayake (Stud.)" userId="69ce212a-9b5f-4da4-98bd-f6d933cc1f8f" providerId="ADAL" clId="{8D9B4C9A-CAB6-4B33-ABF9-290B9127016A}" dt="2025-08-08T21:51:47.520" v="515" actId="47"/>
        <pc:sldMkLst>
          <pc:docMk/>
          <pc:sldMk cId="1608607099" sldId="401"/>
        </pc:sldMkLst>
      </pc:sldChg>
      <pc:sldChg chg="delSp modSp mod">
        <pc:chgData name="Dasanayake Mudiyanselage Gehan Kavinda Dasanayake (Stud.)" userId="69ce212a-9b5f-4da4-98bd-f6d933cc1f8f" providerId="ADAL" clId="{8D9B4C9A-CAB6-4B33-ABF9-290B9127016A}" dt="2025-08-08T21:58:08.112" v="550" actId="478"/>
        <pc:sldMkLst>
          <pc:docMk/>
          <pc:sldMk cId="1284609046" sldId="402"/>
        </pc:sldMkLst>
        <pc:spChg chg="mod">
          <ac:chgData name="Dasanayake Mudiyanselage Gehan Kavinda Dasanayake (Stud.)" userId="69ce212a-9b5f-4da4-98bd-f6d933cc1f8f" providerId="ADAL" clId="{8D9B4C9A-CAB6-4B33-ABF9-290B9127016A}" dt="2025-08-08T21:51:44.697" v="514" actId="403"/>
          <ac:spMkLst>
            <pc:docMk/>
            <pc:sldMk cId="1284609046" sldId="402"/>
            <ac:spMk id="3" creationId="{910B6736-D495-2D9C-B1C1-D7F015A8D1EA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8T21:58:01.351" v="549" actId="2710"/>
          <ac:spMkLst>
            <pc:docMk/>
            <pc:sldMk cId="1284609046" sldId="402"/>
            <ac:spMk id="6" creationId="{F819D9C0-72A1-6E42-1619-5F3F6C1671CE}"/>
          </ac:spMkLst>
        </pc:spChg>
      </pc:sldChg>
      <pc:sldChg chg="del">
        <pc:chgData name="Dasanayake Mudiyanselage Gehan Kavinda Dasanayake (Stud.)" userId="69ce212a-9b5f-4da4-98bd-f6d933cc1f8f" providerId="ADAL" clId="{8D9B4C9A-CAB6-4B33-ABF9-290B9127016A}" dt="2025-08-08T21:51:18.195" v="511" actId="47"/>
        <pc:sldMkLst>
          <pc:docMk/>
          <pc:sldMk cId="708848674" sldId="404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367" v="97" actId="47"/>
        <pc:sldMkLst>
          <pc:docMk/>
          <pc:sldMk cId="1040777161" sldId="406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1.891" v="98" actId="47"/>
        <pc:sldMkLst>
          <pc:docMk/>
          <pc:sldMk cId="2652023312" sldId="407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2.506" v="99" actId="47"/>
        <pc:sldMkLst>
          <pc:docMk/>
          <pc:sldMk cId="1585382657" sldId="408"/>
        </pc:sldMkLst>
      </pc:sldChg>
      <pc:sldChg chg="del">
        <pc:chgData name="Dasanayake Mudiyanselage Gehan Kavinda Dasanayake (Stud.)" userId="69ce212a-9b5f-4da4-98bd-f6d933cc1f8f" providerId="ADAL" clId="{8D9B4C9A-CAB6-4B33-ABF9-290B9127016A}" dt="2025-08-07T21:43:33.277" v="100" actId="47"/>
        <pc:sldMkLst>
          <pc:docMk/>
          <pc:sldMk cId="2948449646" sldId="409"/>
        </pc:sldMkLst>
      </pc:sldChg>
      <pc:sldChg chg="addSp modSp mod">
        <pc:chgData name="Dasanayake Mudiyanselage Gehan Kavinda Dasanayake (Stud.)" userId="69ce212a-9b5f-4da4-98bd-f6d933cc1f8f" providerId="ADAL" clId="{8D9B4C9A-CAB6-4B33-ABF9-290B9127016A}" dt="2025-08-08T21:23:21.612" v="373" actId="207"/>
        <pc:sldMkLst>
          <pc:docMk/>
          <pc:sldMk cId="1643616797" sldId="410"/>
        </pc:sldMkLst>
        <pc:spChg chg="mod">
          <ac:chgData name="Dasanayake Mudiyanselage Gehan Kavinda Dasanayake (Stud.)" userId="69ce212a-9b5f-4da4-98bd-f6d933cc1f8f" providerId="ADAL" clId="{8D9B4C9A-CAB6-4B33-ABF9-290B9127016A}" dt="2025-08-08T21:23:04.185" v="348" actId="27636"/>
          <ac:spMkLst>
            <pc:docMk/>
            <pc:sldMk cId="1643616797" sldId="410"/>
            <ac:spMk id="6" creationId="{BDE8117F-9060-AC01-964F-AA2DEDCD4462}"/>
          </ac:spMkLst>
        </pc:spChg>
      </pc:sldChg>
      <pc:sldChg chg="modSp del mod">
        <pc:chgData name="Dasanayake Mudiyanselage Gehan Kavinda Dasanayake (Stud.)" userId="69ce212a-9b5f-4da4-98bd-f6d933cc1f8f" providerId="ADAL" clId="{8D9B4C9A-CAB6-4B33-ABF9-290B9127016A}" dt="2025-08-07T22:08:58.801" v="266" actId="47"/>
        <pc:sldMkLst>
          <pc:docMk/>
          <pc:sldMk cId="3667727398" sldId="411"/>
        </pc:sldMkLst>
      </pc:sldChg>
      <pc:sldChg chg="addSp delSp modSp add mod">
        <pc:chgData name="Dasanayake Mudiyanselage Gehan Kavinda Dasanayake (Stud.)" userId="69ce212a-9b5f-4da4-98bd-f6d933cc1f8f" providerId="ADAL" clId="{8D9B4C9A-CAB6-4B33-ABF9-290B9127016A}" dt="2025-08-08T21:40:00.106" v="398"/>
        <pc:sldMkLst>
          <pc:docMk/>
          <pc:sldMk cId="3458720774" sldId="412"/>
        </pc:sldMkLst>
        <pc:spChg chg="mod">
          <ac:chgData name="Dasanayake Mudiyanselage Gehan Kavinda Dasanayake (Stud.)" userId="69ce212a-9b5f-4da4-98bd-f6d933cc1f8f" providerId="ADAL" clId="{8D9B4C9A-CAB6-4B33-ABF9-290B9127016A}" dt="2025-08-08T21:40:00.106" v="398"/>
          <ac:spMkLst>
            <pc:docMk/>
            <pc:sldMk cId="3458720774" sldId="412"/>
            <ac:spMk id="3" creationId="{4290575F-14BB-6C08-4BAA-A166252FC71E}"/>
          </ac:spMkLst>
        </pc:spChg>
        <pc:spChg chg="add del mod">
          <ac:chgData name="Dasanayake Mudiyanselage Gehan Kavinda Dasanayake (Stud.)" userId="69ce212a-9b5f-4da4-98bd-f6d933cc1f8f" providerId="ADAL" clId="{8D9B4C9A-CAB6-4B33-ABF9-290B9127016A}" dt="2025-08-07T21:46:54.994" v="153" actId="2710"/>
          <ac:spMkLst>
            <pc:docMk/>
            <pc:sldMk cId="3458720774" sldId="412"/>
            <ac:spMk id="6" creationId="{1B1C536C-8901-4468-4958-41534CDBD165}"/>
          </ac:spMkLst>
        </pc:spChg>
      </pc:sldChg>
      <pc:sldChg chg="modSp add mod">
        <pc:chgData name="Dasanayake Mudiyanselage Gehan Kavinda Dasanayake (Stud.)" userId="69ce212a-9b5f-4da4-98bd-f6d933cc1f8f" providerId="ADAL" clId="{8D9B4C9A-CAB6-4B33-ABF9-290B9127016A}" dt="2025-08-08T21:40:14.190" v="401"/>
        <pc:sldMkLst>
          <pc:docMk/>
          <pc:sldMk cId="2575378918" sldId="413"/>
        </pc:sldMkLst>
        <pc:spChg chg="mod">
          <ac:chgData name="Dasanayake Mudiyanselage Gehan Kavinda Dasanayake (Stud.)" userId="69ce212a-9b5f-4da4-98bd-f6d933cc1f8f" providerId="ADAL" clId="{8D9B4C9A-CAB6-4B33-ABF9-290B9127016A}" dt="2025-08-08T21:40:14.190" v="401"/>
          <ac:spMkLst>
            <pc:docMk/>
            <pc:sldMk cId="2575378918" sldId="413"/>
            <ac:spMk id="3" creationId="{17C35C59-780B-8BDF-325B-637C63D1A9EE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1:59:35.453" v="191" actId="2710"/>
          <ac:spMkLst>
            <pc:docMk/>
            <pc:sldMk cId="2575378918" sldId="413"/>
            <ac:spMk id="6" creationId="{78D89EF8-EBCB-19BD-AC0C-D103DCF3524A}"/>
          </ac:spMkLst>
        </pc:spChg>
      </pc:sldChg>
      <pc:sldChg chg="modSp add mod">
        <pc:chgData name="Dasanayake Mudiyanselage Gehan Kavinda Dasanayake (Stud.)" userId="69ce212a-9b5f-4da4-98bd-f6d933cc1f8f" providerId="ADAL" clId="{8D9B4C9A-CAB6-4B33-ABF9-290B9127016A}" dt="2025-08-08T21:40:05.570" v="400"/>
        <pc:sldMkLst>
          <pc:docMk/>
          <pc:sldMk cId="1368741181" sldId="414"/>
        </pc:sldMkLst>
        <pc:spChg chg="mod">
          <ac:chgData name="Dasanayake Mudiyanselage Gehan Kavinda Dasanayake (Stud.)" userId="69ce212a-9b5f-4da4-98bd-f6d933cc1f8f" providerId="ADAL" clId="{8D9B4C9A-CAB6-4B33-ABF9-290B9127016A}" dt="2025-08-08T21:40:05.570" v="400"/>
          <ac:spMkLst>
            <pc:docMk/>
            <pc:sldMk cId="1368741181" sldId="414"/>
            <ac:spMk id="3" creationId="{D1D641D5-B82F-4AE3-CC6B-42DBA8456543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2:04:00.695" v="242" actId="2710"/>
          <ac:spMkLst>
            <pc:docMk/>
            <pc:sldMk cId="1368741181" sldId="414"/>
            <ac:spMk id="6" creationId="{F010E108-F807-7C20-01E2-8ADB0D799098}"/>
          </ac:spMkLst>
        </pc:spChg>
      </pc:sldChg>
      <pc:sldChg chg="modSp add mod ord">
        <pc:chgData name="Dasanayake Mudiyanselage Gehan Kavinda Dasanayake (Stud.)" userId="69ce212a-9b5f-4da4-98bd-f6d933cc1f8f" providerId="ADAL" clId="{8D9B4C9A-CAB6-4B33-ABF9-290B9127016A}" dt="2025-08-08T21:40:02.418" v="399"/>
        <pc:sldMkLst>
          <pc:docMk/>
          <pc:sldMk cId="3026682529" sldId="415"/>
        </pc:sldMkLst>
        <pc:spChg chg="mod">
          <ac:chgData name="Dasanayake Mudiyanselage Gehan Kavinda Dasanayake (Stud.)" userId="69ce212a-9b5f-4da4-98bd-f6d933cc1f8f" providerId="ADAL" clId="{8D9B4C9A-CAB6-4B33-ABF9-290B9127016A}" dt="2025-08-08T21:40:02.418" v="399"/>
          <ac:spMkLst>
            <pc:docMk/>
            <pc:sldMk cId="3026682529" sldId="415"/>
            <ac:spMk id="3" creationId="{602230F5-4EC5-CE36-9BA3-35D27F783855}"/>
          </ac:spMkLst>
        </pc:spChg>
        <pc:spChg chg="mod">
          <ac:chgData name="Dasanayake Mudiyanselage Gehan Kavinda Dasanayake (Stud.)" userId="69ce212a-9b5f-4da4-98bd-f6d933cc1f8f" providerId="ADAL" clId="{8D9B4C9A-CAB6-4B33-ABF9-290B9127016A}" dt="2025-08-07T22:00:40.107" v="210" actId="113"/>
          <ac:spMkLst>
            <pc:docMk/>
            <pc:sldMk cId="3026682529" sldId="415"/>
            <ac:spMk id="6" creationId="{AF355B38-8A96-6963-070E-AA978D9C1F71}"/>
          </ac:spMkLst>
        </pc:spChg>
      </pc:sldChg>
      <pc:sldChg chg="delSp modSp add mod">
        <pc:chgData name="Dasanayake Mudiyanselage Gehan Kavinda Dasanayake (Stud.)" userId="69ce212a-9b5f-4da4-98bd-f6d933cc1f8f" providerId="ADAL" clId="{8D9B4C9A-CAB6-4B33-ABF9-290B9127016A}" dt="2025-08-08T21:47:16.061" v="456" actId="20577"/>
        <pc:sldMkLst>
          <pc:docMk/>
          <pc:sldMk cId="2773790551" sldId="416"/>
        </pc:sldMkLst>
      </pc:sldChg>
      <pc:sldChg chg="modSp add mod">
        <pc:chgData name="Dasanayake Mudiyanselage Gehan Kavinda Dasanayake (Stud.)" userId="69ce212a-9b5f-4da4-98bd-f6d933cc1f8f" providerId="ADAL" clId="{8D9B4C9A-CAB6-4B33-ABF9-290B9127016A}" dt="2025-08-08T21:48:27.242" v="483" actId="313"/>
        <pc:sldMkLst>
          <pc:docMk/>
          <pc:sldMk cId="1467606383" sldId="417"/>
        </pc:sldMkLst>
        <pc:spChg chg="mod">
          <ac:chgData name="Dasanayake Mudiyanselage Gehan Kavinda Dasanayake (Stud.)" userId="69ce212a-9b5f-4da4-98bd-f6d933cc1f8f" providerId="ADAL" clId="{8D9B4C9A-CAB6-4B33-ABF9-290B9127016A}" dt="2025-08-08T21:48:27.242" v="483" actId="313"/>
          <ac:spMkLst>
            <pc:docMk/>
            <pc:sldMk cId="1467606383" sldId="417"/>
            <ac:spMk id="6" creationId="{11E3758E-2ADC-D422-3157-1711CBB8C42C}"/>
          </ac:spMkLst>
        </pc:spChg>
      </pc:sldChg>
    </pc:docChg>
  </pc:docChgLst>
  <pc:docChgLst>
    <pc:chgData name="Dasanayake Mudiyanselage Gehan Kavinda Dasanayake (Stud.)" userId="69ce212a-9b5f-4da4-98bd-f6d933cc1f8f" providerId="ADAL" clId="{8E6EE5B3-A9DC-4DC5-8457-3CEABB4AEA43}"/>
    <pc:docChg chg="undo redo custSel addSld delSld modSld sldOrd">
      <pc:chgData name="Dasanayake Mudiyanselage Gehan Kavinda Dasanayake (Stud.)" userId="69ce212a-9b5f-4da4-98bd-f6d933cc1f8f" providerId="ADAL" clId="{8E6EE5B3-A9DC-4DC5-8457-3CEABB4AEA43}" dt="2025-08-11T08:54:47.719" v="1294" actId="208"/>
      <pc:docMkLst>
        <pc:docMk/>
      </pc:docMkLst>
      <pc:sldChg chg="addSp delSp modSp mod">
        <pc:chgData name="Dasanayake Mudiyanselage Gehan Kavinda Dasanayake (Stud.)" userId="69ce212a-9b5f-4da4-98bd-f6d933cc1f8f" providerId="ADAL" clId="{8E6EE5B3-A9DC-4DC5-8457-3CEABB4AEA43}" dt="2025-08-09T09:51:25.201" v="139" actId="1076"/>
        <pc:sldMkLst>
          <pc:docMk/>
          <pc:sldMk cId="0" sldId="257"/>
        </pc:sldMkLst>
        <pc:spChg chg="add mod">
          <ac:chgData name="Dasanayake Mudiyanselage Gehan Kavinda Dasanayake (Stud.)" userId="69ce212a-9b5f-4da4-98bd-f6d933cc1f8f" providerId="ADAL" clId="{8E6EE5B3-A9DC-4DC5-8457-3CEABB4AEA43}" dt="2025-08-09T09:51:25.201" v="139" actId="1076"/>
          <ac:spMkLst>
            <pc:docMk/>
            <pc:sldMk cId="0" sldId="257"/>
            <ac:spMk id="6" creationId="{46083343-7208-CE99-C7FD-065DD25DBC31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50:58.577" v="122" actId="21"/>
          <ac:spMkLst>
            <pc:docMk/>
            <pc:sldMk cId="0" sldId="257"/>
            <ac:spMk id="111" creationId="{00000000-0000-0000-0000-000000000000}"/>
          </ac:spMkLst>
        </pc:spChg>
      </pc:sldChg>
      <pc:sldChg chg="modSp mod">
        <pc:chgData name="Dasanayake Mudiyanselage Gehan Kavinda Dasanayake (Stud.)" userId="69ce212a-9b5f-4da4-98bd-f6d933cc1f8f" providerId="ADAL" clId="{8E6EE5B3-A9DC-4DC5-8457-3CEABB4AEA43}" dt="2025-08-11T08:45:19.025" v="1199" actId="1076"/>
        <pc:sldMkLst>
          <pc:docMk/>
          <pc:sldMk cId="2558031619" sldId="350"/>
        </pc:sldMkLst>
        <pc:spChg chg="mod">
          <ac:chgData name="Dasanayake Mudiyanselage Gehan Kavinda Dasanayake (Stud.)" userId="69ce212a-9b5f-4da4-98bd-f6d933cc1f8f" providerId="ADAL" clId="{8E6EE5B3-A9DC-4DC5-8457-3CEABB4AEA43}" dt="2025-08-11T08:04:45.733" v="894" actId="20577"/>
          <ac:spMkLst>
            <pc:docMk/>
            <pc:sldMk cId="2558031619" sldId="350"/>
            <ac:spMk id="2" creationId="{FD4CD9B7-7493-399C-C185-6804351042B3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8:45:19.025" v="1199" actId="1076"/>
          <ac:picMkLst>
            <pc:docMk/>
            <pc:sldMk cId="2558031619" sldId="350"/>
            <ac:picMk id="1031" creationId="{08ACDC54-3AD2-CB85-F100-C8E638F61A9A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20:19.187" v="1080" actId="20577"/>
        <pc:sldMkLst>
          <pc:docMk/>
          <pc:sldMk cId="3726280386" sldId="354"/>
        </pc:sldMkLst>
        <pc:spChg chg="mod">
          <ac:chgData name="Dasanayake Mudiyanselage Gehan Kavinda Dasanayake (Stud.)" userId="69ce212a-9b5f-4da4-98bd-f6d933cc1f8f" providerId="ADAL" clId="{8E6EE5B3-A9DC-4DC5-8457-3CEABB4AEA43}" dt="2025-08-11T08:20:19.187" v="1080" actId="20577"/>
          <ac:spMkLst>
            <pc:docMk/>
            <pc:sldMk cId="3726280386" sldId="354"/>
            <ac:spMk id="3" creationId="{F1F5B1CC-E5CE-3BCB-A698-2195BB2AA071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3:17.840" v="252" actId="404"/>
          <ac:spMkLst>
            <pc:docMk/>
            <pc:sldMk cId="3726280386" sldId="354"/>
            <ac:spMk id="6" creationId="{10E49723-395D-0D46-3CC4-0F1165D68A19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1:52.378" v="242" actId="1076"/>
          <ac:spMkLst>
            <pc:docMk/>
            <pc:sldMk cId="3726280386" sldId="354"/>
            <ac:spMk id="8" creationId="{E3F58A08-6025-572A-1FCE-417FDA2568E0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3:26.861" v="254" actId="1076"/>
          <ac:spMkLst>
            <pc:docMk/>
            <pc:sldMk cId="3726280386" sldId="354"/>
            <ac:spMk id="10" creationId="{E09DCEF2-4D3E-F437-786D-8B061D5A272D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6:13:34.690" v="256" actId="1076"/>
          <ac:picMkLst>
            <pc:docMk/>
            <pc:sldMk cId="3726280386" sldId="354"/>
            <ac:picMk id="2050" creationId="{7C8F286D-53EF-EE8A-7F88-90F5B0C98A45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47:02.663" v="1216" actId="404"/>
        <pc:sldMkLst>
          <pc:docMk/>
          <pc:sldMk cId="2910219850" sldId="383"/>
        </pc:sldMkLst>
        <pc:spChg chg="mod">
          <ac:chgData name="Dasanayake Mudiyanselage Gehan Kavinda Dasanayake (Stud.)" userId="69ce212a-9b5f-4da4-98bd-f6d933cc1f8f" providerId="ADAL" clId="{8E6EE5B3-A9DC-4DC5-8457-3CEABB4AEA43}" dt="2025-08-11T08:47:02.663" v="1216" actId="404"/>
          <ac:spMkLst>
            <pc:docMk/>
            <pc:sldMk cId="2910219850" sldId="383"/>
            <ac:spMk id="7" creationId="{29248F2F-EF1F-56E7-DABD-A53EF2E5BD71}"/>
          </ac:spMkLst>
        </pc:spChg>
      </pc:sldChg>
      <pc:sldChg chg="modSp mod modAnim">
        <pc:chgData name="Dasanayake Mudiyanselage Gehan Kavinda Dasanayake (Stud.)" userId="69ce212a-9b5f-4da4-98bd-f6d933cc1f8f" providerId="ADAL" clId="{8E6EE5B3-A9DC-4DC5-8457-3CEABB4AEA43}" dt="2025-08-11T06:14:39.183" v="261" actId="404"/>
        <pc:sldMkLst>
          <pc:docMk/>
          <pc:sldMk cId="3536162541" sldId="384"/>
        </pc:sldMkLst>
        <pc:spChg chg="mod">
          <ac:chgData name="Dasanayake Mudiyanselage Gehan Kavinda Dasanayake (Stud.)" userId="69ce212a-9b5f-4da4-98bd-f6d933cc1f8f" providerId="ADAL" clId="{8E6EE5B3-A9DC-4DC5-8457-3CEABB4AEA43}" dt="2025-08-11T06:14:39.183" v="261" actId="404"/>
          <ac:spMkLst>
            <pc:docMk/>
            <pc:sldMk cId="3536162541" sldId="384"/>
            <ac:spMk id="8" creationId="{E2BF2B66-D126-47D2-25F4-692DB8D771A1}"/>
          </ac:spMkLst>
        </pc:spChg>
      </pc:sldChg>
      <pc:sldChg chg="modSp mod">
        <pc:chgData name="Dasanayake Mudiyanselage Gehan Kavinda Dasanayake (Stud.)" userId="69ce212a-9b5f-4da4-98bd-f6d933cc1f8f" providerId="ADAL" clId="{8E6EE5B3-A9DC-4DC5-8457-3CEABB4AEA43}" dt="2025-08-11T08:47:30.696" v="1219" actId="114"/>
        <pc:sldMkLst>
          <pc:docMk/>
          <pc:sldMk cId="3690519232" sldId="385"/>
        </pc:sldMkLst>
        <pc:spChg chg="mod">
          <ac:chgData name="Dasanayake Mudiyanselage Gehan Kavinda Dasanayake (Stud.)" userId="69ce212a-9b5f-4da4-98bd-f6d933cc1f8f" providerId="ADAL" clId="{8E6EE5B3-A9DC-4DC5-8457-3CEABB4AEA43}" dt="2025-08-11T08:47:27.550" v="1218" actId="114"/>
          <ac:spMkLst>
            <pc:docMk/>
            <pc:sldMk cId="3690519232" sldId="385"/>
            <ac:spMk id="5" creationId="{35DA786B-5C7B-76C2-23C0-7C9F07CC148E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18:54.233" v="262" actId="404"/>
          <ac:spMkLst>
            <pc:docMk/>
            <pc:sldMk cId="3690519232" sldId="385"/>
            <ac:spMk id="6" creationId="{39144C65-F821-A6B4-F064-0A1EAD1AD8BD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47:25.170" v="1217" actId="114"/>
          <ac:spMkLst>
            <pc:docMk/>
            <pc:sldMk cId="3690519232" sldId="385"/>
            <ac:spMk id="9" creationId="{55C79B75-352C-CEEC-6248-A17C85CA710F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47:30.696" v="1219" actId="114"/>
          <ac:spMkLst>
            <pc:docMk/>
            <pc:sldMk cId="3690519232" sldId="385"/>
            <ac:spMk id="11" creationId="{D6788599-5C55-38C9-0C50-FFF7E68F1C21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6:20:32.517" v="299" actId="1076"/>
          <ac:picMkLst>
            <pc:docMk/>
            <pc:sldMk cId="3690519232" sldId="385"/>
            <ac:picMk id="4098" creationId="{384970B6-A205-7090-3875-1C0B7C0AB7D4}"/>
          </ac:picMkLst>
        </pc:picChg>
        <pc:picChg chg="mod">
          <ac:chgData name="Dasanayake Mudiyanselage Gehan Kavinda Dasanayake (Stud.)" userId="69ce212a-9b5f-4da4-98bd-f6d933cc1f8f" providerId="ADAL" clId="{8E6EE5B3-A9DC-4DC5-8457-3CEABB4AEA43}" dt="2025-08-11T06:20:32.517" v="299" actId="1076"/>
          <ac:picMkLst>
            <pc:docMk/>
            <pc:sldMk cId="3690519232" sldId="385"/>
            <ac:picMk id="4100" creationId="{29C34052-E86D-6F94-2DA9-E17139713FF0}"/>
          </ac:picMkLst>
        </pc:picChg>
        <pc:picChg chg="mod">
          <ac:chgData name="Dasanayake Mudiyanselage Gehan Kavinda Dasanayake (Stud.)" userId="69ce212a-9b5f-4da4-98bd-f6d933cc1f8f" providerId="ADAL" clId="{8E6EE5B3-A9DC-4DC5-8457-3CEABB4AEA43}" dt="2025-08-11T06:20:32.517" v="299" actId="1076"/>
          <ac:picMkLst>
            <pc:docMk/>
            <pc:sldMk cId="3690519232" sldId="385"/>
            <ac:picMk id="4102" creationId="{EA705229-014F-B007-037C-12C1E70367F2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08:27.822" v="984" actId="1076"/>
        <pc:sldMkLst>
          <pc:docMk/>
          <pc:sldMk cId="307724014" sldId="386"/>
        </pc:sldMkLst>
        <pc:spChg chg="mod">
          <ac:chgData name="Dasanayake Mudiyanselage Gehan Kavinda Dasanayake (Stud.)" userId="69ce212a-9b5f-4da4-98bd-f6d933cc1f8f" providerId="ADAL" clId="{8E6EE5B3-A9DC-4DC5-8457-3CEABB4AEA43}" dt="2025-08-11T08:08:23.024" v="982" actId="2710"/>
          <ac:spMkLst>
            <pc:docMk/>
            <pc:sldMk cId="307724014" sldId="386"/>
            <ac:spMk id="6" creationId="{C4E45F85-0EDB-2FA8-D4D1-E71451ED7190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8:08:27.822" v="984" actId="1076"/>
          <ac:picMkLst>
            <pc:docMk/>
            <pc:sldMk cId="307724014" sldId="386"/>
            <ac:picMk id="6146" creationId="{2E10804C-C519-E374-3A84-34C1F07EC0DC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6:54:59.259" v="562" actId="404"/>
        <pc:sldMkLst>
          <pc:docMk/>
          <pc:sldMk cId="2153729955" sldId="387"/>
        </pc:sldMkLst>
        <pc:spChg chg="mod">
          <ac:chgData name="Dasanayake Mudiyanselage Gehan Kavinda Dasanayake (Stud.)" userId="69ce212a-9b5f-4da4-98bd-f6d933cc1f8f" providerId="ADAL" clId="{8E6EE5B3-A9DC-4DC5-8457-3CEABB4AEA43}" dt="2025-08-11T06:54:59.259" v="562" actId="404"/>
          <ac:spMkLst>
            <pc:docMk/>
            <pc:sldMk cId="2153729955" sldId="387"/>
            <ac:spMk id="5" creationId="{77EEB589-4CD8-6370-9E09-B04F87DE047F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6:54:55.368" v="559" actId="1076"/>
          <ac:picMkLst>
            <pc:docMk/>
            <pc:sldMk cId="2153729955" sldId="387"/>
            <ac:picMk id="2" creationId="{80756D2B-2FF9-DC51-6879-7142328E205C}"/>
          </ac:picMkLst>
        </pc:picChg>
      </pc:sldChg>
      <pc:sldChg chg="modSp mod">
        <pc:chgData name="Dasanayake Mudiyanselage Gehan Kavinda Dasanayake (Stud.)" userId="69ce212a-9b5f-4da4-98bd-f6d933cc1f8f" providerId="ADAL" clId="{8E6EE5B3-A9DC-4DC5-8457-3CEABB4AEA43}" dt="2025-08-11T08:46:10.854" v="1202" actId="114"/>
        <pc:sldMkLst>
          <pc:docMk/>
          <pc:sldMk cId="707268186" sldId="388"/>
        </pc:sldMkLst>
        <pc:spChg chg="mod">
          <ac:chgData name="Dasanayake Mudiyanselage Gehan Kavinda Dasanayake (Stud.)" userId="69ce212a-9b5f-4da4-98bd-f6d933cc1f8f" providerId="ADAL" clId="{8E6EE5B3-A9DC-4DC5-8457-3CEABB4AEA43}" dt="2025-08-11T08:46:10.854" v="1202" actId="114"/>
          <ac:spMkLst>
            <pc:docMk/>
            <pc:sldMk cId="707268186" sldId="388"/>
            <ac:spMk id="5" creationId="{68702DF1-D44E-0CDA-7085-23A70CF11BF2}"/>
          </ac:spMkLst>
        </pc:spChg>
        <pc:picChg chg="mod">
          <ac:chgData name="Dasanayake Mudiyanselage Gehan Kavinda Dasanayake (Stud.)" userId="69ce212a-9b5f-4da4-98bd-f6d933cc1f8f" providerId="ADAL" clId="{8E6EE5B3-A9DC-4DC5-8457-3CEABB4AEA43}" dt="2025-08-11T08:30:15.117" v="1195" actId="1076"/>
          <ac:picMkLst>
            <pc:docMk/>
            <pc:sldMk cId="707268186" sldId="388"/>
            <ac:picMk id="7170" creationId="{0DE6E327-5AC8-E93C-59D5-CA798E360106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6:07.512" v="1201" actId="114"/>
        <pc:sldMkLst>
          <pc:docMk/>
          <pc:sldMk cId="1811221939" sldId="389"/>
        </pc:sldMkLst>
        <pc:spChg chg="mod">
          <ac:chgData name="Dasanayake Mudiyanselage Gehan Kavinda Dasanayake (Stud.)" userId="69ce212a-9b5f-4da4-98bd-f6d933cc1f8f" providerId="ADAL" clId="{8E6EE5B3-A9DC-4DC5-8457-3CEABB4AEA43}" dt="2025-08-11T06:57:06.491" v="602" actId="20577"/>
          <ac:spMkLst>
            <pc:docMk/>
            <pc:sldMk cId="1811221939" sldId="389"/>
            <ac:spMk id="6" creationId="{00962089-2BAD-8242-5BC1-BB2C8A082478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07.512" v="1201" actId="114"/>
          <ac:spMkLst>
            <pc:docMk/>
            <pc:sldMk cId="1811221939" sldId="389"/>
            <ac:spMk id="8" creationId="{E45BD2A8-02CD-DC98-C8FE-ED56555A49A6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9:44.759" v="993" actId="1076"/>
          <ac:picMkLst>
            <pc:docMk/>
            <pc:sldMk cId="1811221939" sldId="389"/>
            <ac:picMk id="5" creationId="{0839B261-7F28-996E-4E3C-1DAEED56240C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40.788" v="1208" actId="114"/>
        <pc:sldMkLst>
          <pc:docMk/>
          <pc:sldMk cId="1372766663" sldId="390"/>
        </pc:sldMkLst>
        <pc:spChg chg="mod">
          <ac:chgData name="Dasanayake Mudiyanselage Gehan Kavinda Dasanayake (Stud.)" userId="69ce212a-9b5f-4da4-98bd-f6d933cc1f8f" providerId="ADAL" clId="{8E6EE5B3-A9DC-4DC5-8457-3CEABB4AEA43}" dt="2025-08-11T07:26:35.351" v="742" actId="6549"/>
          <ac:spMkLst>
            <pc:docMk/>
            <pc:sldMk cId="1372766663" sldId="390"/>
            <ac:spMk id="6" creationId="{82781F65-C2B6-187E-9FAB-860BF5B9152D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40.788" v="1208" actId="114"/>
          <ac:spMkLst>
            <pc:docMk/>
            <pc:sldMk cId="1372766663" sldId="390"/>
            <ac:spMk id="7" creationId="{1C3DF24D-D9DA-C7B0-6276-DF706D733AF8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38.196" v="1207" actId="114"/>
          <ac:spMkLst>
            <pc:docMk/>
            <pc:sldMk cId="1372766663" sldId="390"/>
            <ac:spMk id="9" creationId="{270BEE39-1C93-76C0-7337-9BFF5B8B0C71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25:26.354" v="730" actId="1076"/>
          <ac:picMkLst>
            <pc:docMk/>
            <pc:sldMk cId="1372766663" sldId="390"/>
            <ac:picMk id="5" creationId="{0309329E-0F93-253A-0B11-949050AA7F7A}"/>
          </ac:picMkLst>
        </pc:picChg>
        <pc:picChg chg="mod">
          <ac:chgData name="Dasanayake Mudiyanselage Gehan Kavinda Dasanayake (Stud.)" userId="69ce212a-9b5f-4da4-98bd-f6d933cc1f8f" providerId="ADAL" clId="{8E6EE5B3-A9DC-4DC5-8457-3CEABB4AEA43}" dt="2025-08-11T07:24:36.526" v="716" actId="1076"/>
          <ac:picMkLst>
            <pc:docMk/>
            <pc:sldMk cId="1372766663" sldId="390"/>
            <ac:picMk id="8194" creationId="{F6BD77BE-C85F-2F61-126A-F25BB9AD1CC8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8:07.858" v="1222" actId="1076"/>
        <pc:sldMkLst>
          <pc:docMk/>
          <pc:sldMk cId="1098956803" sldId="391"/>
        </pc:sldMkLst>
        <pc:spChg chg="add mod">
          <ac:chgData name="Dasanayake Mudiyanselage Gehan Kavinda Dasanayake (Stud.)" userId="69ce212a-9b5f-4da4-98bd-f6d933cc1f8f" providerId="ADAL" clId="{8E6EE5B3-A9DC-4DC5-8457-3CEABB4AEA43}" dt="2025-08-11T08:48:07.858" v="1222" actId="1076"/>
          <ac:spMkLst>
            <pc:docMk/>
            <pc:sldMk cId="1098956803" sldId="391"/>
            <ac:spMk id="5" creationId="{B7F20E26-DCB8-7677-8EDA-E310E356B067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7:25:52.449" v="732" actId="403"/>
          <ac:spMkLst>
            <pc:docMk/>
            <pc:sldMk cId="1098956803" sldId="391"/>
            <ac:spMk id="6" creationId="{081B8D34-C144-C99A-A474-632145DA217F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26:17.815" v="740" actId="1076"/>
          <ac:picMkLst>
            <pc:docMk/>
            <pc:sldMk cId="1098956803" sldId="391"/>
            <ac:picMk id="2" creationId="{585B36A1-7ADB-0ED9-8E91-30D821C5D7C2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50.057" v="1210" actId="114"/>
        <pc:sldMkLst>
          <pc:docMk/>
          <pc:sldMk cId="3052670143" sldId="392"/>
        </pc:sldMkLst>
        <pc:spChg chg="add mod">
          <ac:chgData name="Dasanayake Mudiyanselage Gehan Kavinda Dasanayake (Stud.)" userId="69ce212a-9b5f-4da4-98bd-f6d933cc1f8f" providerId="ADAL" clId="{8E6EE5B3-A9DC-4DC5-8457-3CEABB4AEA43}" dt="2025-08-11T08:46:50.057" v="1210" actId="114"/>
          <ac:spMkLst>
            <pc:docMk/>
            <pc:sldMk cId="3052670143" sldId="392"/>
            <ac:spMk id="2" creationId="{65E68648-4B81-2672-3DF1-3E0A0303C9FE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45:31.955" v="88" actId="20577"/>
          <ac:spMkLst>
            <pc:docMk/>
            <pc:sldMk cId="3052670143" sldId="392"/>
            <ac:spMk id="3" creationId="{17450A66-20FA-2044-04F7-38132E679E2B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01:12.029" v="852" actId="255"/>
          <ac:spMkLst>
            <pc:docMk/>
            <pc:sldMk cId="3052670143" sldId="392"/>
            <ac:spMk id="6" creationId="{F7D3288E-D4BE-6138-CF1A-9F3778E90262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48:09.373" v="827" actId="1076"/>
          <ac:picMkLst>
            <pc:docMk/>
            <pc:sldMk cId="3052670143" sldId="392"/>
            <ac:picMk id="9218" creationId="{8CFE5A77-E561-C817-ACF5-941C43D263AE}"/>
          </ac:picMkLst>
        </pc:picChg>
      </pc:sldChg>
      <pc:sldChg chg="delSp modSp del mod">
        <pc:chgData name="Dasanayake Mudiyanselage Gehan Kavinda Dasanayake (Stud.)" userId="69ce212a-9b5f-4da4-98bd-f6d933cc1f8f" providerId="ADAL" clId="{8E6EE5B3-A9DC-4DC5-8457-3CEABB4AEA43}" dt="2025-08-09T09:45:26.715" v="79" actId="47"/>
        <pc:sldMkLst>
          <pc:docMk/>
          <pc:sldMk cId="1135204281" sldId="393"/>
        </pc:sldMkLst>
      </pc:sldChg>
      <pc:sldChg chg="ord">
        <pc:chgData name="Dasanayake Mudiyanselage Gehan Kavinda Dasanayake (Stud.)" userId="69ce212a-9b5f-4da4-98bd-f6d933cc1f8f" providerId="ADAL" clId="{8E6EE5B3-A9DC-4DC5-8457-3CEABB4AEA43}" dt="2025-08-11T08:14:52.493" v="1075"/>
        <pc:sldMkLst>
          <pc:docMk/>
          <pc:sldMk cId="1537978578" sldId="394"/>
        </pc:sldMkLst>
      </pc:sldChg>
      <pc:sldChg chg="del">
        <pc:chgData name="Dasanayake Mudiyanselage Gehan Kavinda Dasanayake (Stud.)" userId="69ce212a-9b5f-4da4-98bd-f6d933cc1f8f" providerId="ADAL" clId="{8E6EE5B3-A9DC-4DC5-8457-3CEABB4AEA43}" dt="2025-08-09T09:48:21.987" v="111" actId="47"/>
        <pc:sldMkLst>
          <pc:docMk/>
          <pc:sldMk cId="316793815" sldId="395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46:54.907" v="1211" actId="114"/>
        <pc:sldMkLst>
          <pc:docMk/>
          <pc:sldMk cId="165275994" sldId="399"/>
        </pc:sldMkLst>
        <pc:spChg chg="add mod">
          <ac:chgData name="Dasanayake Mudiyanselage Gehan Kavinda Dasanayake (Stud.)" userId="69ce212a-9b5f-4da4-98bd-f6d933cc1f8f" providerId="ADAL" clId="{8E6EE5B3-A9DC-4DC5-8457-3CEABB4AEA43}" dt="2025-08-11T08:46:54.907" v="1211" actId="114"/>
          <ac:spMkLst>
            <pc:docMk/>
            <pc:sldMk cId="165275994" sldId="399"/>
            <ac:spMk id="2" creationId="{C36DABFA-24A9-3EBC-E387-02B4E60892CB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8:03:22.029" v="861" actId="403"/>
          <ac:spMkLst>
            <pc:docMk/>
            <pc:sldMk cId="165275994" sldId="399"/>
            <ac:spMk id="6" creationId="{893CFECE-B9FE-66AA-E9EC-CBD22A5ABFCB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7:58:16.230" v="833" actId="1076"/>
          <ac:picMkLst>
            <pc:docMk/>
            <pc:sldMk cId="165275994" sldId="399"/>
            <ac:picMk id="12290" creationId="{281A1790-40CC-0804-1EC7-529E22D98774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51:31.195" v="1262" actId="1076"/>
        <pc:sldMkLst>
          <pc:docMk/>
          <pc:sldMk cId="437343537" sldId="400"/>
        </pc:sldMkLst>
        <pc:spChg chg="add mod">
          <ac:chgData name="Dasanayake Mudiyanselage Gehan Kavinda Dasanayake (Stud.)" userId="69ce212a-9b5f-4da4-98bd-f6d933cc1f8f" providerId="ADAL" clId="{8E6EE5B3-A9DC-4DC5-8457-3CEABB4AEA43}" dt="2025-08-11T08:51:31.195" v="1262" actId="1076"/>
          <ac:spMkLst>
            <pc:docMk/>
            <pc:sldMk cId="437343537" sldId="400"/>
            <ac:spMk id="9" creationId="{41A503E4-3B78-5C76-5163-7ABC4F2FD319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50:57.008" v="1245" actId="1076"/>
          <ac:picMkLst>
            <pc:docMk/>
            <pc:sldMk cId="437343537" sldId="400"/>
            <ac:picMk id="14340" creationId="{602ECA0A-BEAD-EB0C-A0A3-9B6673133670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53:25.136" v="1287" actId="313"/>
        <pc:sldMkLst>
          <pc:docMk/>
          <pc:sldMk cId="1284609046" sldId="402"/>
        </pc:sldMkLst>
        <pc:spChg chg="add mod">
          <ac:chgData name="Dasanayake Mudiyanselage Gehan Kavinda Dasanayake (Stud.)" userId="69ce212a-9b5f-4da4-98bd-f6d933cc1f8f" providerId="ADAL" clId="{8E6EE5B3-A9DC-4DC5-8457-3CEABB4AEA43}" dt="2025-08-11T08:53:25.136" v="1287" actId="313"/>
          <ac:spMkLst>
            <pc:docMk/>
            <pc:sldMk cId="1284609046" sldId="402"/>
            <ac:spMk id="8" creationId="{ABEFBFB4-6B68-BDE3-0CE1-DE41423CFE14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52:47.446" v="1268" actId="1076"/>
          <ac:picMkLst>
            <pc:docMk/>
            <pc:sldMk cId="1284609046" sldId="402"/>
            <ac:picMk id="5" creationId="{DF139DA5-0C4C-72B5-87FF-F6320AFAB03B}"/>
          </ac:picMkLst>
        </pc:picChg>
      </pc:sldChg>
      <pc:sldChg chg="addSp delSp modSp mod ord">
        <pc:chgData name="Dasanayake Mudiyanselage Gehan Kavinda Dasanayake (Stud.)" userId="69ce212a-9b5f-4da4-98bd-f6d933cc1f8f" providerId="ADAL" clId="{8E6EE5B3-A9DC-4DC5-8457-3CEABB4AEA43}" dt="2025-08-11T08:48:39.688" v="1233" actId="14100"/>
        <pc:sldMkLst>
          <pc:docMk/>
          <pc:sldMk cId="1643616797" sldId="410"/>
        </pc:sldMkLst>
        <pc:spChg chg="add mod">
          <ac:chgData name="Dasanayake Mudiyanselage Gehan Kavinda Dasanayake (Stud.)" userId="69ce212a-9b5f-4da4-98bd-f6d933cc1f8f" providerId="ADAL" clId="{8E6EE5B3-A9DC-4DC5-8457-3CEABB4AEA43}" dt="2025-08-11T08:48:31.843" v="1230" actId="14100"/>
          <ac:spMkLst>
            <pc:docMk/>
            <pc:sldMk cId="1643616797" sldId="410"/>
            <ac:spMk id="2" creationId="{EF02A1C0-ADEC-D318-A13B-32C6920B0D88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41:11.453" v="20" actId="20577"/>
          <ac:spMkLst>
            <pc:docMk/>
            <pc:sldMk cId="1643616797" sldId="410"/>
            <ac:spMk id="3" creationId="{8E9E1257-DD1C-4819-88BA-CE7FE4B00DB6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8:18.713" v="1226" actId="14100"/>
          <ac:spMkLst>
            <pc:docMk/>
            <pc:sldMk cId="1643616797" sldId="410"/>
            <ac:spMk id="5" creationId="{6C2D9F7A-88DB-6A9A-F9D9-58538FF3C4A7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09T09:44:08.829" v="73" actId="33524"/>
          <ac:spMkLst>
            <pc:docMk/>
            <pc:sldMk cId="1643616797" sldId="410"/>
            <ac:spMk id="6" creationId="{BDE8117F-9060-AC01-964F-AA2DEDCD4462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8:25.684" v="1227" actId="114"/>
          <ac:spMkLst>
            <pc:docMk/>
            <pc:sldMk cId="1643616797" sldId="410"/>
            <ac:spMk id="14" creationId="{A5990FF4-485E-1608-A49C-E3605B7654D2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8:39.688" v="1233" actId="14100"/>
          <ac:spMkLst>
            <pc:docMk/>
            <pc:sldMk cId="1643616797" sldId="410"/>
            <ac:spMk id="15" creationId="{6D5FF5FF-7505-CFB5-D11C-E79924A86B4F}"/>
          </ac:spMkLst>
        </pc:spChg>
        <pc:picChg chg="add mod modCrop">
          <ac:chgData name="Dasanayake Mudiyanselage Gehan Kavinda Dasanayake (Stud.)" userId="69ce212a-9b5f-4da4-98bd-f6d933cc1f8f" providerId="ADAL" clId="{8E6EE5B3-A9DC-4DC5-8457-3CEABB4AEA43}" dt="2025-08-11T07:31:55.624" v="811" actId="1076"/>
          <ac:picMkLst>
            <pc:docMk/>
            <pc:sldMk cId="1643616797" sldId="410"/>
            <ac:picMk id="7" creationId="{B5372193-7658-4EE4-1D82-CFAECD81D79A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7:31:40.093" v="809" actId="14100"/>
          <ac:picMkLst>
            <pc:docMk/>
            <pc:sldMk cId="1643616797" sldId="410"/>
            <ac:picMk id="10" creationId="{A4DDF531-5E38-257C-8578-4EF467F37512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7:29:38.744" v="780" actId="732"/>
          <ac:picMkLst>
            <pc:docMk/>
            <pc:sldMk cId="1643616797" sldId="410"/>
            <ac:picMk id="13" creationId="{B5ACB461-2121-6DD1-AF54-FC681A727F99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7:27:16.128" v="755" actId="1076"/>
          <ac:picMkLst>
            <pc:docMk/>
            <pc:sldMk cId="1643616797" sldId="410"/>
            <ac:picMk id="17" creationId="{48CA3E85-2459-0222-EEE0-3F9FF0A18657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6:22.348" v="1203" actId="114"/>
        <pc:sldMkLst>
          <pc:docMk/>
          <pc:sldMk cId="3458720774" sldId="412"/>
        </pc:sldMkLst>
        <pc:spChg chg="add mod">
          <ac:chgData name="Dasanayake Mudiyanselage Gehan Kavinda Dasanayake (Stud.)" userId="69ce212a-9b5f-4da4-98bd-f6d933cc1f8f" providerId="ADAL" clId="{8E6EE5B3-A9DC-4DC5-8457-3CEABB4AEA43}" dt="2025-08-11T08:46:22.348" v="1203" actId="114"/>
          <ac:spMkLst>
            <pc:docMk/>
            <pc:sldMk cId="3458720774" sldId="412"/>
            <ac:spMk id="8" creationId="{E08278F8-2A5F-BB0A-278D-4609873E314A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12:35.310" v="1027" actId="14100"/>
          <ac:picMkLst>
            <pc:docMk/>
            <pc:sldMk cId="3458720774" sldId="412"/>
            <ac:picMk id="5" creationId="{EFB8C3D3-EEE8-5032-5761-3B4CC5DD359C}"/>
          </ac:picMkLst>
        </pc:picChg>
      </pc:sldChg>
      <pc:sldChg chg="addSp modSp mod">
        <pc:chgData name="Dasanayake Mudiyanselage Gehan Kavinda Dasanayake (Stud.)" userId="69ce212a-9b5f-4da4-98bd-f6d933cc1f8f" providerId="ADAL" clId="{8E6EE5B3-A9DC-4DC5-8457-3CEABB4AEA43}" dt="2025-08-11T08:46:25.827" v="1204" actId="114"/>
        <pc:sldMkLst>
          <pc:docMk/>
          <pc:sldMk cId="2575378918" sldId="413"/>
        </pc:sldMkLst>
        <pc:spChg chg="add mod">
          <ac:chgData name="Dasanayake Mudiyanselage Gehan Kavinda Dasanayake (Stud.)" userId="69ce212a-9b5f-4da4-98bd-f6d933cc1f8f" providerId="ADAL" clId="{8E6EE5B3-A9DC-4DC5-8457-3CEABB4AEA43}" dt="2025-08-11T08:46:25.827" v="1204" actId="114"/>
          <ac:spMkLst>
            <pc:docMk/>
            <pc:sldMk cId="2575378918" sldId="413"/>
            <ac:spMk id="5" creationId="{FE4CE5D7-A2D7-9064-573C-760A15239A00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13:32.839" v="1056" actId="1076"/>
          <ac:picMkLst>
            <pc:docMk/>
            <pc:sldMk cId="2575378918" sldId="413"/>
            <ac:picMk id="7170" creationId="{F5D8B749-16FB-79A0-65FA-C81D9EF33B91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4.600" v="1206" actId="114"/>
        <pc:sldMkLst>
          <pc:docMk/>
          <pc:sldMk cId="1368741181" sldId="414"/>
        </pc:sldMkLst>
        <pc:spChg chg="mod">
          <ac:chgData name="Dasanayake Mudiyanselage Gehan Kavinda Dasanayake (Stud.)" userId="69ce212a-9b5f-4da4-98bd-f6d933cc1f8f" providerId="ADAL" clId="{8E6EE5B3-A9DC-4DC5-8457-3CEABB4AEA43}" dt="2025-08-11T07:05:12.502" v="647" actId="20577"/>
          <ac:spMkLst>
            <pc:docMk/>
            <pc:sldMk cId="1368741181" sldId="414"/>
            <ac:spMk id="6" creationId="{F010E108-F807-7C20-01E2-8ADB0D799098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6:34.600" v="1206" actId="114"/>
          <ac:spMkLst>
            <pc:docMk/>
            <pc:sldMk cId="1368741181" sldId="414"/>
            <ac:spMk id="8" creationId="{E5BCA15C-1ACA-4765-36A2-16CF44B0A68E}"/>
          </ac:spMkLst>
        </pc:spChg>
        <pc:picChg chg="add mod modCrop">
          <ac:chgData name="Dasanayake Mudiyanselage Gehan Kavinda Dasanayake (Stud.)" userId="69ce212a-9b5f-4da4-98bd-f6d933cc1f8f" providerId="ADAL" clId="{8E6EE5B3-A9DC-4DC5-8457-3CEABB4AEA43}" dt="2025-08-11T07:06:27.418" v="667" actId="208"/>
          <ac:picMkLst>
            <pc:docMk/>
            <pc:sldMk cId="1368741181" sldId="414"/>
            <ac:picMk id="5" creationId="{2233AE2C-2AEF-6125-C1E6-DC620D146AAD}"/>
          </ac:picMkLst>
        </pc:picChg>
      </pc:sldChg>
      <pc:sldChg chg="addSp delSp modSp mod">
        <pc:chgData name="Dasanayake Mudiyanselage Gehan Kavinda Dasanayake (Stud.)" userId="69ce212a-9b5f-4da4-98bd-f6d933cc1f8f" providerId="ADAL" clId="{8E6EE5B3-A9DC-4DC5-8457-3CEABB4AEA43}" dt="2025-08-11T08:46:30.253" v="1205" actId="114"/>
        <pc:sldMkLst>
          <pc:docMk/>
          <pc:sldMk cId="3026682529" sldId="415"/>
        </pc:sldMkLst>
        <pc:spChg chg="add mod">
          <ac:chgData name="Dasanayake Mudiyanselage Gehan Kavinda Dasanayake (Stud.)" userId="69ce212a-9b5f-4da4-98bd-f6d933cc1f8f" providerId="ADAL" clId="{8E6EE5B3-A9DC-4DC5-8457-3CEABB4AEA43}" dt="2025-08-11T08:46:30.253" v="1205" actId="114"/>
          <ac:spMkLst>
            <pc:docMk/>
            <pc:sldMk cId="3026682529" sldId="415"/>
            <ac:spMk id="8" creationId="{97D47A21-42AA-353E-A197-B0DDE0189A53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13:41.184" v="1058" actId="1076"/>
          <ac:picMkLst>
            <pc:docMk/>
            <pc:sldMk cId="3026682529" sldId="415"/>
            <ac:picMk id="10" creationId="{BD3594DF-4397-5125-44FC-E38000AABCA8}"/>
          </ac:picMkLst>
        </pc:picChg>
      </pc:sldChg>
      <pc:sldChg chg="del">
        <pc:chgData name="Dasanayake Mudiyanselage Gehan Kavinda Dasanayake (Stud.)" userId="69ce212a-9b5f-4da4-98bd-f6d933cc1f8f" providerId="ADAL" clId="{8E6EE5B3-A9DC-4DC5-8457-3CEABB4AEA43}" dt="2025-08-11T06:54:31.337" v="558" actId="47"/>
        <pc:sldMkLst>
          <pc:docMk/>
          <pc:sldMk cId="2773790551" sldId="416"/>
        </pc:sldMkLst>
      </pc:sldChg>
      <pc:sldChg chg="addSp modSp mod">
        <pc:chgData name="Dasanayake Mudiyanselage Gehan Kavinda Dasanayake (Stud.)" userId="69ce212a-9b5f-4da4-98bd-f6d933cc1f8f" providerId="ADAL" clId="{8E6EE5B3-A9DC-4DC5-8457-3CEABB4AEA43}" dt="2025-08-11T08:09:33.055" v="992" actId="1076"/>
        <pc:sldMkLst>
          <pc:docMk/>
          <pc:sldMk cId="1467606383" sldId="417"/>
        </pc:sldMkLst>
        <pc:spChg chg="mod">
          <ac:chgData name="Dasanayake Mudiyanselage Gehan Kavinda Dasanayake (Stud.)" userId="69ce212a-9b5f-4da4-98bd-f6d933cc1f8f" providerId="ADAL" clId="{8E6EE5B3-A9DC-4DC5-8457-3CEABB4AEA43}" dt="2025-08-11T06:53:57.484" v="550" actId="20577"/>
          <ac:spMkLst>
            <pc:docMk/>
            <pc:sldMk cId="1467606383" sldId="417"/>
            <ac:spMk id="6" creationId="{11E3758E-2ADC-D422-3157-1711CBB8C42C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9:33.055" v="992" actId="1076"/>
          <ac:picMkLst>
            <pc:docMk/>
            <pc:sldMk cId="1467606383" sldId="417"/>
            <ac:picMk id="4100" creationId="{7662D5DA-E394-E9AC-97B3-3B566724035B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6:53:41.996" v="547" actId="1076"/>
          <ac:picMkLst>
            <pc:docMk/>
            <pc:sldMk cId="1467606383" sldId="417"/>
            <ac:picMk id="4102" creationId="{045210C2-FD08-C4D9-CD58-6F446135DB6D}"/>
          </ac:picMkLst>
        </pc:picChg>
      </pc:sldChg>
      <pc:sldChg chg="addSp delSp modSp new mod modAnim">
        <pc:chgData name="Dasanayake Mudiyanselage Gehan Kavinda Dasanayake (Stud.)" userId="69ce212a-9b5f-4da4-98bd-f6d933cc1f8f" providerId="ADAL" clId="{8E6EE5B3-A9DC-4DC5-8457-3CEABB4AEA43}" dt="2025-08-11T08:54:47.719" v="1294" actId="208"/>
        <pc:sldMkLst>
          <pc:docMk/>
          <pc:sldMk cId="3010856807" sldId="418"/>
        </pc:sldMkLst>
        <pc:spChg chg="add del mod">
          <ac:chgData name="Dasanayake Mudiyanselage Gehan Kavinda Dasanayake (Stud.)" userId="69ce212a-9b5f-4da4-98bd-f6d933cc1f8f" providerId="ADAL" clId="{8E6EE5B3-A9DC-4DC5-8457-3CEABB4AEA43}" dt="2025-08-11T06:10:05.070" v="215" actId="14100"/>
          <ac:spMkLst>
            <pc:docMk/>
            <pc:sldMk cId="3010856807" sldId="418"/>
            <ac:spMk id="2" creationId="{93C4EA3C-D4DF-2FDF-C68D-D3395E6EF1CD}"/>
          </ac:spMkLst>
        </pc:spChg>
        <pc:spChg chg="mod">
          <ac:chgData name="Dasanayake Mudiyanselage Gehan Kavinda Dasanayake (Stud.)" userId="69ce212a-9b5f-4da4-98bd-f6d933cc1f8f" providerId="ADAL" clId="{8E6EE5B3-A9DC-4DC5-8457-3CEABB4AEA43}" dt="2025-08-11T06:08:00.620" v="198" actId="20577"/>
          <ac:spMkLst>
            <pc:docMk/>
            <pc:sldMk cId="3010856807" sldId="418"/>
            <ac:spMk id="3" creationId="{5B312D46-679F-AAC3-A307-480FE0FB49FF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6:10:20.084" v="230" actId="1076"/>
          <ac:spMkLst>
            <pc:docMk/>
            <pc:sldMk cId="3010856807" sldId="418"/>
            <ac:spMk id="15" creationId="{03450955-B198-B063-29A7-FFBD6FC290E1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6:11:02.477" v="235"/>
          <ac:spMkLst>
            <pc:docMk/>
            <pc:sldMk cId="3010856807" sldId="418"/>
            <ac:spMk id="16" creationId="{8FF02B57-4421-E5ED-3AB6-5BB714F094A6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6:11:07.014" v="236"/>
          <ac:spMkLst>
            <pc:docMk/>
            <pc:sldMk cId="3010856807" sldId="418"/>
            <ac:spMk id="17" creationId="{164A992A-BD28-5A19-8325-6A4379FC2CAE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7:01.860" v="919" actId="14100"/>
          <ac:spMkLst>
            <pc:docMk/>
            <pc:sldMk cId="3010856807" sldId="418"/>
            <ac:spMk id="19" creationId="{14086A71-3EF6-F671-FCA4-C390767E238B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6:52.088" v="917" actId="122"/>
          <ac:spMkLst>
            <pc:docMk/>
            <pc:sldMk cId="3010856807" sldId="418"/>
            <ac:spMk id="21" creationId="{AA23B40B-CBCD-D086-A1CD-FFED4A0DAE67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6:32.821" v="913" actId="1076"/>
          <ac:spMkLst>
            <pc:docMk/>
            <pc:sldMk cId="3010856807" sldId="418"/>
            <ac:spMk id="23" creationId="{778AF4F7-DD49-4A6F-0696-ACB2415E92BB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08:03.324" v="981" actId="207"/>
          <ac:spMkLst>
            <pc:docMk/>
            <pc:sldMk cId="3010856807" sldId="418"/>
            <ac:spMk id="24" creationId="{E37B4314-D28D-14B4-02A0-AC3AD6BD0A9D}"/>
          </ac:spMkLst>
        </pc:spChg>
        <pc:picChg chg="add mod modCrop">
          <ac:chgData name="Dasanayake Mudiyanselage Gehan Kavinda Dasanayake (Stud.)" userId="69ce212a-9b5f-4da4-98bd-f6d933cc1f8f" providerId="ADAL" clId="{8E6EE5B3-A9DC-4DC5-8457-3CEABB4AEA43}" dt="2025-08-11T08:54:47.719" v="1294" actId="208"/>
          <ac:picMkLst>
            <pc:docMk/>
            <pc:sldMk cId="3010856807" sldId="418"/>
            <ac:picMk id="9" creationId="{C3079F4D-0358-356D-5EFA-4D3C48E61F9B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54:45.493" v="1293" actId="208"/>
          <ac:picMkLst>
            <pc:docMk/>
            <pc:sldMk cId="3010856807" sldId="418"/>
            <ac:picMk id="12" creationId="{B34C8C88-3C6B-E192-D682-35B3F4BD4550}"/>
          </ac:picMkLst>
        </pc:picChg>
        <pc:picChg chg="add mod modCrop">
          <ac:chgData name="Dasanayake Mudiyanselage Gehan Kavinda Dasanayake (Stud.)" userId="69ce212a-9b5f-4da4-98bd-f6d933cc1f8f" providerId="ADAL" clId="{8E6EE5B3-A9DC-4DC5-8457-3CEABB4AEA43}" dt="2025-08-11T08:54:42.929" v="1292" actId="208"/>
          <ac:picMkLst>
            <pc:docMk/>
            <pc:sldMk cId="3010856807" sldId="418"/>
            <ac:picMk id="13" creationId="{E1532512-0234-F8F2-D6E7-92816A5D7E73}"/>
          </ac:picMkLst>
        </pc:picChg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08:45.872" v="986" actId="1076"/>
        <pc:sldMkLst>
          <pc:docMk/>
          <pc:sldMk cId="2114252350" sldId="419"/>
        </pc:sldMkLst>
        <pc:spChg chg="mod">
          <ac:chgData name="Dasanayake Mudiyanselage Gehan Kavinda Dasanayake (Stud.)" userId="69ce212a-9b5f-4da4-98bd-f6d933cc1f8f" providerId="ADAL" clId="{8E6EE5B3-A9DC-4DC5-8457-3CEABB4AEA43}" dt="2025-08-11T06:44:38.031" v="463" actId="2710"/>
          <ac:spMkLst>
            <pc:docMk/>
            <pc:sldMk cId="2114252350" sldId="419"/>
            <ac:spMk id="6" creationId="{21B0348E-0975-B627-0158-8A128AAEBB68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8:43.160" v="985" actId="1076"/>
          <ac:picMkLst>
            <pc:docMk/>
            <pc:sldMk cId="2114252350" sldId="419"/>
            <ac:picMk id="2056" creationId="{83CB279D-4EB0-10C8-CAFF-76B71AB3369B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8:45.872" v="986" actId="1076"/>
          <ac:picMkLst>
            <pc:docMk/>
            <pc:sldMk cId="2114252350" sldId="419"/>
            <ac:picMk id="2058" creationId="{4AE56F8C-4864-8FBD-24C9-09D0F68CB5E6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6:44:39.907" v="464" actId="1076"/>
          <ac:picMkLst>
            <pc:docMk/>
            <pc:sldMk cId="2114252350" sldId="419"/>
            <ac:picMk id="2060" creationId="{8C9CCE11-CC49-C4A6-0AEE-A58B177E194B}"/>
          </ac:picMkLst>
        </pc:picChg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02.992" v="989" actId="1076"/>
        <pc:sldMkLst>
          <pc:docMk/>
          <pc:sldMk cId="848026904" sldId="420"/>
        </pc:sldMkLst>
        <pc:spChg chg="mod">
          <ac:chgData name="Dasanayake Mudiyanselage Gehan Kavinda Dasanayake (Stud.)" userId="69ce212a-9b5f-4da4-98bd-f6d933cc1f8f" providerId="ADAL" clId="{8E6EE5B3-A9DC-4DC5-8457-3CEABB4AEA43}" dt="2025-08-11T06:54:23.077" v="557" actId="1036"/>
          <ac:spMkLst>
            <pc:docMk/>
            <pc:sldMk cId="848026904" sldId="420"/>
            <ac:spMk id="6" creationId="{28887ADA-C55E-CBAB-42D1-A380D703386D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8:53.050" v="987" actId="1076"/>
          <ac:picMkLst>
            <pc:docMk/>
            <pc:sldMk cId="848026904" sldId="420"/>
            <ac:picMk id="3074" creationId="{5D6AE634-0D0D-FBA8-BA35-EC267CA88339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8:57.383" v="988" actId="1076"/>
          <ac:picMkLst>
            <pc:docMk/>
            <pc:sldMk cId="848026904" sldId="420"/>
            <ac:picMk id="3076" creationId="{62F05657-8E5D-C333-3BE8-B014815FED55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9:02.992" v="989" actId="1076"/>
          <ac:picMkLst>
            <pc:docMk/>
            <pc:sldMk cId="848026904" sldId="420"/>
            <ac:picMk id="3078" creationId="{16639B7E-EFAD-326D-A581-0EB226E5DB33}"/>
          </ac:picMkLst>
        </pc:picChg>
      </pc:sldChg>
      <pc:sldChg chg="addSp modSp add mod ord">
        <pc:chgData name="Dasanayake Mudiyanselage Gehan Kavinda Dasanayake (Stud.)" userId="69ce212a-9b5f-4da4-98bd-f6d933cc1f8f" providerId="ADAL" clId="{8E6EE5B3-A9DC-4DC5-8457-3CEABB4AEA43}" dt="2025-08-11T08:09:25.100" v="991" actId="1076"/>
        <pc:sldMkLst>
          <pc:docMk/>
          <pc:sldMk cId="3777992941" sldId="421"/>
        </pc:sldMkLst>
        <pc:spChg chg="mod">
          <ac:chgData name="Dasanayake Mudiyanselage Gehan Kavinda Dasanayake (Stud.)" userId="69ce212a-9b5f-4da4-98bd-f6d933cc1f8f" providerId="ADAL" clId="{8E6EE5B3-A9DC-4DC5-8457-3CEABB4AEA43}" dt="2025-08-11T06:51:34.886" v="527" actId="20577"/>
          <ac:spMkLst>
            <pc:docMk/>
            <pc:sldMk cId="3777992941" sldId="421"/>
            <ac:spMk id="6" creationId="{F4CB7DDE-67C4-6F76-A465-AFF66AC72810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09:22.181" v="990" actId="1076"/>
          <ac:picMkLst>
            <pc:docMk/>
            <pc:sldMk cId="3777992941" sldId="421"/>
            <ac:picMk id="5122" creationId="{E755DC11-2C40-E9BD-A2A1-A8D4E0C726B4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09:25.100" v="991" actId="1076"/>
          <ac:picMkLst>
            <pc:docMk/>
            <pc:sldMk cId="3777992941" sldId="421"/>
            <ac:picMk id="5124" creationId="{5CACB681-CAFE-A5C9-2F05-0A0A63F0FD65}"/>
          </ac:picMkLst>
        </pc:picChg>
      </pc:sldChg>
      <pc:sldChg chg="addSp delSp modSp add mod">
        <pc:chgData name="Dasanayake Mudiyanselage Gehan Kavinda Dasanayake (Stud.)" userId="69ce212a-9b5f-4da4-98bd-f6d933cc1f8f" providerId="ADAL" clId="{8E6EE5B3-A9DC-4DC5-8457-3CEABB4AEA43}" dt="2025-08-11T08:47:39.665" v="1221" actId="114"/>
        <pc:sldMkLst>
          <pc:docMk/>
          <pc:sldMk cId="2071297312" sldId="422"/>
        </pc:sldMkLst>
        <pc:spChg chg="mod">
          <ac:chgData name="Dasanayake Mudiyanselage Gehan Kavinda Dasanayake (Stud.)" userId="69ce212a-9b5f-4da4-98bd-f6d933cc1f8f" providerId="ADAL" clId="{8E6EE5B3-A9DC-4DC5-8457-3CEABB4AEA43}" dt="2025-08-11T08:24:04.747" v="1082"/>
          <ac:spMkLst>
            <pc:docMk/>
            <pc:sldMk cId="2071297312" sldId="422"/>
            <ac:spMk id="3" creationId="{E8BF1F27-107F-39AD-4825-6ADD76AE53C1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29:13.617" v="1173" actId="403"/>
          <ac:spMkLst>
            <pc:docMk/>
            <pc:sldMk cId="2071297312" sldId="422"/>
            <ac:spMk id="5" creationId="{0A2AEEF0-BB65-EB0A-41E0-A611AA87BA51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7:39.665" v="1221" actId="114"/>
          <ac:spMkLst>
            <pc:docMk/>
            <pc:sldMk cId="2071297312" sldId="422"/>
            <ac:spMk id="7" creationId="{3A60D754-EDC7-FFD6-0A2C-28514E5A99F0}"/>
          </ac:spMkLst>
        </pc:spChg>
        <pc:spChg chg="add mod">
          <ac:chgData name="Dasanayake Mudiyanselage Gehan Kavinda Dasanayake (Stud.)" userId="69ce212a-9b5f-4da4-98bd-f6d933cc1f8f" providerId="ADAL" clId="{8E6EE5B3-A9DC-4DC5-8457-3CEABB4AEA43}" dt="2025-08-11T08:47:37.916" v="1220" actId="114"/>
          <ac:spMkLst>
            <pc:docMk/>
            <pc:sldMk cId="2071297312" sldId="422"/>
            <ac:spMk id="8" creationId="{F7DD42BE-DD0C-A25A-28A9-F22F3DAF5499}"/>
          </ac:spMkLst>
        </pc:spChg>
        <pc:picChg chg="add mod">
          <ac:chgData name="Dasanayake Mudiyanselage Gehan Kavinda Dasanayake (Stud.)" userId="69ce212a-9b5f-4da4-98bd-f6d933cc1f8f" providerId="ADAL" clId="{8E6EE5B3-A9DC-4DC5-8457-3CEABB4AEA43}" dt="2025-08-11T08:27:38.086" v="1149" actId="1076"/>
          <ac:picMkLst>
            <pc:docMk/>
            <pc:sldMk cId="2071297312" sldId="422"/>
            <ac:picMk id="13314" creationId="{D289C7A3-6334-30FC-C203-362B0B33E35D}"/>
          </ac:picMkLst>
        </pc:picChg>
        <pc:picChg chg="add mod">
          <ac:chgData name="Dasanayake Mudiyanselage Gehan Kavinda Dasanayake (Stud.)" userId="69ce212a-9b5f-4da4-98bd-f6d933cc1f8f" providerId="ADAL" clId="{8E6EE5B3-A9DC-4DC5-8457-3CEABB4AEA43}" dt="2025-08-11T08:27:30.046" v="1147" actId="14100"/>
          <ac:picMkLst>
            <pc:docMk/>
            <pc:sldMk cId="2071297312" sldId="422"/>
            <ac:picMk id="13318" creationId="{2FBE1B0D-5ADA-85E7-5725-7670B6AD68A1}"/>
          </ac:picMkLst>
        </pc:picChg>
      </pc:sldChg>
    </pc:docChg>
  </pc:docChgLst>
  <pc:docChgLst>
    <pc:chgData name="Dasanayake Mudiyanselage Gehan Kavinda Dasanayake" userId="69ce212a-9b5f-4da4-98bd-f6d933cc1f8f" providerId="ADAL" clId="{1AF03ED8-5237-483B-AD26-4C1393D57A6C}"/>
    <pc:docChg chg="undo redo custSel addSld delSld modSld sldOrd modMainMaster">
      <pc:chgData name="Dasanayake Mudiyanselage Gehan Kavinda Dasanayake" userId="69ce212a-9b5f-4da4-98bd-f6d933cc1f8f" providerId="ADAL" clId="{1AF03ED8-5237-483B-AD26-4C1393D57A6C}" dt="2025-07-01T14:48:18.636" v="1699" actId="404"/>
      <pc:docMkLst>
        <pc:docMk/>
      </pc:docMkLst>
      <pc:sldChg chg="modSp mod">
        <pc:chgData name="Dasanayake Mudiyanselage Gehan Kavinda Dasanayake" userId="69ce212a-9b5f-4da4-98bd-f6d933cc1f8f" providerId="ADAL" clId="{1AF03ED8-5237-483B-AD26-4C1393D57A6C}" dt="2025-07-01T14:48:18.636" v="1699" actId="404"/>
        <pc:sldMkLst>
          <pc:docMk/>
          <pc:sldMk cId="0" sldId="25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2:50:41.788" v="272" actId="47"/>
        <pc:sldMkLst>
          <pc:docMk/>
          <pc:sldMk cId="0" sldId="25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6:14:41.730" v="1637" actId="47"/>
        <pc:sldMkLst>
          <pc:docMk/>
          <pc:sldMk cId="1338978939" sldId="316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3:48:58.559" v="521" actId="47"/>
        <pc:sldMkLst>
          <pc:docMk/>
          <pc:sldMk cId="877718751" sldId="317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3:50:27.246" v="539" actId="47"/>
        <pc:sldMkLst>
          <pc:docMk/>
          <pc:sldMk cId="4058845175" sldId="318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20:01.450" v="603" actId="47"/>
        <pc:sldMkLst>
          <pc:docMk/>
          <pc:sldMk cId="2851742784" sldId="319"/>
        </pc:sldMkLst>
      </pc:sldChg>
      <pc:sldChg chg="del">
        <pc:chgData name="Dasanayake Mudiyanselage Gehan Kavinda Dasanayake" userId="69ce212a-9b5f-4da4-98bd-f6d933cc1f8f" providerId="ADAL" clId="{1AF03ED8-5237-483B-AD26-4C1393D57A6C}" dt="2025-06-30T14:22:41.093" v="628" actId="47"/>
        <pc:sldMkLst>
          <pc:docMk/>
          <pc:sldMk cId="474733280" sldId="320"/>
        </pc:sldMkLst>
      </pc:sldChg>
      <pc:sldChg chg="del">
        <pc:chgData name="Dasanayake Mudiyanselage Gehan Kavinda Dasanayake" userId="69ce212a-9b5f-4da4-98bd-f6d933cc1f8f" providerId="ADAL" clId="{1AF03ED8-5237-483B-AD26-4C1393D57A6C}" dt="2025-06-30T15:06:43.023" v="959" actId="47"/>
        <pc:sldMkLst>
          <pc:docMk/>
          <pc:sldMk cId="787267091" sldId="321"/>
        </pc:sldMkLst>
      </pc:sldChg>
      <pc:sldChg chg="del">
        <pc:chgData name="Dasanayake Mudiyanselage Gehan Kavinda Dasanayake" userId="69ce212a-9b5f-4da4-98bd-f6d933cc1f8f" providerId="ADAL" clId="{1AF03ED8-5237-483B-AD26-4C1393D57A6C}" dt="2025-06-30T15:24:53.669" v="1183" actId="47"/>
        <pc:sldMkLst>
          <pc:docMk/>
          <pc:sldMk cId="3080736035" sldId="322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9:35.689" v="1215" actId="47"/>
        <pc:sldMkLst>
          <pc:docMk/>
          <pc:sldMk cId="3238622524" sldId="323"/>
        </pc:sldMkLst>
      </pc:sldChg>
      <pc:sldChg chg="del">
        <pc:chgData name="Dasanayake Mudiyanselage Gehan Kavinda Dasanayake" userId="69ce212a-9b5f-4da4-98bd-f6d933cc1f8f" providerId="ADAL" clId="{1AF03ED8-5237-483B-AD26-4C1393D57A6C}" dt="2025-06-30T15:31:25.985" v="1251" actId="47"/>
        <pc:sldMkLst>
          <pc:docMk/>
          <pc:sldMk cId="26487996" sldId="324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3:06.797" v="1315" actId="47"/>
        <pc:sldMkLst>
          <pc:docMk/>
          <pc:sldMk cId="1419259492" sldId="32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35:06.415" v="1330" actId="47"/>
        <pc:sldMkLst>
          <pc:docMk/>
          <pc:sldMk cId="2094725270" sldId="32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26.304" v="1448" actId="47"/>
        <pc:sldMkLst>
          <pc:docMk/>
          <pc:sldMk cId="1957727939" sldId="32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1:34.724" v="1449" actId="47"/>
        <pc:sldMkLst>
          <pc:docMk/>
          <pc:sldMk cId="3334222614" sldId="328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3:14.398" v="1458" actId="47"/>
        <pc:sldMkLst>
          <pc:docMk/>
          <pc:sldMk cId="4091486888" sldId="329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6:11:07.651" v="1634" actId="47"/>
        <pc:sldMkLst>
          <pc:docMk/>
          <pc:sldMk cId="1371214614" sldId="330"/>
        </pc:sldMkLst>
      </pc:sldChg>
      <pc:sldChg chg="del ord">
        <pc:chgData name="Dasanayake Mudiyanselage Gehan Kavinda Dasanayake" userId="69ce212a-9b5f-4da4-98bd-f6d933cc1f8f" providerId="ADAL" clId="{1AF03ED8-5237-483B-AD26-4C1393D57A6C}" dt="2025-06-30T15:16:00.435" v="996" actId="47"/>
        <pc:sldMkLst>
          <pc:docMk/>
          <pc:sldMk cId="3141184008" sldId="333"/>
        </pc:sldMkLst>
      </pc:sldChg>
      <pc:sldChg chg="delSp modSp add del mod">
        <pc:chgData name="Dasanayake Mudiyanselage Gehan Kavinda Dasanayake" userId="69ce212a-9b5f-4da4-98bd-f6d933cc1f8f" providerId="ADAL" clId="{1AF03ED8-5237-483B-AD26-4C1393D57A6C}" dt="2025-06-30T16:01:24.579" v="1571" actId="47"/>
        <pc:sldMkLst>
          <pc:docMk/>
          <pc:sldMk cId="431728198" sldId="334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7:49.853" v="1512" actId="47"/>
        <pc:sldMkLst>
          <pc:docMk/>
          <pc:sldMk cId="2364765258" sldId="33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6:02:44.584" v="1607" actId="47"/>
        <pc:sldMkLst>
          <pc:docMk/>
          <pc:sldMk cId="327414250" sldId="336"/>
        </pc:sldMkLst>
      </pc:sldChg>
      <pc:sldChg chg="del">
        <pc:chgData name="Dasanayake Mudiyanselage Gehan Kavinda Dasanayake" userId="69ce212a-9b5f-4da4-98bd-f6d933cc1f8f" providerId="ADAL" clId="{1AF03ED8-5237-483B-AD26-4C1393D57A6C}" dt="2025-06-30T13:47:27.969" v="497" actId="47"/>
        <pc:sldMkLst>
          <pc:docMk/>
          <pc:sldMk cId="4232852690" sldId="337"/>
        </pc:sldMkLst>
      </pc:sldChg>
      <pc:sldChg chg="del">
        <pc:chgData name="Dasanayake Mudiyanselage Gehan Kavinda Dasanayake" userId="69ce212a-9b5f-4da4-98bd-f6d933cc1f8f" providerId="ADAL" clId="{1AF03ED8-5237-483B-AD26-4C1393D57A6C}" dt="2025-06-30T13:54:22.343" v="548" actId="47"/>
        <pc:sldMkLst>
          <pc:docMk/>
          <pc:sldMk cId="1266583861" sldId="339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4:11:33.155" v="568" actId="47"/>
        <pc:sldMkLst>
          <pc:docMk/>
          <pc:sldMk cId="2529683544" sldId="341"/>
        </pc:sldMkLst>
      </pc:sldChg>
      <pc:sldChg chg="modSp del mod ord">
        <pc:chgData name="Dasanayake Mudiyanselage Gehan Kavinda Dasanayake" userId="69ce212a-9b5f-4da4-98bd-f6d933cc1f8f" providerId="ADAL" clId="{1AF03ED8-5237-483B-AD26-4C1393D57A6C}" dt="2025-06-30T14:13:07.609" v="573" actId="47"/>
        <pc:sldMkLst>
          <pc:docMk/>
          <pc:sldMk cId="4096081141" sldId="342"/>
        </pc:sldMkLst>
      </pc:sldChg>
      <pc:sldChg chg="del">
        <pc:chgData name="Dasanayake Mudiyanselage Gehan Kavinda Dasanayake" userId="69ce212a-9b5f-4da4-98bd-f6d933cc1f8f" providerId="ADAL" clId="{1AF03ED8-5237-483B-AD26-4C1393D57A6C}" dt="2025-06-30T14:31:16.337" v="698" actId="47"/>
        <pc:sldMkLst>
          <pc:docMk/>
          <pc:sldMk cId="2916382370" sldId="343"/>
        </pc:sldMkLst>
      </pc:sldChg>
      <pc:sldChg chg="addSp modSp del mod">
        <pc:chgData name="Dasanayake Mudiyanselage Gehan Kavinda Dasanayake" userId="69ce212a-9b5f-4da4-98bd-f6d933cc1f8f" providerId="ADAL" clId="{1AF03ED8-5237-483B-AD26-4C1393D57A6C}" dt="2025-06-30T15:22:20.929" v="1106" actId="47"/>
        <pc:sldMkLst>
          <pc:docMk/>
          <pc:sldMk cId="1812686870" sldId="345"/>
        </pc:sldMkLst>
      </pc:sldChg>
      <pc:sldChg chg="modSp del mod">
        <pc:chgData name="Dasanayake Mudiyanselage Gehan Kavinda Dasanayake" userId="69ce212a-9b5f-4da4-98bd-f6d933cc1f8f" providerId="ADAL" clId="{1AF03ED8-5237-483B-AD26-4C1393D57A6C}" dt="2025-06-30T15:53:07.376" v="1456" actId="47"/>
        <pc:sldMkLst>
          <pc:docMk/>
          <pc:sldMk cId="2368978978" sldId="346"/>
        </pc:sldMkLst>
      </pc:sldChg>
      <pc:sldChg chg="delSp del mod">
        <pc:chgData name="Dasanayake Mudiyanselage Gehan Kavinda Dasanayake" userId="69ce212a-9b5f-4da4-98bd-f6d933cc1f8f" providerId="ADAL" clId="{1AF03ED8-5237-483B-AD26-4C1393D57A6C}" dt="2025-06-30T13:47:55.971" v="505" actId="47"/>
        <pc:sldMkLst>
          <pc:docMk/>
          <pc:sldMk cId="436644315" sldId="347"/>
        </pc:sldMkLst>
      </pc:sldChg>
      <pc:sldChg chg="del">
        <pc:chgData name="Dasanayake Mudiyanselage Gehan Kavinda Dasanayake" userId="69ce212a-9b5f-4da4-98bd-f6d933cc1f8f" providerId="ADAL" clId="{1AF03ED8-5237-483B-AD26-4C1393D57A6C}" dt="2025-06-30T15:52:53.379" v="1454" actId="47"/>
        <pc:sldMkLst>
          <pc:docMk/>
          <pc:sldMk cId="1966634722" sldId="348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2:45:37.641" v="202" actId="47"/>
        <pc:sldMkLst>
          <pc:docMk/>
          <pc:sldMk cId="530639158" sldId="349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3:54.903" v="1666" actId="113"/>
        <pc:sldMkLst>
          <pc:docMk/>
          <pc:sldMk cId="2609274606" sldId="34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4:08.903" v="1670" actId="5793"/>
        <pc:sldMkLst>
          <pc:docMk/>
          <pc:sldMk cId="2558031619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9.541" v="204" actId="47"/>
        <pc:sldMkLst>
          <pc:docMk/>
          <pc:sldMk cId="3143247960" sldId="350"/>
        </pc:sldMkLst>
      </pc:sldChg>
      <pc:sldChg chg="new del">
        <pc:chgData name="Dasanayake Mudiyanselage Gehan Kavinda Dasanayake" userId="69ce212a-9b5f-4da4-98bd-f6d933cc1f8f" providerId="ADAL" clId="{1AF03ED8-5237-483B-AD26-4C1393D57A6C}" dt="2025-06-30T12:45:38.509" v="203" actId="47"/>
        <pc:sldMkLst>
          <pc:docMk/>
          <pc:sldMk cId="412703115" sldId="351"/>
        </pc:sldMkLst>
      </pc:sldChg>
      <pc:sldChg chg="addSp delSp modSp add mod modAnim modNotesTx">
        <pc:chgData name="Dasanayake Mudiyanselage Gehan Kavinda Dasanayake" userId="69ce212a-9b5f-4da4-98bd-f6d933cc1f8f" providerId="ADAL" clId="{1AF03ED8-5237-483B-AD26-4C1393D57A6C}" dt="2025-07-01T14:34:55.395" v="1672" actId="5793"/>
        <pc:sldMkLst>
          <pc:docMk/>
          <pc:sldMk cId="1589048356" sldId="35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3:47:57.241" v="506" actId="47"/>
        <pc:sldMkLst>
          <pc:docMk/>
          <pc:sldMk cId="4037527561" sldId="352"/>
        </pc:sldMkLst>
      </pc:sldChg>
      <pc:sldChg chg="addSp modSp add modNotesTx">
        <pc:chgData name="Dasanayake Mudiyanselage Gehan Kavinda Dasanayake" userId="69ce212a-9b5f-4da4-98bd-f6d933cc1f8f" providerId="ADAL" clId="{1AF03ED8-5237-483B-AD26-4C1393D57A6C}" dt="2025-07-01T14:35:07.213" v="1673" actId="5793"/>
        <pc:sldMkLst>
          <pc:docMk/>
          <pc:sldMk cId="1693913059" sldId="353"/>
        </pc:sldMkLst>
      </pc:sldChg>
      <pc:sldChg chg="addSp delSp modSp add mod modNotesTx">
        <pc:chgData name="Dasanayake Mudiyanselage Gehan Kavinda Dasanayake" userId="69ce212a-9b5f-4da4-98bd-f6d933cc1f8f" providerId="ADAL" clId="{1AF03ED8-5237-483B-AD26-4C1393D57A6C}" dt="2025-07-01T14:38:41.949" v="1675"/>
        <pc:sldMkLst>
          <pc:docMk/>
          <pc:sldMk cId="3726280386" sldId="354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39:18.181" v="1677" actId="5793"/>
        <pc:sldMkLst>
          <pc:docMk/>
          <pc:sldMk cId="2457148078" sldId="355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4:12:06.922" v="572" actId="1076"/>
        <pc:sldMkLst>
          <pc:docMk/>
          <pc:sldMk cId="3737870921" sldId="356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2:35.502" v="1679" actId="20577"/>
        <pc:sldMkLst>
          <pc:docMk/>
          <pc:sldMk cId="1946308074" sldId="357"/>
        </pc:sldMkLst>
      </pc:sldChg>
      <pc:sldChg chg="addSp modSp add mod ord modAnim">
        <pc:chgData name="Dasanayake Mudiyanselage Gehan Kavinda Dasanayake" userId="69ce212a-9b5f-4da4-98bd-f6d933cc1f8f" providerId="ADAL" clId="{1AF03ED8-5237-483B-AD26-4C1393D57A6C}" dt="2025-06-30T15:02:23.283" v="950" actId="20577"/>
        <pc:sldMkLst>
          <pc:docMk/>
          <pc:sldMk cId="4148876694" sldId="358"/>
        </pc:sldMkLst>
      </pc:sldChg>
      <pc:sldChg chg="addSp delSp modSp add mod ord modNotesTx">
        <pc:chgData name="Dasanayake Mudiyanselage Gehan Kavinda Dasanayake" userId="69ce212a-9b5f-4da4-98bd-f6d933cc1f8f" providerId="ADAL" clId="{1AF03ED8-5237-483B-AD26-4C1393D57A6C}" dt="2025-07-01T14:42:51.513" v="1680" actId="20577"/>
        <pc:sldMkLst>
          <pc:docMk/>
          <pc:sldMk cId="1691728776" sldId="359"/>
        </pc:sldMkLst>
      </pc:sldChg>
      <pc:sldChg chg="addSp delSp modSp add mod">
        <pc:chgData name="Dasanayake Mudiyanselage Gehan Kavinda Dasanayake" userId="69ce212a-9b5f-4da4-98bd-f6d933cc1f8f" providerId="ADAL" clId="{1AF03ED8-5237-483B-AD26-4C1393D57A6C}" dt="2025-06-30T15:04:17.642" v="958" actId="20577"/>
        <pc:sldMkLst>
          <pc:docMk/>
          <pc:sldMk cId="89719533" sldId="360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22.290" v="1189" actId="120"/>
        <pc:sldMkLst>
          <pc:docMk/>
          <pc:sldMk cId="3581416447" sldId="361"/>
        </pc:sldMkLst>
      </pc:sldChg>
      <pc:sldChg chg="addSp modSp add mod ord">
        <pc:chgData name="Dasanayake Mudiyanselage Gehan Kavinda Dasanayake" userId="69ce212a-9b5f-4da4-98bd-f6d933cc1f8f" providerId="ADAL" clId="{1AF03ED8-5237-483B-AD26-4C1393D57A6C}" dt="2025-06-30T15:25:11.246" v="1188" actId="20577"/>
        <pc:sldMkLst>
          <pc:docMk/>
          <pc:sldMk cId="3731032413" sldId="362"/>
        </pc:sldMkLst>
      </pc:sldChg>
      <pc:sldChg chg="modSp add del mod">
        <pc:chgData name="Dasanayake Mudiyanselage Gehan Kavinda Dasanayake" userId="69ce212a-9b5f-4da4-98bd-f6d933cc1f8f" providerId="ADAL" clId="{1AF03ED8-5237-483B-AD26-4C1393D57A6C}" dt="2025-06-30T15:24:55.882" v="1184" actId="47"/>
        <pc:sldMkLst>
          <pc:docMk/>
          <pc:sldMk cId="3029972669" sldId="363"/>
        </pc:sldMkLst>
      </pc:sldChg>
      <pc:sldChg chg="addSp delSp modSp add mod ord">
        <pc:chgData name="Dasanayake Mudiyanselage Gehan Kavinda Dasanayake" userId="69ce212a-9b5f-4da4-98bd-f6d933cc1f8f" providerId="ADAL" clId="{1AF03ED8-5237-483B-AD26-4C1393D57A6C}" dt="2025-06-30T15:25:02.229" v="1187"/>
        <pc:sldMkLst>
          <pc:docMk/>
          <pc:sldMk cId="3297787084" sldId="364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6-30T15:33:39.813" v="1319" actId="20577"/>
        <pc:sldMkLst>
          <pc:docMk/>
          <pc:sldMk cId="2435489040" sldId="365"/>
        </pc:sldMkLst>
      </pc:sldChg>
      <pc:sldChg chg="addSp modSp add mod">
        <pc:chgData name="Dasanayake Mudiyanselage Gehan Kavinda Dasanayake" userId="69ce212a-9b5f-4da4-98bd-f6d933cc1f8f" providerId="ADAL" clId="{1AF03ED8-5237-483B-AD26-4C1393D57A6C}" dt="2025-07-01T14:47:35.101" v="1695" actId="113"/>
        <pc:sldMkLst>
          <pc:docMk/>
          <pc:sldMk cId="948977967" sldId="36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33:53.411" v="1320" actId="47"/>
        <pc:sldMkLst>
          <pc:docMk/>
          <pc:sldMk cId="1259130285" sldId="367"/>
        </pc:sldMkLst>
      </pc:sldChg>
      <pc:sldChg chg="addSp modSp add del mod">
        <pc:chgData name="Dasanayake Mudiyanselage Gehan Kavinda Dasanayake" userId="69ce212a-9b5f-4da4-98bd-f6d933cc1f8f" providerId="ADAL" clId="{1AF03ED8-5237-483B-AD26-4C1393D57A6C}" dt="2025-06-30T15:45:51.102" v="1430" actId="164"/>
        <pc:sldMkLst>
          <pc:docMk/>
          <pc:sldMk cId="1850325109" sldId="368"/>
        </pc:sldMkLst>
      </pc:sldChg>
      <pc:sldChg chg="modSp add mod">
        <pc:chgData name="Dasanayake Mudiyanselage Gehan Kavinda Dasanayake" userId="69ce212a-9b5f-4da4-98bd-f6d933cc1f8f" providerId="ADAL" clId="{1AF03ED8-5237-483B-AD26-4C1393D57A6C}" dt="2025-06-30T15:47:17.649" v="1447" actId="14100"/>
        <pc:sldMkLst>
          <pc:docMk/>
          <pc:sldMk cId="1574737376" sldId="369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35.856" v="1450" actId="47"/>
        <pc:sldMkLst>
          <pc:docMk/>
          <pc:sldMk cId="2000284728" sldId="370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2:54.478" v="1455" actId="47"/>
        <pc:sldMkLst>
          <pc:docMk/>
          <pc:sldMk cId="630202654" sldId="371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0.745" v="1451" actId="47"/>
        <pc:sldMkLst>
          <pc:docMk/>
          <pc:sldMk cId="892937530" sldId="372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1:52.948" v="1452" actId="47"/>
        <pc:sldMkLst>
          <pc:docMk/>
          <pc:sldMk cId="1535572303" sldId="373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0.465" v="1457" actId="47"/>
        <pc:sldMkLst>
          <pc:docMk/>
          <pc:sldMk cId="768188471" sldId="374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20.491" v="1461" actId="47"/>
        <pc:sldMkLst>
          <pc:docMk/>
          <pc:sldMk cId="3022261134" sldId="375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6.097" v="1459" actId="47"/>
        <pc:sldMkLst>
          <pc:docMk/>
          <pc:sldMk cId="3782727550" sldId="376"/>
        </pc:sldMkLst>
      </pc:sldChg>
      <pc:sldChg chg="add del">
        <pc:chgData name="Dasanayake Mudiyanselage Gehan Kavinda Dasanayake" userId="69ce212a-9b5f-4da4-98bd-f6d933cc1f8f" providerId="ADAL" clId="{1AF03ED8-5237-483B-AD26-4C1393D57A6C}" dt="2025-06-30T15:53:18.032" v="1460" actId="47"/>
        <pc:sldMkLst>
          <pc:docMk/>
          <pc:sldMk cId="1366707942" sldId="377"/>
        </pc:sldMkLst>
      </pc:sldChg>
      <pc:sldChg chg="addSp delSp modSp new mod modNotesTx">
        <pc:chgData name="Dasanayake Mudiyanselage Gehan Kavinda Dasanayake" userId="69ce212a-9b5f-4da4-98bd-f6d933cc1f8f" providerId="ADAL" clId="{1AF03ED8-5237-483B-AD26-4C1393D57A6C}" dt="2025-07-01T14:34:32.998" v="1671" actId="5793"/>
        <pc:sldMkLst>
          <pc:docMk/>
          <pc:sldMk cId="1575332378" sldId="378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3:39.042" v="1636" actId="20577"/>
        <pc:sldMkLst>
          <pc:docMk/>
          <pc:sldMk cId="553291502" sldId="379"/>
        </pc:sldMkLst>
      </pc:sldChg>
      <pc:sldChg chg="addSp modSp add mod modNotesTx">
        <pc:chgData name="Dasanayake Mudiyanselage Gehan Kavinda Dasanayake" userId="69ce212a-9b5f-4da4-98bd-f6d933cc1f8f" providerId="ADAL" clId="{1AF03ED8-5237-483B-AD26-4C1393D57A6C}" dt="2025-07-01T14:44:39.666" v="1694" actId="20577"/>
        <pc:sldMkLst>
          <pc:docMk/>
          <pc:sldMk cId="1749538849" sldId="380"/>
        </pc:sldMkLst>
      </pc:sldChg>
      <pc:sldChg chg="addSp delSp modSp new del mod">
        <pc:chgData name="Dasanayake Mudiyanselage Gehan Kavinda Dasanayake" userId="69ce212a-9b5f-4da4-98bd-f6d933cc1f8f" providerId="ADAL" clId="{1AF03ED8-5237-483B-AD26-4C1393D57A6C}" dt="2025-06-30T15:24:58.063" v="1185" actId="47"/>
        <pc:sldMkLst>
          <pc:docMk/>
          <pc:sldMk cId="1460448662" sldId="381"/>
        </pc:sldMkLst>
      </pc:sldChg>
      <pc:sldChg chg="modSp new del mod">
        <pc:chgData name="Dasanayake Mudiyanselage Gehan Kavinda Dasanayake" userId="69ce212a-9b5f-4da4-98bd-f6d933cc1f8f" providerId="ADAL" clId="{1AF03ED8-5237-483B-AD26-4C1393D57A6C}" dt="2025-06-30T15:59:51.685" v="1556" actId="680"/>
        <pc:sldMkLst>
          <pc:docMk/>
          <pc:sldMk cId="2401984340" sldId="381"/>
        </pc:sldMkLst>
      </pc:sldChg>
      <pc:sldChg chg="addSp delSp modSp new add del mod ord">
        <pc:chgData name="Dasanayake Mudiyanselage Gehan Kavinda Dasanayake" userId="69ce212a-9b5f-4da4-98bd-f6d933cc1f8f" providerId="ADAL" clId="{1AF03ED8-5237-483B-AD26-4C1393D57A6C}" dt="2025-06-30T16:15:51.011" v="1644"/>
        <pc:sldMkLst>
          <pc:docMk/>
          <pc:sldMk cId="4025774735" sldId="381"/>
        </pc:sldMkLst>
      </pc:sldChg>
      <pc:sldChg chg="modSp new mod">
        <pc:chgData name="Dasanayake Mudiyanselage Gehan Kavinda Dasanayake" userId="69ce212a-9b5f-4da4-98bd-f6d933cc1f8f" providerId="ADAL" clId="{1AF03ED8-5237-483B-AD26-4C1393D57A6C}" dt="2025-06-30T16:02:39.918" v="1606"/>
        <pc:sldMkLst>
          <pc:docMk/>
          <pc:sldMk cId="262073165" sldId="382"/>
        </pc:sldMkLst>
      </pc:sldChg>
      <pc:sldChg chg="addSp modSp new mod">
        <pc:chgData name="Dasanayake Mudiyanselage Gehan Kavinda Dasanayake" userId="69ce212a-9b5f-4da4-98bd-f6d933cc1f8f" providerId="ADAL" clId="{1AF03ED8-5237-483B-AD26-4C1393D57A6C}" dt="2025-06-30T16:11:03.258" v="1633" actId="1076"/>
        <pc:sldMkLst>
          <pc:docMk/>
          <pc:sldMk cId="2910219850" sldId="383"/>
        </pc:sldMkLst>
      </pc:sldChg>
      <pc:sldMasterChg chg="modSp mod">
        <pc:chgData name="Dasanayake Mudiyanselage Gehan Kavinda Dasanayake" userId="69ce212a-9b5f-4da4-98bd-f6d933cc1f8f" providerId="ADAL" clId="{1AF03ED8-5237-483B-AD26-4C1393D57A6C}" dt="2025-06-30T12:26:56.973" v="173" actId="1076"/>
        <pc:sldMasterMkLst>
          <pc:docMk/>
          <pc:sldMasterMk cId="0" sldId="2147483648"/>
        </pc:sldMasterMkLst>
      </pc:sldMasterChg>
      <pc:sldMasterChg chg="modSp mod delSldLayout modSldLayout">
        <pc:chgData name="Dasanayake Mudiyanselage Gehan Kavinda Dasanayake" userId="69ce212a-9b5f-4da4-98bd-f6d933cc1f8f" providerId="ADAL" clId="{1AF03ED8-5237-483B-AD26-4C1393D57A6C}" dt="2025-06-30T12:51:09.462" v="279" actId="14100"/>
        <pc:sldMasterMkLst>
          <pc:docMk/>
          <pc:sldMasterMk cId="0" sldId="2147483654"/>
        </pc:sldMasterMkLst>
        <pc:sldLayoutChg chg="addSp modSp mod">
          <pc:chgData name="Dasanayake Mudiyanselage Gehan Kavinda Dasanayake" userId="69ce212a-9b5f-4da4-98bd-f6d933cc1f8f" providerId="ADAL" clId="{1AF03ED8-5237-483B-AD26-4C1393D57A6C}" dt="2025-06-30T12:51:09.462" v="279" actId="14100"/>
          <pc:sldLayoutMkLst>
            <pc:docMk/>
            <pc:sldMasterMk cId="0" sldId="2147483654"/>
            <pc:sldLayoutMk cId="0" sldId="2147483655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5.729" v="185"/>
          <pc:sldLayoutMkLst>
            <pc:docMk/>
            <pc:sldMasterMk cId="0" sldId="2147483654"/>
            <pc:sldLayoutMk cId="0" sldId="2147483658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7.058" v="186"/>
          <pc:sldLayoutMkLst>
            <pc:docMk/>
            <pc:sldMasterMk cId="0" sldId="2147483654"/>
            <pc:sldLayoutMk cId="0" sldId="2147483659"/>
          </pc:sldLayoutMkLst>
        </pc:sldLayoutChg>
        <pc:sldLayoutChg chg="addSp modSp del">
          <pc:chgData name="Dasanayake Mudiyanselage Gehan Kavinda Dasanayake" userId="69ce212a-9b5f-4da4-98bd-f6d933cc1f8f" providerId="ADAL" clId="{1AF03ED8-5237-483B-AD26-4C1393D57A6C}" dt="2025-06-30T12:45:39.541" v="204" actId="47"/>
          <pc:sldLayoutMkLst>
            <pc:docMk/>
            <pc:sldMasterMk cId="0" sldId="2147483654"/>
            <pc:sldLayoutMk cId="0" sldId="2147483660"/>
          </pc:sldLayoutMkLst>
        </pc:sldLayoutChg>
        <pc:sldLayoutChg chg="addSp modSp">
          <pc:chgData name="Dasanayake Mudiyanselage Gehan Kavinda Dasanayake" userId="69ce212a-9b5f-4da4-98bd-f6d933cc1f8f" providerId="ADAL" clId="{1AF03ED8-5237-483B-AD26-4C1393D57A6C}" dt="2025-06-30T12:40:48.955" v="188"/>
          <pc:sldLayoutMkLst>
            <pc:docMk/>
            <pc:sldMasterMk cId="0" sldId="2147483654"/>
            <pc:sldLayoutMk cId="0" sldId="2147483662"/>
          </pc:sldLayoutMkLst>
        </pc:sldLayoutChg>
      </pc:sldMasterChg>
    </pc:docChg>
  </pc:docChgLst>
  <pc:docChgLst>
    <pc:chgData name="BAJRAMI Semih" userId="S::edubajsem001@fh-kaernten.at::0d38c831-9b4a-488a-9a8c-b22bea292943" providerId="AD" clId="Web-{73177B24-2E8D-5880-AB48-EA9322158F2C}"/>
    <pc:docChg chg="addSld delSld">
      <pc:chgData name="BAJRAMI Semih" userId="S::edubajsem001@fh-kaernten.at::0d38c831-9b4a-488a-9a8c-b22bea292943" providerId="AD" clId="Web-{73177B24-2E8D-5880-AB48-EA9322158F2C}" dt="2025-06-15T08:59:19.484" v="1"/>
      <pc:docMkLst>
        <pc:docMk/>
      </pc:docMkLst>
      <pc:sldChg chg="add del">
        <pc:chgData name="BAJRAMI Semih" userId="S::edubajsem001@fh-kaernten.at::0d38c831-9b4a-488a-9a8c-b22bea292943" providerId="AD" clId="Web-{73177B24-2E8D-5880-AB48-EA9322158F2C}" dt="2025-06-15T08:59:19.484" v="1"/>
        <pc:sldMkLst>
          <pc:docMk/>
          <pc:sldMk cId="0" sldId="258"/>
        </pc:sldMkLst>
      </pc:sldChg>
    </pc:docChg>
  </pc:docChgLst>
  <pc:docChgLst>
    <pc:chgData name="Dasanayake Mudiyanselage Gehan Kavinda Dasanayake" userId="69ce212a-9b5f-4da4-98bd-f6d933cc1f8f" providerId="ADAL" clId="{8D9B4C9A-CAB6-4B33-ABF9-290B9127016A}"/>
    <pc:docChg chg="undo redo custSel addSld delSld modSld sldOrd">
      <pc:chgData name="Dasanayake Mudiyanselage Gehan Kavinda Dasanayake" userId="69ce212a-9b5f-4da4-98bd-f6d933cc1f8f" providerId="ADAL" clId="{8D9B4C9A-CAB6-4B33-ABF9-290B9127016A}" dt="2025-08-07T14:58:10.663" v="806"/>
      <pc:docMkLst>
        <pc:docMk/>
      </pc:docMkLst>
      <pc:sldChg chg="modSp mod">
        <pc:chgData name="Dasanayake Mudiyanselage Gehan Kavinda Dasanayake" userId="69ce212a-9b5f-4da4-98bd-f6d933cc1f8f" providerId="ADAL" clId="{8D9B4C9A-CAB6-4B33-ABF9-290B9127016A}" dt="2025-08-07T10:15:20.602" v="13" actId="1076"/>
        <pc:sldMkLst>
          <pc:docMk/>
          <pc:sldMk cId="0" sldId="257"/>
        </pc:sldMkLst>
        <pc:spChg chg="mod">
          <ac:chgData name="Dasanayake Mudiyanselage Gehan Kavinda Dasanayake" userId="69ce212a-9b5f-4da4-98bd-f6d933cc1f8f" providerId="ADAL" clId="{8D9B4C9A-CAB6-4B33-ABF9-290B9127016A}" dt="2025-08-07T10:14:56.152" v="4" actId="20577"/>
          <ac:spMkLst>
            <pc:docMk/>
            <pc:sldMk cId="0" sldId="257"/>
            <ac:spMk id="2" creationId="{C6C48AE6-C248-813A-7CED-9239261BE4BE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0:15:20.602" v="13" actId="1076"/>
          <ac:spMkLst>
            <pc:docMk/>
            <pc:sldMk cId="0" sldId="257"/>
            <ac:spMk id="111" creationId="{00000000-0000-0000-0000-000000000000}"/>
          </ac:spMkLst>
        </pc:spChg>
      </pc:sldChg>
      <pc:sldChg chg="del">
        <pc:chgData name="Dasanayake Mudiyanselage Gehan Kavinda Dasanayake" userId="69ce212a-9b5f-4da4-98bd-f6d933cc1f8f" providerId="ADAL" clId="{8D9B4C9A-CAB6-4B33-ABF9-290B9127016A}" dt="2025-08-07T10:16:04.299" v="14" actId="47"/>
        <pc:sldMkLst>
          <pc:docMk/>
          <pc:sldMk cId="2609274606" sldId="349"/>
        </pc:sldMkLst>
      </pc:sldChg>
      <pc:sldChg chg="addSp delSp modSp mod ord modNotesTx">
        <pc:chgData name="Dasanayake Mudiyanselage Gehan Kavinda Dasanayake" userId="69ce212a-9b5f-4da4-98bd-f6d933cc1f8f" providerId="ADAL" clId="{8D9B4C9A-CAB6-4B33-ABF9-290B9127016A}" dt="2025-08-07T10:31:53.827" v="196" actId="20577"/>
        <pc:sldMkLst>
          <pc:docMk/>
          <pc:sldMk cId="2558031619" sldId="350"/>
        </pc:sldMkLst>
        <pc:spChg chg="mod">
          <ac:chgData name="Dasanayake Mudiyanselage Gehan Kavinda Dasanayake" userId="69ce212a-9b5f-4da4-98bd-f6d933cc1f8f" providerId="ADAL" clId="{8D9B4C9A-CAB6-4B33-ABF9-290B9127016A}" dt="2025-08-07T10:22:38.468" v="107" actId="14100"/>
          <ac:spMkLst>
            <pc:docMk/>
            <pc:sldMk cId="2558031619" sldId="350"/>
            <ac:spMk id="2" creationId="{FD4CD9B7-7493-399C-C185-6804351042B3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0:16:15.449" v="17"/>
          <ac:spMkLst>
            <pc:docMk/>
            <pc:sldMk cId="2558031619" sldId="350"/>
            <ac:spMk id="3" creationId="{DEF96ED4-3C32-D568-763A-6D5F2F9D5C1F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0:21:54.154" v="104" actId="1076"/>
          <ac:picMkLst>
            <pc:docMk/>
            <pc:sldMk cId="2558031619" sldId="350"/>
            <ac:picMk id="1031" creationId="{08ACDC54-3AD2-CB85-F100-C8E638F61A9A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14.673" v="109" actId="47"/>
        <pc:sldMkLst>
          <pc:docMk/>
          <pc:sldMk cId="1589048356" sldId="35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5.281" v="110" actId="47"/>
        <pc:sldMkLst>
          <pc:docMk/>
          <pc:sldMk cId="1693913059" sldId="353"/>
        </pc:sldMkLst>
      </pc:sldChg>
      <pc:sldChg chg="addSp delSp modSp mod modNotesTx">
        <pc:chgData name="Dasanayake Mudiyanselage Gehan Kavinda Dasanayake" userId="69ce212a-9b5f-4da4-98bd-f6d933cc1f8f" providerId="ADAL" clId="{8D9B4C9A-CAB6-4B33-ABF9-290B9127016A}" dt="2025-08-07T11:43:19.349" v="271" actId="14100"/>
        <pc:sldMkLst>
          <pc:docMk/>
          <pc:sldMk cId="3726280386" sldId="354"/>
        </pc:sldMkLst>
        <pc:spChg chg="mod">
          <ac:chgData name="Dasanayake Mudiyanselage Gehan Kavinda Dasanayake" userId="69ce212a-9b5f-4da4-98bd-f6d933cc1f8f" providerId="ADAL" clId="{8D9B4C9A-CAB6-4B33-ABF9-290B9127016A}" dt="2025-08-07T10:25:34.579" v="114"/>
          <ac:spMkLst>
            <pc:docMk/>
            <pc:sldMk cId="3726280386" sldId="354"/>
            <ac:spMk id="3" creationId="{F1F5B1CC-E5CE-3BCB-A698-2195BB2AA071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0:28:07.159" v="166" actId="14100"/>
          <ac:spMkLst>
            <pc:docMk/>
            <pc:sldMk cId="3726280386" sldId="354"/>
            <ac:spMk id="6" creationId="{10E49723-395D-0D46-3CC4-0F1165D68A19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0:28:37.552" v="173" actId="1076"/>
          <ac:spMkLst>
            <pc:docMk/>
            <pc:sldMk cId="3726280386" sldId="354"/>
            <ac:spMk id="8" creationId="{E3F58A08-6025-572A-1FCE-417FDA2568E0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1:43:19.349" v="271" actId="14100"/>
          <ac:spMkLst>
            <pc:docMk/>
            <pc:sldMk cId="3726280386" sldId="354"/>
            <ac:spMk id="10" creationId="{E09DCEF2-4D3E-F437-786D-8B061D5A272D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0:28:33.697" v="172" actId="732"/>
          <ac:picMkLst>
            <pc:docMk/>
            <pc:sldMk cId="3726280386" sldId="354"/>
            <ac:picMk id="2050" creationId="{7C8F286D-53EF-EE8A-7F88-90F5B0C98A45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38.964" v="115" actId="47"/>
        <pc:sldMkLst>
          <pc:docMk/>
          <pc:sldMk cId="2457148078" sldId="35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39.593" v="116" actId="47"/>
        <pc:sldMkLst>
          <pc:docMk/>
          <pc:sldMk cId="3737870921" sldId="35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631" v="118" actId="47"/>
        <pc:sldMkLst>
          <pc:docMk/>
          <pc:sldMk cId="1946308074" sldId="357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978" v="119" actId="47"/>
        <pc:sldMkLst>
          <pc:docMk/>
          <pc:sldMk cId="4148876694" sldId="35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251" v="120" actId="47"/>
        <pc:sldMkLst>
          <pc:docMk/>
          <pc:sldMk cId="1691728776" sldId="35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2.934" v="125" actId="47"/>
        <pc:sldMkLst>
          <pc:docMk/>
          <pc:sldMk cId="89719533" sldId="36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3.514" v="126" actId="47"/>
        <pc:sldMkLst>
          <pc:docMk/>
          <pc:sldMk cId="3581416447" sldId="36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339" v="127" actId="47"/>
        <pc:sldMkLst>
          <pc:docMk/>
          <pc:sldMk cId="3731032413" sldId="362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4.930" v="128" actId="47"/>
        <pc:sldMkLst>
          <pc:docMk/>
          <pc:sldMk cId="3297787084" sldId="364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002" v="130" actId="47"/>
        <pc:sldMkLst>
          <pc:docMk/>
          <pc:sldMk cId="2435489040" sldId="365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6.631" v="131" actId="47"/>
        <pc:sldMkLst>
          <pc:docMk/>
          <pc:sldMk cId="948977967" sldId="366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7.230" v="132" actId="47"/>
        <pc:sldMkLst>
          <pc:docMk/>
          <pc:sldMk cId="1850325109" sldId="36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9.555" v="133" actId="47"/>
        <pc:sldMkLst>
          <pc:docMk/>
          <pc:sldMk cId="1574737376" sldId="36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14.271" v="108" actId="47"/>
        <pc:sldMkLst>
          <pc:docMk/>
          <pc:sldMk cId="1575332378" sldId="378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0.240" v="117" actId="47"/>
        <pc:sldMkLst>
          <pc:docMk/>
          <pc:sldMk cId="553291502" sldId="379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5.402" v="129" actId="47"/>
        <pc:sldMkLst>
          <pc:docMk/>
          <pc:sldMk cId="1749538849" sldId="380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0.513" v="134" actId="47"/>
        <pc:sldMkLst>
          <pc:docMk/>
          <pc:sldMk cId="4025774735" sldId="381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51.450" v="135" actId="47"/>
        <pc:sldMkLst>
          <pc:docMk/>
          <pc:sldMk cId="262073165" sldId="382"/>
        </pc:sldMkLst>
      </pc:sldChg>
      <pc:sldChg chg="modNotesTx">
        <pc:chgData name="Dasanayake Mudiyanselage Gehan Kavinda Dasanayake" userId="69ce212a-9b5f-4da4-98bd-f6d933cc1f8f" providerId="ADAL" clId="{8D9B4C9A-CAB6-4B33-ABF9-290B9127016A}" dt="2025-08-07T10:32:01.760" v="198" actId="6549"/>
        <pc:sldMkLst>
          <pc:docMk/>
          <pc:sldMk cId="2910219850" sldId="383"/>
        </pc:sldMkLst>
      </pc:sldChg>
      <pc:sldChg chg="del">
        <pc:chgData name="Dasanayake Mudiyanselage Gehan Kavinda Dasanayake" userId="69ce212a-9b5f-4da4-98bd-f6d933cc1f8f" providerId="ADAL" clId="{8D9B4C9A-CAB6-4B33-ABF9-290B9127016A}" dt="2025-08-07T10:25:41.498" v="121" actId="47"/>
        <pc:sldMkLst>
          <pc:docMk/>
          <pc:sldMk cId="2363327279" sldId="384"/>
        </pc:sldMkLst>
      </pc:sldChg>
      <pc:sldChg chg="addSp delSp modSp add mod modNotesTx">
        <pc:chgData name="Dasanayake Mudiyanselage Gehan Kavinda Dasanayake" userId="69ce212a-9b5f-4da4-98bd-f6d933cc1f8f" providerId="ADAL" clId="{8D9B4C9A-CAB6-4B33-ABF9-290B9127016A}" dt="2025-08-07T12:06:45.006" v="295" actId="20577"/>
        <pc:sldMkLst>
          <pc:docMk/>
          <pc:sldMk cId="3536162541" sldId="384"/>
        </pc:sldMkLst>
        <pc:spChg chg="mod">
          <ac:chgData name="Dasanayake Mudiyanselage Gehan Kavinda Dasanayake" userId="69ce212a-9b5f-4da4-98bd-f6d933cc1f8f" providerId="ADAL" clId="{8D9B4C9A-CAB6-4B33-ABF9-290B9127016A}" dt="2025-08-07T10:29:50.482" v="175"/>
          <ac:spMkLst>
            <pc:docMk/>
            <pc:sldMk cId="3536162541" sldId="384"/>
            <ac:spMk id="3" creationId="{F5DDE1B6-1B67-C65D-55AD-A9FA06102445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06:45.006" v="295" actId="20577"/>
          <ac:spMkLst>
            <pc:docMk/>
            <pc:sldMk cId="3536162541" sldId="384"/>
            <ac:spMk id="8" creationId="{E2BF2B66-D126-47D2-25F4-692DB8D771A1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00:57.136" v="280" actId="12"/>
          <ac:spMkLst>
            <pc:docMk/>
            <pc:sldMk cId="3536162541" sldId="384"/>
            <ac:spMk id="9" creationId="{7C00C56C-A06D-3A9B-622D-871D460FFE39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2:04:11.683" v="294" actId="1076"/>
          <ac:picMkLst>
            <pc:docMk/>
            <pc:sldMk cId="3536162541" sldId="384"/>
            <ac:picMk id="3076" creationId="{A15F6C70-5F19-D2F9-1F61-5E7C7CC81AFE}"/>
          </ac:picMkLst>
        </pc:picChg>
      </pc:sldChg>
      <pc:sldChg chg="addSp delSp add del">
        <pc:chgData name="Dasanayake Mudiyanselage Gehan Kavinda Dasanayake" userId="69ce212a-9b5f-4da4-98bd-f6d933cc1f8f" providerId="ADAL" clId="{8D9B4C9A-CAB6-4B33-ABF9-290B9127016A}" dt="2025-08-07T10:32:08.870" v="202" actId="2890"/>
        <pc:sldMkLst>
          <pc:docMk/>
          <pc:sldMk cId="2587737465" sldId="385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2:25:53.952" v="325" actId="14100"/>
        <pc:sldMkLst>
          <pc:docMk/>
          <pc:sldMk cId="3690519232" sldId="385"/>
        </pc:sldMkLst>
        <pc:spChg chg="mod">
          <ac:chgData name="Dasanayake Mudiyanselage Gehan Kavinda Dasanayake" userId="69ce212a-9b5f-4da4-98bd-f6d933cc1f8f" providerId="ADAL" clId="{8D9B4C9A-CAB6-4B33-ABF9-290B9127016A}" dt="2025-08-07T12:07:34.578" v="299" actId="403"/>
          <ac:spMkLst>
            <pc:docMk/>
            <pc:sldMk cId="3690519232" sldId="385"/>
            <ac:spMk id="3" creationId="{D7089F39-DDBC-03F0-DD9C-0596A55F7E52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12:53.986" v="312" actId="14100"/>
          <ac:spMkLst>
            <pc:docMk/>
            <pc:sldMk cId="3690519232" sldId="385"/>
            <ac:spMk id="5" creationId="{35DA786B-5C7B-76C2-23C0-7C9F07CC148E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07:26.257" v="296" actId="21"/>
          <ac:spMkLst>
            <pc:docMk/>
            <pc:sldMk cId="3690519232" sldId="385"/>
            <ac:spMk id="6" creationId="{39144C65-F821-A6B4-F064-0A1EAD1AD8BD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13:24.694" v="318" actId="14100"/>
          <ac:spMkLst>
            <pc:docMk/>
            <pc:sldMk cId="3690519232" sldId="385"/>
            <ac:spMk id="9" creationId="{55C79B75-352C-CEEC-6248-A17C85CA710F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25:53.952" v="325" actId="14100"/>
          <ac:spMkLst>
            <pc:docMk/>
            <pc:sldMk cId="3690519232" sldId="385"/>
            <ac:spMk id="11" creationId="{D6788599-5C55-38C9-0C50-FFF7E68F1C21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2:11:02.176" v="304" actId="1076"/>
          <ac:picMkLst>
            <pc:docMk/>
            <pc:sldMk cId="3690519232" sldId="385"/>
            <ac:picMk id="4098" creationId="{384970B6-A205-7090-3875-1C0B7C0AB7D4}"/>
          </ac:picMkLst>
        </pc:picChg>
        <pc:picChg chg="add mod">
          <ac:chgData name="Dasanayake Mudiyanselage Gehan Kavinda Dasanayake" userId="69ce212a-9b5f-4da4-98bd-f6d933cc1f8f" providerId="ADAL" clId="{8D9B4C9A-CAB6-4B33-ABF9-290B9127016A}" dt="2025-08-07T12:13:01.451" v="315" actId="1076"/>
          <ac:picMkLst>
            <pc:docMk/>
            <pc:sldMk cId="3690519232" sldId="385"/>
            <ac:picMk id="4100" creationId="{29C34052-E86D-6F94-2DA9-E17139713FF0}"/>
          </ac:picMkLst>
        </pc:picChg>
        <pc:picChg chg="add mod">
          <ac:chgData name="Dasanayake Mudiyanselage Gehan Kavinda Dasanayake" userId="69ce212a-9b5f-4da4-98bd-f6d933cc1f8f" providerId="ADAL" clId="{8D9B4C9A-CAB6-4B33-ABF9-290B9127016A}" dt="2025-08-07T12:25:38.460" v="322" actId="14100"/>
          <ac:picMkLst>
            <pc:docMk/>
            <pc:sldMk cId="3690519232" sldId="385"/>
            <ac:picMk id="4102" creationId="{EA705229-014F-B007-037C-12C1E70367F2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42.222" v="124" actId="47"/>
        <pc:sldMkLst>
          <pc:docMk/>
          <pc:sldMk cId="4283276084" sldId="385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42:21.426" v="418" actId="1076"/>
        <pc:sldMkLst>
          <pc:docMk/>
          <pc:sldMk cId="307724014" sldId="386"/>
        </pc:sldMkLst>
        <pc:spChg chg="mod">
          <ac:chgData name="Dasanayake Mudiyanselage Gehan Kavinda Dasanayake" userId="69ce212a-9b5f-4da4-98bd-f6d933cc1f8f" providerId="ADAL" clId="{8D9B4C9A-CAB6-4B33-ABF9-290B9127016A}" dt="2025-08-07T11:32:18.765" v="259"/>
          <ac:spMkLst>
            <pc:docMk/>
            <pc:sldMk cId="307724014" sldId="386"/>
            <ac:spMk id="3" creationId="{AE48AD67-44A9-30F9-AC7F-92D8C7C310BE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42:15.594" v="417" actId="20577"/>
          <ac:spMkLst>
            <pc:docMk/>
            <pc:sldMk cId="307724014" sldId="386"/>
            <ac:spMk id="6" creationId="{C4E45F85-0EDB-2FA8-D4D1-E71451ED7190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2:42:21.426" v="418" actId="1076"/>
          <ac:picMkLst>
            <pc:docMk/>
            <pc:sldMk cId="307724014" sldId="386"/>
            <ac:picMk id="6146" creationId="{2E10804C-C519-E374-3A84-34C1F07EC0DC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41.957" v="123" actId="47"/>
        <pc:sldMkLst>
          <pc:docMk/>
          <pc:sldMk cId="3027352371" sldId="386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15:00.105" v="499" actId="1035"/>
        <pc:sldMkLst>
          <pc:docMk/>
          <pc:sldMk cId="2153729955" sldId="387"/>
        </pc:sldMkLst>
        <pc:spChg chg="mod">
          <ac:chgData name="Dasanayake Mudiyanselage Gehan Kavinda Dasanayake" userId="69ce212a-9b5f-4da4-98bd-f6d933cc1f8f" providerId="ADAL" clId="{8D9B4C9A-CAB6-4B33-ABF9-290B9127016A}" dt="2025-08-07T12:52:37.540" v="422" actId="403"/>
          <ac:spMkLst>
            <pc:docMk/>
            <pc:sldMk cId="2153729955" sldId="387"/>
            <ac:spMk id="3" creationId="{7A1F33CD-A771-8DE3-BA38-29B1580A9F4D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2:54:31.689" v="437"/>
          <ac:spMkLst>
            <pc:docMk/>
            <pc:sldMk cId="2153729955" sldId="387"/>
            <ac:spMk id="5" creationId="{77EEB589-4CD8-6370-9E09-B04F87DE047F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57:27.833" v="458" actId="1076"/>
          <ac:spMkLst>
            <pc:docMk/>
            <pc:sldMk cId="2153729955" sldId="387"/>
            <ac:spMk id="6" creationId="{8DEC1792-932C-95D9-F500-6CBA15B5815D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3:15:00.105" v="499" actId="1035"/>
          <ac:picMkLst>
            <pc:docMk/>
            <pc:sldMk cId="2153729955" sldId="387"/>
            <ac:picMk id="2" creationId="{80756D2B-2FF9-DC51-6879-7142328E205C}"/>
          </ac:picMkLst>
        </pc:picChg>
      </pc:sldChg>
      <pc:sldChg chg="del">
        <pc:chgData name="Dasanayake Mudiyanselage Gehan Kavinda Dasanayake" userId="69ce212a-9b5f-4da4-98bd-f6d933cc1f8f" providerId="ADAL" clId="{8D9B4C9A-CAB6-4B33-ABF9-290B9127016A}" dt="2025-08-07T10:25:41.634" v="122" actId="47"/>
        <pc:sldMkLst>
          <pc:docMk/>
          <pc:sldMk cId="2906093271" sldId="387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3:00:57.188" v="490" actId="1076"/>
        <pc:sldMkLst>
          <pc:docMk/>
          <pc:sldMk cId="707268186" sldId="388"/>
        </pc:sldMkLst>
        <pc:spChg chg="mod">
          <ac:chgData name="Dasanayake Mudiyanselage Gehan Kavinda Dasanayake" userId="69ce212a-9b5f-4da4-98bd-f6d933cc1f8f" providerId="ADAL" clId="{8D9B4C9A-CAB6-4B33-ABF9-290B9127016A}" dt="2025-08-07T12:56:44.889" v="448" actId="27636"/>
          <ac:spMkLst>
            <pc:docMk/>
            <pc:sldMk cId="707268186" sldId="388"/>
            <ac:spMk id="3" creationId="{CBAB0CBB-07CF-5373-3800-FBA4E5E1AA46}"/>
          </ac:spMkLst>
        </pc:spChg>
        <pc:spChg chg="add mod">
          <ac:chgData name="Dasanayake Mudiyanselage Gehan Kavinda Dasanayake" userId="69ce212a-9b5f-4da4-98bd-f6d933cc1f8f" providerId="ADAL" clId="{8D9B4C9A-CAB6-4B33-ABF9-290B9127016A}" dt="2025-08-07T13:00:57.188" v="490" actId="1076"/>
          <ac:spMkLst>
            <pc:docMk/>
            <pc:sldMk cId="707268186" sldId="388"/>
            <ac:spMk id="5" creationId="{68702DF1-D44E-0CDA-7085-23A70CF11BF2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2:56:50.709" v="449" actId="2710"/>
          <ac:spMkLst>
            <pc:docMk/>
            <pc:sldMk cId="707268186" sldId="388"/>
            <ac:spMk id="6" creationId="{150F4C2E-C308-D948-845C-536F2C9464B0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3:00:46.688" v="488" actId="732"/>
          <ac:picMkLst>
            <pc:docMk/>
            <pc:sldMk cId="707268186" sldId="388"/>
            <ac:picMk id="7170" creationId="{0DE6E327-5AC8-E93C-59D5-CA798E360106}"/>
          </ac:picMkLst>
        </pc:picChg>
      </pc:sldChg>
      <pc:sldChg chg="addSp delSp modSp add mod">
        <pc:chgData name="Dasanayake Mudiyanselage Gehan Kavinda Dasanayake" userId="69ce212a-9b5f-4da4-98bd-f6d933cc1f8f" providerId="ADAL" clId="{8D9B4C9A-CAB6-4B33-ABF9-290B9127016A}" dt="2025-08-07T13:58:10.589" v="512" actId="22"/>
        <pc:sldMkLst>
          <pc:docMk/>
          <pc:sldMk cId="1811221939" sldId="389"/>
        </pc:sldMkLst>
        <pc:spChg chg="mod">
          <ac:chgData name="Dasanayake Mudiyanselage Gehan Kavinda Dasanayake" userId="69ce212a-9b5f-4da4-98bd-f6d933cc1f8f" providerId="ADAL" clId="{8D9B4C9A-CAB6-4B33-ABF9-290B9127016A}" dt="2025-08-07T13:43:57.281" v="504" actId="20577"/>
          <ac:spMkLst>
            <pc:docMk/>
            <pc:sldMk cId="1811221939" sldId="389"/>
            <ac:spMk id="3" creationId="{E4BD31F3-E44E-0C71-04CC-52F408DE4054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3:35:31.924" v="500"/>
          <ac:spMkLst>
            <pc:docMk/>
            <pc:sldMk cId="1811221939" sldId="389"/>
            <ac:spMk id="6" creationId="{00962089-2BAD-8242-5BC1-BB2C8A082478}"/>
          </ac:spMkLst>
        </pc:spChg>
      </pc:sldChg>
      <pc:sldChg chg="addSp modSp add mod">
        <pc:chgData name="Dasanayake Mudiyanselage Gehan Kavinda Dasanayake" userId="69ce212a-9b5f-4da4-98bd-f6d933cc1f8f" providerId="ADAL" clId="{8D9B4C9A-CAB6-4B33-ABF9-290B9127016A}" dt="2025-08-07T14:36:41.246" v="661" actId="20577"/>
        <pc:sldMkLst>
          <pc:docMk/>
          <pc:sldMk cId="1372766663" sldId="390"/>
        </pc:sldMkLst>
        <pc:spChg chg="mod">
          <ac:chgData name="Dasanayake Mudiyanselage Gehan Kavinda Dasanayake" userId="69ce212a-9b5f-4da4-98bd-f6d933cc1f8f" providerId="ADAL" clId="{8D9B4C9A-CAB6-4B33-ABF9-290B9127016A}" dt="2025-08-07T14:04:45.498" v="546" actId="403"/>
          <ac:spMkLst>
            <pc:docMk/>
            <pc:sldMk cId="1372766663" sldId="390"/>
            <ac:spMk id="3" creationId="{EAD19063-F9CB-48C4-B5F8-8B873A0E8672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36:41.246" v="661" actId="20577"/>
          <ac:spMkLst>
            <pc:docMk/>
            <pc:sldMk cId="1372766663" sldId="390"/>
            <ac:spMk id="6" creationId="{82781F65-C2B6-187E-9FAB-860BF5B9152D}"/>
          </ac:spMkLst>
        </pc:spChg>
        <pc:picChg chg="add mod">
          <ac:chgData name="Dasanayake Mudiyanselage Gehan Kavinda Dasanayake" userId="69ce212a-9b5f-4da4-98bd-f6d933cc1f8f" providerId="ADAL" clId="{8D9B4C9A-CAB6-4B33-ABF9-290B9127016A}" dt="2025-08-07T14:12:57.411" v="571" actId="1076"/>
          <ac:picMkLst>
            <pc:docMk/>
            <pc:sldMk cId="1372766663" sldId="390"/>
            <ac:picMk id="8194" creationId="{F6BD77BE-C85F-2F61-126A-F25BB9AD1CC8}"/>
          </ac:picMkLst>
        </pc:picChg>
      </pc:sldChg>
      <pc:sldChg chg="addSp delSp modSp add mod">
        <pc:chgData name="Dasanayake Mudiyanselage Gehan Kavinda Dasanayake" userId="69ce212a-9b5f-4da4-98bd-f6d933cc1f8f" providerId="ADAL" clId="{8D9B4C9A-CAB6-4B33-ABF9-290B9127016A}" dt="2025-08-07T14:42:40.625" v="703" actId="14100"/>
        <pc:sldMkLst>
          <pc:docMk/>
          <pc:sldMk cId="1098956803" sldId="391"/>
        </pc:sldMkLst>
        <pc:spChg chg="mod">
          <ac:chgData name="Dasanayake Mudiyanselage Gehan Kavinda Dasanayake" userId="69ce212a-9b5f-4da4-98bd-f6d933cc1f8f" providerId="ADAL" clId="{8D9B4C9A-CAB6-4B33-ABF9-290B9127016A}" dt="2025-08-07T14:14:09.035" v="601" actId="403"/>
          <ac:spMkLst>
            <pc:docMk/>
            <pc:sldMk cId="1098956803" sldId="391"/>
            <ac:spMk id="3" creationId="{837524DE-439C-D6A9-8818-C6C7FE4C0D4A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42:40.625" v="703" actId="14100"/>
          <ac:spMkLst>
            <pc:docMk/>
            <pc:sldMk cId="1098956803" sldId="391"/>
            <ac:spMk id="6" creationId="{081B8D34-C144-C99A-A474-632145DA217F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4:45:03.256" v="707" actId="2710"/>
        <pc:sldMkLst>
          <pc:docMk/>
          <pc:sldMk cId="3052670143" sldId="392"/>
        </pc:sldMkLst>
        <pc:spChg chg="mod">
          <ac:chgData name="Dasanayake Mudiyanselage Gehan Kavinda Dasanayake" userId="69ce212a-9b5f-4da4-98bd-f6d933cc1f8f" providerId="ADAL" clId="{8D9B4C9A-CAB6-4B33-ABF9-290B9127016A}" dt="2025-08-07T14:44:54.015" v="706" actId="27636"/>
          <ac:spMkLst>
            <pc:docMk/>
            <pc:sldMk cId="3052670143" sldId="392"/>
            <ac:spMk id="3" creationId="{17450A66-20FA-2044-04F7-38132E679E2B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45:03.256" v="707" actId="2710"/>
          <ac:spMkLst>
            <pc:docMk/>
            <pc:sldMk cId="3052670143" sldId="392"/>
            <ac:spMk id="6" creationId="{F7D3288E-D4BE-6138-CF1A-9F3778E90262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4:45:30.825" v="712" actId="2710"/>
        <pc:sldMkLst>
          <pc:docMk/>
          <pc:sldMk cId="1135204281" sldId="393"/>
        </pc:sldMkLst>
      </pc:sldChg>
      <pc:sldChg chg="addSp delSp modSp add mod ord">
        <pc:chgData name="Dasanayake Mudiyanselage Gehan Kavinda Dasanayake" userId="69ce212a-9b5f-4da4-98bd-f6d933cc1f8f" providerId="ADAL" clId="{8D9B4C9A-CAB6-4B33-ABF9-290B9127016A}" dt="2025-08-07T14:53:00.609" v="773"/>
        <pc:sldMkLst>
          <pc:docMk/>
          <pc:sldMk cId="1537978578" sldId="394"/>
        </pc:sldMkLst>
        <pc:spChg chg="mod">
          <ac:chgData name="Dasanayake Mudiyanselage Gehan Kavinda Dasanayake" userId="69ce212a-9b5f-4da4-98bd-f6d933cc1f8f" providerId="ADAL" clId="{8D9B4C9A-CAB6-4B33-ABF9-290B9127016A}" dt="2025-08-07T14:53:00.609" v="773"/>
          <ac:spMkLst>
            <pc:docMk/>
            <pc:sldMk cId="1537978578" sldId="394"/>
            <ac:spMk id="3" creationId="{AC37F6E9-34A8-8CD5-89B5-F74E6C407858}"/>
          </ac:spMkLst>
        </pc:spChg>
        <pc:graphicFrameChg chg="add mod modGraphic">
          <ac:chgData name="Dasanayake Mudiyanselage Gehan Kavinda Dasanayake" userId="69ce212a-9b5f-4da4-98bd-f6d933cc1f8f" providerId="ADAL" clId="{8D9B4C9A-CAB6-4B33-ABF9-290B9127016A}" dt="2025-08-07T14:51:17.140" v="766" actId="207"/>
          <ac:graphicFrameMkLst>
            <pc:docMk/>
            <pc:sldMk cId="1537978578" sldId="394"/>
            <ac:graphicFrameMk id="7" creationId="{A67830C3-FA3C-4BD9-3090-1C7C6DC3AF86}"/>
          </ac:graphicFrameMkLst>
        </pc:graphicFrameChg>
      </pc:sldChg>
      <pc:sldChg chg="modSp add mod">
        <pc:chgData name="Dasanayake Mudiyanselage Gehan Kavinda Dasanayake" userId="69ce212a-9b5f-4da4-98bd-f6d933cc1f8f" providerId="ADAL" clId="{8D9B4C9A-CAB6-4B33-ABF9-290B9127016A}" dt="2025-08-07T14:57:48.744" v="800" actId="27636"/>
        <pc:sldMkLst>
          <pc:docMk/>
          <pc:sldMk cId="316793815" sldId="395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7:41.354" v="797" actId="27636"/>
        <pc:sldMkLst>
          <pc:docMk/>
          <pc:sldMk cId="3547156425" sldId="396"/>
        </pc:sldMkLst>
      </pc:sldChg>
      <pc:sldChg chg="modSp add mod ord">
        <pc:chgData name="Dasanayake Mudiyanselage Gehan Kavinda Dasanayake" userId="69ce212a-9b5f-4da4-98bd-f6d933cc1f8f" providerId="ADAL" clId="{8D9B4C9A-CAB6-4B33-ABF9-290B9127016A}" dt="2025-08-07T14:52:27.571" v="769" actId="27636"/>
        <pc:sldMkLst>
          <pc:docMk/>
          <pc:sldMk cId="1626531493" sldId="397"/>
        </pc:sldMkLst>
      </pc:sldChg>
      <pc:sldChg chg="add del">
        <pc:chgData name="Dasanayake Mudiyanselage Gehan Kavinda Dasanayake" userId="69ce212a-9b5f-4da4-98bd-f6d933cc1f8f" providerId="ADAL" clId="{8D9B4C9A-CAB6-4B33-ABF9-290B9127016A}" dt="2025-08-07T14:24:11.635" v="602" actId="47"/>
        <pc:sldMkLst>
          <pc:docMk/>
          <pc:sldMk cId="2720287578" sldId="398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56.314" v="792" actId="20577"/>
        <pc:sldMkLst>
          <pc:docMk/>
          <pc:sldMk cId="165275994" sldId="399"/>
        </pc:sldMkLst>
        <pc:spChg chg="mod">
          <ac:chgData name="Dasanayake Mudiyanselage Gehan Kavinda Dasanayake" userId="69ce212a-9b5f-4da4-98bd-f6d933cc1f8f" providerId="ADAL" clId="{8D9B4C9A-CAB6-4B33-ABF9-290B9127016A}" dt="2025-08-07T14:24:28.889" v="614" actId="20577"/>
          <ac:spMkLst>
            <pc:docMk/>
            <pc:sldMk cId="165275994" sldId="399"/>
            <ac:spMk id="3" creationId="{938AE6B4-E509-290B-8035-FC1DF4A48953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56:56.314" v="792" actId="20577"/>
          <ac:spMkLst>
            <pc:docMk/>
            <pc:sldMk cId="165275994" sldId="399"/>
            <ac:spMk id="6" creationId="{893CFECE-B9FE-66AA-E9EC-CBD22A5ABFCB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4:27:49.834" v="624" actId="20577"/>
        <pc:sldMkLst>
          <pc:docMk/>
          <pc:sldMk cId="437343537" sldId="400"/>
        </pc:sldMkLst>
        <pc:spChg chg="mod">
          <ac:chgData name="Dasanayake Mudiyanselage Gehan Kavinda Dasanayake" userId="69ce212a-9b5f-4da4-98bd-f6d933cc1f8f" providerId="ADAL" clId="{8D9B4C9A-CAB6-4B33-ABF9-290B9127016A}" dt="2025-08-07T14:27:28.587" v="617"/>
          <ac:spMkLst>
            <pc:docMk/>
            <pc:sldMk cId="437343537" sldId="400"/>
            <ac:spMk id="3" creationId="{2C2B46F6-C16F-4C11-53F7-B8AE4EAA8673}"/>
          </ac:spMkLst>
        </pc:spChg>
        <pc:spChg chg="mod">
          <ac:chgData name="Dasanayake Mudiyanselage Gehan Kavinda Dasanayake" userId="69ce212a-9b5f-4da4-98bd-f6d933cc1f8f" providerId="ADAL" clId="{8D9B4C9A-CAB6-4B33-ABF9-290B9127016A}" dt="2025-08-07T14:27:49.834" v="624" actId="20577"/>
          <ac:spMkLst>
            <pc:docMk/>
            <pc:sldMk cId="437343537" sldId="400"/>
            <ac:spMk id="6" creationId="{965C22F5-1D8D-C026-7232-E7DDEE63DEBF}"/>
          </ac:spMkLst>
        </pc:spChg>
      </pc:sldChg>
      <pc:sldChg chg="modSp add mod">
        <pc:chgData name="Dasanayake Mudiyanselage Gehan Kavinda Dasanayake" userId="69ce212a-9b5f-4da4-98bd-f6d933cc1f8f" providerId="ADAL" clId="{8D9B4C9A-CAB6-4B33-ABF9-290B9127016A}" dt="2025-08-07T11:26:47.416" v="252" actId="20577"/>
        <pc:sldMkLst>
          <pc:docMk/>
          <pc:sldMk cId="1608607099" sldId="401"/>
        </pc:sldMkLst>
      </pc:sldChg>
      <pc:sldChg chg="modSp add mod">
        <pc:chgData name="Dasanayake Mudiyanselage Gehan Kavinda Dasanayake" userId="69ce212a-9b5f-4da4-98bd-f6d933cc1f8f" providerId="ADAL" clId="{8D9B4C9A-CAB6-4B33-ABF9-290B9127016A}" dt="2025-08-07T11:26:58.776" v="253"/>
        <pc:sldMkLst>
          <pc:docMk/>
          <pc:sldMk cId="1284609046" sldId="402"/>
        </pc:sldMkLst>
        <pc:spChg chg="mod">
          <ac:chgData name="Dasanayake Mudiyanselage Gehan Kavinda Dasanayake" userId="69ce212a-9b5f-4da4-98bd-f6d933cc1f8f" providerId="ADAL" clId="{8D9B4C9A-CAB6-4B33-ABF9-290B9127016A}" dt="2025-08-07T11:26:58.776" v="253"/>
          <ac:spMkLst>
            <pc:docMk/>
            <pc:sldMk cId="1284609046" sldId="402"/>
            <ac:spMk id="6" creationId="{F819D9C0-72A1-6E42-1619-5F3F6C1671CE}"/>
          </ac:spMkLst>
        </pc:spChg>
      </pc:sldChg>
      <pc:sldChg chg="modSp add del mod">
        <pc:chgData name="Dasanayake Mudiyanselage Gehan Kavinda Dasanayake" userId="69ce212a-9b5f-4da4-98bd-f6d933cc1f8f" providerId="ADAL" clId="{8D9B4C9A-CAB6-4B33-ABF9-290B9127016A}" dt="2025-08-07T14:56:24.380" v="789" actId="47"/>
        <pc:sldMkLst>
          <pc:docMk/>
          <pc:sldMk cId="479033708" sldId="403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56:18.224" v="788" actId="478"/>
        <pc:sldMkLst>
          <pc:docMk/>
          <pc:sldMk cId="708848674" sldId="404"/>
        </pc:sldMkLst>
      </pc:sldChg>
      <pc:sldChg chg="addSp delSp modSp add mod">
        <pc:chgData name="Dasanayake Mudiyanselage Gehan Kavinda Dasanayake" userId="69ce212a-9b5f-4da4-98bd-f6d933cc1f8f" providerId="ADAL" clId="{8D9B4C9A-CAB6-4B33-ABF9-290B9127016A}" dt="2025-08-07T12:59:22.853" v="483" actId="14100"/>
        <pc:sldMkLst>
          <pc:docMk/>
          <pc:sldMk cId="3487630141" sldId="405"/>
        </pc:sldMkLst>
        <pc:graphicFrameChg chg="add mod modGraphic">
          <ac:chgData name="Dasanayake Mudiyanselage Gehan Kavinda Dasanayake" userId="69ce212a-9b5f-4da4-98bd-f6d933cc1f8f" providerId="ADAL" clId="{8D9B4C9A-CAB6-4B33-ABF9-290B9127016A}" dt="2025-08-07T12:59:22.853" v="483" actId="14100"/>
          <ac:graphicFrameMkLst>
            <pc:docMk/>
            <pc:sldMk cId="3487630141" sldId="405"/>
            <ac:graphicFrameMk id="9" creationId="{F5F5AD48-75DB-A714-F44C-36DD37CC633E}"/>
          </ac:graphicFrameMkLst>
        </pc:graphicFrameChg>
      </pc:sldChg>
      <pc:sldChg chg="addSp modSp add mod">
        <pc:chgData name="Dasanayake Mudiyanselage Gehan Kavinda Dasanayake" userId="69ce212a-9b5f-4da4-98bd-f6d933cc1f8f" providerId="ADAL" clId="{8D9B4C9A-CAB6-4B33-ABF9-290B9127016A}" dt="2025-08-07T14:03:32.544" v="540" actId="1076"/>
        <pc:sldMkLst>
          <pc:docMk/>
          <pc:sldMk cId="1040777161" sldId="406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44.033" v="520" actId="22"/>
        <pc:sldMkLst>
          <pc:docMk/>
          <pc:sldMk cId="2652023312" sldId="407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3:58:59.751" v="523" actId="1076"/>
        <pc:sldMkLst>
          <pc:docMk/>
          <pc:sldMk cId="1585382657" sldId="408"/>
        </pc:sldMkLst>
      </pc:sldChg>
      <pc:sldChg chg="addSp modSp add mod">
        <pc:chgData name="Dasanayake Mudiyanselage Gehan Kavinda Dasanayake" userId="69ce212a-9b5f-4da4-98bd-f6d933cc1f8f" providerId="ADAL" clId="{8D9B4C9A-CAB6-4B33-ABF9-290B9127016A}" dt="2025-08-07T14:03:25.124" v="535" actId="20577"/>
        <pc:sldMkLst>
          <pc:docMk/>
          <pc:sldMk cId="2948449646" sldId="409"/>
        </pc:sldMkLst>
      </pc:sldChg>
      <pc:sldChg chg="delSp modSp add mod">
        <pc:chgData name="Dasanayake Mudiyanselage Gehan Kavinda Dasanayake" userId="69ce212a-9b5f-4da4-98bd-f6d933cc1f8f" providerId="ADAL" clId="{8D9B4C9A-CAB6-4B33-ABF9-290B9127016A}" dt="2025-08-07T14:34:37.650" v="637" actId="113"/>
        <pc:sldMkLst>
          <pc:docMk/>
          <pc:sldMk cId="1643616797" sldId="410"/>
        </pc:sldMkLst>
        <pc:spChg chg="mod">
          <ac:chgData name="Dasanayake Mudiyanselage Gehan Kavinda Dasanayake" userId="69ce212a-9b5f-4da4-98bd-f6d933cc1f8f" providerId="ADAL" clId="{8D9B4C9A-CAB6-4B33-ABF9-290B9127016A}" dt="2025-08-07T14:34:37.650" v="637" actId="113"/>
          <ac:spMkLst>
            <pc:docMk/>
            <pc:sldMk cId="1643616797" sldId="410"/>
            <ac:spMk id="6" creationId="{BDE8117F-9060-AC01-964F-AA2DEDCD4462}"/>
          </ac:spMkLst>
        </pc:spChg>
      </pc:sldChg>
      <pc:sldChg chg="modSp add mod ord">
        <pc:chgData name="Dasanayake Mudiyanselage Gehan Kavinda Dasanayake" userId="69ce212a-9b5f-4da4-98bd-f6d933cc1f8f" providerId="ADAL" clId="{8D9B4C9A-CAB6-4B33-ABF9-290B9127016A}" dt="2025-08-07T14:58:10.663" v="806"/>
        <pc:sldMkLst>
          <pc:docMk/>
          <pc:sldMk cId="3667727398" sldId="4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534912-0C6F-4200-57DE-650CC71908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FEC3-33DA-925D-2952-7072A39E8A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B347A-A44D-46DB-BBED-B0149C32EEA2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EF204-22A5-B979-B139-762E921200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BD46C-666D-15E8-AEF1-0101DEB97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8D5F-3389-45A8-9F1E-7DAAA2C1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6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6DD6E-2572-5B11-4D2B-85D629C9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6EC3E-E773-80CB-E376-938C8F987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CC7470-DCDA-6EA4-D4FD-DCF66F19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R0 Refuse:</a:t>
            </a:r>
            <a:r>
              <a:rPr lang="en-US" dirty="0"/>
              <a:t> Avoid virgin wood—use sawdust instead.</a:t>
            </a:r>
          </a:p>
          <a:p>
            <a:r>
              <a:rPr lang="en-US" b="1" dirty="0"/>
              <a:t>R1 Rethink:</a:t>
            </a:r>
            <a:r>
              <a:rPr lang="en-US" dirty="0"/>
              <a:t> Design for disassembly so parts can be reused.</a:t>
            </a:r>
          </a:p>
          <a:p>
            <a:r>
              <a:rPr lang="en-US" b="1" dirty="0"/>
              <a:t>R2 Reduce:</a:t>
            </a:r>
            <a:r>
              <a:rPr lang="en-US" dirty="0"/>
              <a:t> Use less resin, less energy in production.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F20E3-ECC5-5D51-0D66-AF599FA6A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4AC89-EA5B-A2BC-D34B-795DF2BFB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1FAAA-9409-FB64-539D-5489432E8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R3 Reuse:</a:t>
            </a:r>
            <a:r>
              <a:rPr lang="en-US" dirty="0"/>
              <a:t> Use whole MDF panels again without breaking them down.</a:t>
            </a:r>
          </a:p>
          <a:p>
            <a:r>
              <a:rPr lang="en-US" b="1" dirty="0"/>
              <a:t>R4 Repair:</a:t>
            </a:r>
            <a:r>
              <a:rPr lang="en-US" dirty="0"/>
              <a:t> Fix damage rather than discard.</a:t>
            </a:r>
          </a:p>
          <a:p>
            <a:r>
              <a:rPr lang="en-US" b="1" dirty="0"/>
              <a:t>R5 Refurbish:</a:t>
            </a:r>
            <a:r>
              <a:rPr lang="en-US" dirty="0"/>
              <a:t> Give old MDF a facelift—paint, sand, or add veneers.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97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280E-3EF9-3EE4-749F-29046F6E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4B3FD7-6414-FA45-371D-594844ECD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0B432-84A3-7BF8-98FE-4742BBE7F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R6 Remanufacture:</a:t>
            </a:r>
            <a:r>
              <a:rPr lang="en-US" dirty="0"/>
              <a:t> Rebuild products from old MDF parts.</a:t>
            </a:r>
          </a:p>
          <a:p>
            <a:r>
              <a:rPr lang="en-US" b="1" dirty="0"/>
              <a:t>R7 Repurpose:</a:t>
            </a:r>
            <a:r>
              <a:rPr lang="en-US" dirty="0"/>
              <a:t> Turn MDF scraps into new things, like shelves or decorations.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95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7DBF-A2A3-7EF8-FB4D-A3765598A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F3DE2-8C55-B3AE-C5ED-38D0CD64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76C33-2945-E381-0656-D4821758B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helps us see the full environmental story of a product—from raw material to disposal.</a:t>
            </a:r>
          </a:p>
          <a:p>
            <a:r>
              <a:rPr lang="en-US" dirty="0"/>
              <a:t>It shows where the biggest environmental impacts happen, so we can target improvements.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80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A1456-51FC-DB5C-1395-07AA0899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C7E88-AB0B-B834-103B-DF05DD75B1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A1EB7-4DBF-C474-5F09-6B1FA7217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LCA guides better design choices.</a:t>
            </a:r>
          </a:p>
          <a:p>
            <a:r>
              <a:rPr lang="en-US" dirty="0"/>
              <a:t>It’s like an “eco-report card” for a product.</a:t>
            </a:r>
          </a:p>
          <a:p>
            <a:r>
              <a:rPr lang="en-US" dirty="0"/>
              <a:t>We’ll use it to reflect on our sawdust creations later.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73F0-223D-08FF-20FB-FB4075A1F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81208-82DF-9B9F-112A-DC9694162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B84EB-44C3-5E11-1B7F-E8BAFD165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Raw Materials:</a:t>
            </a:r>
            <a:r>
              <a:rPr lang="en-US" dirty="0"/>
              <a:t> Sawdust + resin; CO₂ from collection and resin production.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73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E1E4-E4C8-3253-9570-AE7E7F3D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87EFC-3862-F135-AF72-A51764F5E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687A9-690B-2E62-0720-E530AA5F6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Manufacturing:</a:t>
            </a:r>
            <a:r>
              <a:rPr lang="en-US" dirty="0"/>
              <a:t> Energy use + chemical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31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5322-55DE-0610-BE2F-9FE5CD790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93658-5751-3E0D-A59D-C1F256280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3B580-3E40-D880-29F6-153165263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Transport:</a:t>
            </a:r>
            <a:r>
              <a:rPr lang="en-US" dirty="0"/>
              <a:t> CO₂ from trucks and ships.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3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93647-3B15-0ACF-DA1C-6F0EFC26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A6D22-28C5-5F97-7F03-6395808AA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95381-62FB-B91B-DC95-F31DFAF90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Use:</a:t>
            </a:r>
            <a:r>
              <a:rPr lang="en-US" dirty="0"/>
              <a:t> Minimal energy, possible VOC emissions.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416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AB87-CCEA-93C6-334F-F9FC0CEFD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93079D-5FB5-8C47-4147-5780F471D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3439-8672-0A3C-1B4C-D3E5882E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3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 i="0" dirty="0"/>
              <a:t>Welcome everyone! Today, we’ll explore how sawdust can become something valuable in a circular economy.</a:t>
            </a:r>
          </a:p>
          <a:p>
            <a:r>
              <a:rPr lang="en-US" b="0" i="0" dirty="0"/>
              <a:t>This workshop is all about rethinking waste, learning about the 9Rs, trying out a Life Cycle Assessment, and getting hands-on by making our own bio-composite products from sawdust.</a:t>
            </a:r>
          </a:p>
          <a:p>
            <a:r>
              <a:rPr lang="en-US" b="0" i="0" dirty="0"/>
              <a:t>By the end, you’ll be “Eco Designers” who see wood waste in a whole new light.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62D0B-2799-FE27-E67E-25C56745A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5FA0C-4C78-6260-C35F-F92F1AB8F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63774A-C885-8B0D-4BFF-346907DBE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91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583A9-4997-98E3-3E97-77F8808F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306A3-BE96-7FD5-DECA-0C289A505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891F4-A6C2-1B75-560B-A749C7472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/>
              <a:t>Disposal/Recycling:</a:t>
            </a:r>
            <a:r>
              <a:rPr lang="en-US" dirty="0"/>
              <a:t> Landfill = waste; recycling is tricky but improving; incineration can recover energy.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50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685E2-8E32-4FEF-45C6-7DFECF13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58D22-6FC7-A987-63A3-147E7723F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1AFF-29E3-E2FB-83D5-6C7503DA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make a </a:t>
            </a:r>
            <a:r>
              <a:rPr lang="en-US" b="1" dirty="0"/>
              <a:t>biocomposite product</a:t>
            </a:r>
            <a:r>
              <a:rPr lang="en-US" dirty="0"/>
              <a:t> from sawdust and silicone.</a:t>
            </a:r>
          </a:p>
          <a:p>
            <a:r>
              <a:rPr lang="en-US" dirty="0"/>
              <a:t>We’ll follow a step-by-step guide and reflect on sustainability while it cures.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49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7719E-9AE1-1387-C33D-D15B57AE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FF0F9-D35D-77A9-32AC-4774BCF97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11243-B27E-3778-EB45-BA2CA5047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Mix EcoFlex A + B quickly.</a:t>
            </a:r>
          </a:p>
          <a:p>
            <a:r>
              <a:rPr lang="en-US" dirty="0"/>
              <a:t>Step 2: Add sawdust until it’s thick.</a:t>
            </a:r>
          </a:p>
          <a:p>
            <a:r>
              <a:rPr lang="en-US" dirty="0"/>
              <a:t>Step 3: Fill molds.</a:t>
            </a:r>
          </a:p>
          <a:p>
            <a:r>
              <a:rPr lang="en-US" dirty="0"/>
              <a:t>Step 4: Let cure ~20 min (fan optional).</a:t>
            </a:r>
          </a:p>
          <a:p>
            <a:r>
              <a:rPr lang="en-US" dirty="0"/>
              <a:t>Step 5: While curing, start your LCA reflection.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85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B72F4-86F9-0547-137E-10E3A5059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71FA7-22D6-1439-F4DF-4A22A6A9A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F12626-FEBF-8B01-8563-9E9A782DD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Mix EcoFlex A + B quickly.</a:t>
            </a:r>
          </a:p>
          <a:p>
            <a:r>
              <a:rPr lang="en-US" dirty="0"/>
              <a:t>Step 2: Add sawdust until it’s thick.</a:t>
            </a:r>
          </a:p>
          <a:p>
            <a:r>
              <a:rPr lang="en-US" dirty="0"/>
              <a:t>Step 3: Fill molds.</a:t>
            </a:r>
          </a:p>
          <a:p>
            <a:r>
              <a:rPr lang="en-US" dirty="0"/>
              <a:t>Step 4: Let cure ~20 min (fan optional).</a:t>
            </a:r>
          </a:p>
          <a:p>
            <a:r>
              <a:rPr lang="en-US" dirty="0"/>
              <a:t>Step 5: While curing, start your LCA reflection.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08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2A193-27BB-A5BF-0752-E996A698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7BF77-403A-60D3-05A1-9AA113E9A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2D6C9-89E7-13AB-FCCE-0178B072E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for a desk organizer.</a:t>
            </a:r>
          </a:p>
          <a:p>
            <a:r>
              <a:rPr lang="en-US" dirty="0"/>
              <a:t>Fill in your own version—list the materials, LCA stages, and one way to improve sustainability.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99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BDDC-9FAF-36C0-38C6-BBD758C5D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67956-DE11-02A0-7421-F077BDBD8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4060C-64CF-D37D-65C2-F050797E5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an example for a desk organizer.</a:t>
            </a:r>
          </a:p>
          <a:p>
            <a:r>
              <a:rPr lang="en-US" dirty="0"/>
              <a:t>Fill in your own version—list the materials, LCA stages, and one way to improve sustainability.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71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DDC7-89D1-2F99-E063-1228C7207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2D0C76-880F-164B-3893-91D8FDF3B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0D69E-6D81-D46F-0F05-A512C8B78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✅ 1. How your product supports the Circular Economy</a:t>
            </a:r>
          </a:p>
          <a:p>
            <a:r>
              <a:rPr lang="en-US" b="1" dirty="0"/>
              <a:t>Example Answer:</a:t>
            </a:r>
            <a:endParaRPr lang="en-US" dirty="0"/>
          </a:p>
          <a:p>
            <a:r>
              <a:rPr lang="en-US" dirty="0"/>
              <a:t>Our handmade paper supports the Circular Economy by </a:t>
            </a:r>
            <a:r>
              <a:rPr lang="en-US" b="1" dirty="0"/>
              <a:t>reusing beverage cartons</a:t>
            </a:r>
            <a:r>
              <a:rPr lang="en-US" dirty="0"/>
              <a:t>, which would otherwise become waste. Instead of discarding the material, we </a:t>
            </a:r>
            <a:r>
              <a:rPr lang="en-US" b="1" dirty="0"/>
              <a:t>extended its life cycle</a:t>
            </a:r>
            <a:r>
              <a:rPr lang="en-US" dirty="0"/>
              <a:t> through </a:t>
            </a:r>
            <a:r>
              <a:rPr lang="en-US" b="1" dirty="0"/>
              <a:t>upcycling</a:t>
            </a:r>
            <a:r>
              <a:rPr lang="en-US" dirty="0"/>
              <a:t> into a new, usable product—paper. This reduces the need for virgin resources and minimizes landfill waste.</a:t>
            </a:r>
          </a:p>
          <a:p>
            <a:r>
              <a:rPr lang="en-US" b="1" dirty="0"/>
              <a:t>💡 2. One idea to improve sustainability further</a:t>
            </a:r>
          </a:p>
          <a:p>
            <a:r>
              <a:rPr lang="en-US" b="1" dirty="0"/>
              <a:t>Example Idea:</a:t>
            </a:r>
            <a:endParaRPr lang="en-US" dirty="0"/>
          </a:p>
          <a:p>
            <a:r>
              <a:rPr lang="en-US" dirty="0"/>
              <a:t>To improve sustainability, we could </a:t>
            </a:r>
            <a:r>
              <a:rPr lang="en-US" b="1" dirty="0"/>
              <a:t>introduce natural dyes or plant-based additives</a:t>
            </a:r>
            <a:r>
              <a:rPr lang="en-US" dirty="0"/>
              <a:t> instead of synthetic ones for coloring or decoration. Also, </a:t>
            </a:r>
            <a:r>
              <a:rPr lang="en-US" b="1" dirty="0"/>
              <a:t>collecting used cartons through a community program</a:t>
            </a:r>
            <a:r>
              <a:rPr lang="en-US" dirty="0"/>
              <a:t> can increase impact and raise awareness.</a:t>
            </a:r>
          </a:p>
          <a:p>
            <a:r>
              <a:rPr lang="en-US" b="1" dirty="0"/>
              <a:t>♻️ 3. What happened to the remaining materials?</a:t>
            </a:r>
          </a:p>
          <a:p>
            <a:r>
              <a:rPr lang="en-US" b="1" dirty="0"/>
              <a:t>Example Answer:</a:t>
            </a:r>
            <a:endParaRPr lang="en-US" dirty="0"/>
          </a:p>
          <a:p>
            <a:r>
              <a:rPr lang="en-US" dirty="0"/>
              <a:t>The remaining materials, such as </a:t>
            </a:r>
            <a:r>
              <a:rPr lang="en-US" b="1" dirty="0"/>
              <a:t>plastic and aluminum layers</a:t>
            </a:r>
            <a:r>
              <a:rPr lang="en-US" dirty="0"/>
              <a:t> in the beverage cartons (non-paper parts), were </a:t>
            </a:r>
            <a:r>
              <a:rPr lang="en-US" b="1" dirty="0"/>
              <a:t>separated during the pulping process</a:t>
            </a:r>
            <a:r>
              <a:rPr lang="en-US" dirty="0"/>
              <a:t>. These can be:</a:t>
            </a:r>
          </a:p>
          <a:p>
            <a:r>
              <a:rPr lang="en-US" b="1" dirty="0"/>
              <a:t>Collected and sent to specialized recycling centers</a:t>
            </a:r>
            <a:r>
              <a:rPr lang="en-US" dirty="0"/>
              <a:t>, where they are used to make items like roofing sheets or plastic lumber.</a:t>
            </a:r>
          </a:p>
          <a:p>
            <a:r>
              <a:rPr lang="en-US" dirty="0"/>
              <a:t>If not recoverable, they should be </a:t>
            </a:r>
            <a:r>
              <a:rPr lang="en-US" b="1" dirty="0"/>
              <a:t>disposed of responsibly</a:t>
            </a:r>
            <a:r>
              <a:rPr lang="en-US" dirty="0"/>
              <a:t> to avoid environmental harm.</a:t>
            </a:r>
          </a:p>
          <a:p>
            <a:r>
              <a:rPr lang="en-US" dirty="0"/>
              <a:t>In our activity, leftover pulp or water can also be </a:t>
            </a:r>
            <a:r>
              <a:rPr lang="en-US" b="1" dirty="0"/>
              <a:t>used for composting</a:t>
            </a:r>
            <a:r>
              <a:rPr lang="en-US" dirty="0"/>
              <a:t> (if natural materials only) or </a:t>
            </a:r>
            <a:r>
              <a:rPr lang="en-US" b="1" dirty="0"/>
              <a:t>disposed of with care</a:t>
            </a:r>
            <a:r>
              <a:rPr lang="en-US" dirty="0"/>
              <a:t> to avoid waste.</a:t>
            </a:r>
          </a:p>
        </p:txBody>
      </p:sp>
    </p:spTree>
    <p:extLst>
      <p:ext uri="{BB962C8B-B14F-4D97-AF65-F5344CB8AC3E}">
        <p14:creationId xmlns:p14="http://schemas.microsoft.com/office/powerpoint/2010/main" val="3893378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F29AC-A24C-7B4A-24F4-950F7D7B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0F7EF-5DF0-9852-4567-06A690A94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6A732C-A104-CA6F-0E47-00AADE991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Four awards up for grabs</a:t>
            </a:r>
          </a:p>
        </p:txBody>
      </p:sp>
    </p:spTree>
    <p:extLst>
      <p:ext uri="{BB962C8B-B14F-4D97-AF65-F5344CB8AC3E}">
        <p14:creationId xmlns:p14="http://schemas.microsoft.com/office/powerpoint/2010/main" val="2815432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DD16-A451-198C-A5F3-04587A68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67139F-8804-8958-A8F4-7AA1A8250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7BC52-6B92-5642-5FF3-E9EF776F9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anything unclear about CE or LCA.</a:t>
            </a:r>
          </a:p>
          <a:p>
            <a:r>
              <a:rPr lang="en-US" dirty="0"/>
              <a:t>Share your improvement ideas.</a:t>
            </a:r>
          </a:p>
          <a:p>
            <a:r>
              <a:rPr lang="en-US" dirty="0"/>
              <a:t>Bonus challenge: If not EcoFlex, what sustainable material would you use instead?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/>
              <a:t>We’ll start with a quick introduction to the circular economy and the 9Rs principles.</a:t>
            </a:r>
          </a:p>
          <a:p>
            <a:r>
              <a:rPr lang="en-US" b="0" i="0" dirty="0"/>
              <a:t>Then, we’ll look at Life Cycle Assessment (LCA): a way to measure environmental impact.</a:t>
            </a:r>
          </a:p>
          <a:p>
            <a:r>
              <a:rPr lang="en-US" b="0" i="0" dirty="0"/>
              <a:t>Our hands-on activity: making a product from sawdust and silicone.</a:t>
            </a:r>
          </a:p>
          <a:p>
            <a:r>
              <a:rPr lang="en-US" b="0" i="0" dirty="0"/>
              <a:t>We’ll end with a reflection: how can we make our design even more sustainable?</a:t>
            </a:r>
          </a:p>
          <a:p>
            <a:pPr marL="158750" indent="0">
              <a:buNone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87479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thinking about the journey from tree to product to recycling.</a:t>
            </a:r>
          </a:p>
          <a:p>
            <a:r>
              <a:rPr lang="en-US"/>
              <a:t>Remember: waste is just a resource in the wrong place.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2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0A9A-780C-BE42-0145-C120FC66E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82AB9-EA9B-FE4A-07CE-375085124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25474-2BC7-4431-5711-10771F71C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Here are some real wood samples for you to touch and inspect.</a:t>
            </a:r>
          </a:p>
          <a:p>
            <a:r>
              <a:rPr lang="en-US" i="0" dirty="0"/>
              <a:t>Can you guess which ones have real wood grain and which are engineered products?</a:t>
            </a:r>
          </a:p>
          <a:p>
            <a:r>
              <a:rPr lang="en-US" i="0" dirty="0"/>
              <a:t>Remember: wood products can be natural, like solid oak, or processed, like MDF or bamboo panels.</a:t>
            </a:r>
          </a:p>
          <a:p>
            <a:r>
              <a:rPr lang="en-US" i="0" dirty="0"/>
              <a:t>Feeling the textures will help you later when we talk about materials.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0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Here are some real wood samples for you to touch and inspect.</a:t>
            </a:r>
          </a:p>
          <a:p>
            <a:r>
              <a:rPr lang="en-US" i="0" dirty="0"/>
              <a:t>Can you guess which ones have real wood grain and which are engineered products?</a:t>
            </a:r>
          </a:p>
          <a:p>
            <a:r>
              <a:rPr lang="en-US" i="0" dirty="0"/>
              <a:t>Remember: wood products can be natural, like solid oak, or processed, like MDF or bamboo panels.</a:t>
            </a:r>
          </a:p>
          <a:p>
            <a:r>
              <a:rPr lang="en-US" i="0" dirty="0"/>
              <a:t>Feeling the textures will help you later when we talk about materials.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9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CE is about keeping products, materials, and resources in use for as long as possible.</a:t>
            </a:r>
          </a:p>
          <a:p>
            <a:r>
              <a:rPr lang="en-US" i="0" dirty="0"/>
              <a:t>Instead of throwing things away, we reuse, repair, refurbish, and recycle.</a:t>
            </a:r>
          </a:p>
          <a:p>
            <a:r>
              <a:rPr lang="en-US" i="0" dirty="0"/>
              <a:t>We’ll watch a short video: pay attention to how the “linear” system wastes resources compared to the “circular” system.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After the video, I’ll ask you: how did they show the difference visually?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09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29A8C-3704-F6A8-A939-3A8939C3C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B84BB-EB97-6131-57F8-044F4B321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C43A11-FA80-BF3C-C8B7-BFE126201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linear economy, it’s “take, make, dispose.”</a:t>
            </a:r>
          </a:p>
          <a:p>
            <a:r>
              <a:rPr lang="en-US" dirty="0"/>
              <a:t>In a circular economy, it’s “make, use, reuse, recycle”—closing the loop so nothing is wasted.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7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5BDF-0F79-D23E-7F14-2D37D8AE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C854B-C1C2-FEEF-43B4-9102117311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DFB1F-E74C-6D8C-F73D-901C6AB9F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Environment: Less waste, less pollution, less resource depletion.</a:t>
            </a:r>
          </a:p>
          <a:p>
            <a:r>
              <a:rPr lang="en-US" b="0" dirty="0"/>
              <a:t>Economy: Saves money, creates jobs, sparks innovation.</a:t>
            </a:r>
          </a:p>
          <a:p>
            <a:r>
              <a:rPr lang="en-US" b="0" dirty="0"/>
              <a:t>Society: Encourages sustainable living and better habits.</a:t>
            </a:r>
          </a:p>
          <a:p>
            <a:pPr marL="158750" indent="0">
              <a:buNone/>
            </a:pPr>
            <a:endParaRPr lang="en-US" b="0" dirty="0"/>
          </a:p>
          <a:p>
            <a:r>
              <a:rPr lang="en-US" b="0" dirty="0"/>
              <a:t>Even small changes in product design can have a big impact.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1C05-D41B-300A-57C7-6B1B79994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A0C69C-A688-7FAE-493D-4E70ADA1B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CF2FE-1401-F72A-4FF8-15A71167A7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9Rs are like a toolbox for sustainability—from Refuse all the way to Recover.</a:t>
            </a:r>
          </a:p>
        </p:txBody>
      </p:sp>
    </p:spTree>
    <p:extLst>
      <p:ext uri="{BB962C8B-B14F-4D97-AF65-F5344CB8AC3E}">
        <p14:creationId xmlns:p14="http://schemas.microsoft.com/office/powerpoint/2010/main" val="17555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title"/>
          </p:nvPr>
        </p:nvSpPr>
        <p:spPr>
          <a:xfrm>
            <a:off x="648000" y="252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ctrTitle"/>
          </p:nvPr>
        </p:nvSpPr>
        <p:spPr>
          <a:xfrm>
            <a:off x="648000" y="2160000"/>
            <a:ext cx="109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ubTitle" idx="1"/>
          </p:nvPr>
        </p:nvSpPr>
        <p:spPr>
          <a:xfrm>
            <a:off x="648000" y="4140000"/>
            <a:ext cx="1098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48000" y="1089891"/>
            <a:ext cx="10980000" cy="427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48000" y="234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1800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CA284-3929-45E0-AFDB-26CB61B21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0183" y="5520403"/>
            <a:ext cx="461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5"/>
          <p:cNvSpPr/>
          <p:nvPr/>
        </p:nvSpPr>
        <p:spPr>
          <a:xfrm rot="5400000">
            <a:off x="-1" y="-1"/>
            <a:ext cx="2188723" cy="2188723"/>
          </a:xfrm>
          <a:prstGeom prst="rtTriangle">
            <a:avLst/>
          </a:prstGeom>
          <a:solidFill>
            <a:srgbClr val="6CC6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5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10;p5"/>
          <p:cNvCxnSpPr/>
          <p:nvPr/>
        </p:nvCxnSpPr>
        <p:spPr>
          <a:xfrm>
            <a:off x="629712" y="5584723"/>
            <a:ext cx="10998288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Google Shape;11;p5"/>
          <p:cNvSpPr txBox="1"/>
          <p:nvPr/>
        </p:nvSpPr>
        <p:spPr>
          <a:xfrm>
            <a:off x="555115" y="549367"/>
            <a:ext cx="707136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48000" y="3060000"/>
            <a:ext cx="10980000" cy="23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48000" y="2160000"/>
            <a:ext cx="1098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A9DC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AA9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0" y="5904000"/>
            <a:ext cx="12192000" cy="954000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0667" y="6048000"/>
            <a:ext cx="2227333" cy="66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 txBox="1"/>
          <p:nvPr/>
        </p:nvSpPr>
        <p:spPr>
          <a:xfrm>
            <a:off x="555116" y="6002280"/>
            <a:ext cx="547116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Interreg VI – A Italia - Österreich</a:t>
            </a:r>
            <a:b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Kooperationsprogramm | Programma di cooperazione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2021-2027</a:t>
            </a: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0B371-2C74-374A-285F-8BB04336F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3309" y="5538875"/>
            <a:ext cx="378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DA046-6BB8-458C-8791-5964652CF6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DA45A-2655-DAFD-C074-EEF26ABB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55339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7192-E079-4BBA-A84F-30D7778660F8}" type="datetimeFigureOut">
              <a:rPr lang="en-US" smtClean="0"/>
              <a:t>8/18/2025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XLYpWu_o00&amp;ab_channel=TetraPa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hyperlink" Target="https://www.youtube.com/shorts/rC67eYTf5do?feature=shar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3OTNRD0KL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v3rg_-JBl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_9mHi93n2A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9116"/>
            <a:ext cx="12280392" cy="5648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0" y="5568696"/>
            <a:ext cx="12280392" cy="1755647"/>
          </a:xfrm>
          <a:prstGeom prst="rect">
            <a:avLst/>
          </a:prstGeom>
          <a:solidFill>
            <a:srgbClr val="0AA0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"/>
          <p:cNvSpPr txBox="1">
            <a:spLocks noGrp="1"/>
          </p:cNvSpPr>
          <p:nvPr>
            <p:ph type="title"/>
          </p:nvPr>
        </p:nvSpPr>
        <p:spPr>
          <a:xfrm>
            <a:off x="2660904" y="1663361"/>
            <a:ext cx="8400386" cy="305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Open Sans"/>
              <a:buNone/>
            </a:pPr>
            <a:r>
              <a:rPr lang="it-IT" sz="4800" b="1">
                <a:latin typeface="Open Sans"/>
                <a:ea typeface="Open Sans"/>
                <a:cs typeface="Open Sans"/>
                <a:sym typeface="Open Sans"/>
              </a:rPr>
              <a:t>EDU-CIRC</a:t>
            </a:r>
            <a:br>
              <a:rPr lang="it-IT" sz="48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Rete transfrontaliera per la formazione sull’economia circolare e la decarbonizzazione nella produzione</a:t>
            </a: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br>
              <a:rPr lang="it-IT" sz="2400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2400" b="1">
                <a:latin typeface="Open Sans"/>
                <a:ea typeface="Open Sans"/>
                <a:cs typeface="Open Sans"/>
                <a:sym typeface="Open Sans"/>
              </a:rPr>
              <a:t>Grenzübergreifendes Netzwerk zur Aus- und Weiterbildung in Kreislaufwirtschaft und Dekarbonisierung in der Produktion</a:t>
            </a:r>
          </a:p>
        </p:txBody>
      </p:sp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12" y="5709094"/>
            <a:ext cx="3280117" cy="975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025128" y="5654231"/>
            <a:ext cx="2715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Europa noch näher</a:t>
            </a:r>
            <a:b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Un’Europa più vicina</a:t>
            </a:r>
            <a:endParaRPr lang="it-IT"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C1CED-209B-8F1B-250A-CDB7C488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AD749-07D5-2B3E-E8E2-A0441150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Aseptic Cardboard Container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2EDF-ED89-04ED-2E1D-A3E35624D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B0348E-0975-B627-0158-8A128AAEB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26180"/>
            <a:ext cx="11445678" cy="534847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R0 - Refuse</a:t>
            </a:r>
            <a:r>
              <a:rPr lang="en-US" sz="2400" dirty="0"/>
              <a:t>: Say no to single-use packs when possible.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R1 - Rethink</a:t>
            </a:r>
            <a:r>
              <a:rPr lang="en-US" sz="2400" dirty="0"/>
              <a:t>: Design cartons for easier recycling.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R2 – Reduce: </a:t>
            </a:r>
            <a:r>
              <a:rPr lang="en-US" sz="2400" dirty="0"/>
              <a:t>Minimize packaging layers and inks.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3074" name="Picture 2" descr="SUP Directive: Restrictions on plastic food packaging (and other plastic  products) | Food Health Legal">
            <a:extLst>
              <a:ext uri="{FF2B5EF4-FFF2-40B4-BE49-F238E27FC236}">
                <a16:creationId xmlns:a16="http://schemas.microsoft.com/office/drawing/2014/main" id="{B0E9961A-9A83-B4A7-C840-56C1A5F8F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9" t="20843" r="21265" b="25211"/>
          <a:stretch>
            <a:fillRect/>
          </a:stretch>
        </p:blipFill>
        <p:spPr bwMode="auto">
          <a:xfrm>
            <a:off x="10111152" y="826180"/>
            <a:ext cx="1119620" cy="145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3A468-8708-9797-07AC-15CCAD116C2A}"/>
              </a:ext>
            </a:extLst>
          </p:cNvPr>
          <p:cNvSpPr txBox="1"/>
          <p:nvPr/>
        </p:nvSpPr>
        <p:spPr>
          <a:xfrm>
            <a:off x="9831024" y="2220414"/>
            <a:ext cx="173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foodhealthlegal.eu</a:t>
            </a:r>
          </a:p>
        </p:txBody>
      </p:sp>
      <p:pic>
        <p:nvPicPr>
          <p:cNvPr id="3076" name="Picture 4" descr="Brands - Recycle Cartons">
            <a:extLst>
              <a:ext uri="{FF2B5EF4-FFF2-40B4-BE49-F238E27FC236}">
                <a16:creationId xmlns:a16="http://schemas.microsoft.com/office/drawing/2014/main" id="{69CE38F5-6F10-7CAF-DDFA-66F8B1AA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19463" r="27822" b="26897"/>
          <a:stretch>
            <a:fillRect/>
          </a:stretch>
        </p:blipFill>
        <p:spPr bwMode="auto">
          <a:xfrm>
            <a:off x="10166225" y="2598905"/>
            <a:ext cx="1064547" cy="13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Top most popular sustainable inks for packaging">
            <a:extLst>
              <a:ext uri="{FF2B5EF4-FFF2-40B4-BE49-F238E27FC236}">
                <a16:creationId xmlns:a16="http://schemas.microsoft.com/office/drawing/2014/main" id="{1EA371EF-C10D-92AF-ACC2-FF266254F1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9239D-F71B-BF09-EEB3-7865EB624B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83" t="5211" r="26532" b="7126"/>
          <a:stretch>
            <a:fillRect/>
          </a:stretch>
        </p:blipFill>
        <p:spPr>
          <a:xfrm>
            <a:off x="10166225" y="4307413"/>
            <a:ext cx="1064547" cy="1212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E6A5A-473E-BD64-05F2-A1038ACE13E5}"/>
              </a:ext>
            </a:extLst>
          </p:cNvPr>
          <p:cNvSpPr txBox="1"/>
          <p:nvPr/>
        </p:nvSpPr>
        <p:spPr>
          <a:xfrm>
            <a:off x="9748915" y="3918731"/>
            <a:ext cx="18991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recyclecartons.com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631EE-56D7-8F0A-DC21-38D0845B19F1}"/>
              </a:ext>
            </a:extLst>
          </p:cNvPr>
          <p:cNvSpPr txBox="1"/>
          <p:nvPr/>
        </p:nvSpPr>
        <p:spPr>
          <a:xfrm>
            <a:off x="9633619" y="5525112"/>
            <a:ext cx="2129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blog.fordeercommerce.io</a:t>
            </a:r>
          </a:p>
        </p:txBody>
      </p:sp>
    </p:spTree>
    <p:extLst>
      <p:ext uri="{BB962C8B-B14F-4D97-AF65-F5344CB8AC3E}">
        <p14:creationId xmlns:p14="http://schemas.microsoft.com/office/powerpoint/2010/main" val="2114252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85BC8-C091-58C0-4E47-88941DBCF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272657-0365-3FE7-EBC9-E79C97B1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Aseptic Cardboard Container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81088-C569-7213-48AF-1239B753D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887ADA-C55E-CBAB-42D1-A380D7033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0004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R3 – Reuse: </a:t>
            </a:r>
            <a:r>
              <a:rPr lang="en-US" sz="2400" dirty="0"/>
              <a:t>Crafts, storage, planters, wallets.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R4 – Redesign: </a:t>
            </a:r>
            <a:r>
              <a:rPr lang="en-US" sz="2400" dirty="0"/>
              <a:t>Improve carton materials for sustainability.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R5 – Remanufacture: </a:t>
            </a:r>
            <a:r>
              <a:rPr lang="en-US" sz="2400" dirty="0"/>
              <a:t>Turn used cartons into paperboard again.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20182-3508-0676-42BC-15800C53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979" y="950004"/>
            <a:ext cx="931021" cy="1343441"/>
          </a:xfrm>
          <a:prstGeom prst="rect">
            <a:avLst/>
          </a:prstGeom>
        </p:spPr>
      </p:pic>
      <p:pic>
        <p:nvPicPr>
          <p:cNvPr id="12290" name="Picture 2" descr="Design inspiration Tetra Brik® Aseptic | Tetra Pak Czech Republic">
            <a:extLst>
              <a:ext uri="{FF2B5EF4-FFF2-40B4-BE49-F238E27FC236}">
                <a16:creationId xmlns:a16="http://schemas.microsoft.com/office/drawing/2014/main" id="{D5DEAD3E-C0F8-EB28-1EF1-FA648403E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2880" b="36857"/>
          <a:stretch>
            <a:fillRect/>
          </a:stretch>
        </p:blipFill>
        <p:spPr bwMode="auto">
          <a:xfrm>
            <a:off x="9766024" y="2670191"/>
            <a:ext cx="1866185" cy="119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2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B9923-F70A-D466-706C-ED90F13F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FAD1BE-E905-658C-57EF-1E9FA6DCF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 of Aseptic Cardboard Container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BC8BA-7F11-717F-553D-8FB6C740A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CB7DDE-67C4-6F76-A465-AFF66AC72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R6 – Repurpose: </a:t>
            </a:r>
            <a:r>
              <a:rPr lang="en-US" sz="2400" dirty="0"/>
              <a:t>Creative upcycling projects.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R7 – Recycle: </a:t>
            </a:r>
            <a:r>
              <a:rPr lang="en-US" sz="2400" dirty="0"/>
              <a:t>Separate paper, plastic, aluminum in recycling plants.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sz="2400" dirty="0"/>
          </a:p>
          <a:p>
            <a:pPr>
              <a:lnSpc>
                <a:spcPct val="200000"/>
              </a:lnSpc>
            </a:pPr>
            <a:r>
              <a:rPr lang="en-US" sz="2400" b="1" dirty="0"/>
              <a:t>R9 – Recover: </a:t>
            </a:r>
            <a:r>
              <a:rPr lang="en-US" sz="2400" dirty="0"/>
              <a:t>Energy recovery from non-recyclable waste.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5122" name="Picture 2" descr="Remanufacturing - Free industry icons">
            <a:extLst>
              <a:ext uri="{FF2B5EF4-FFF2-40B4-BE49-F238E27FC236}">
                <a16:creationId xmlns:a16="http://schemas.microsoft.com/office/drawing/2014/main" id="{E755DC11-2C40-E9BD-A2A1-A8D4E0C7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94" y="1221687"/>
            <a:ext cx="1002890" cy="10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he Truth Behind Recycling: Lessons Learned from the Tetra Pak | FSG">
            <a:extLst>
              <a:ext uri="{FF2B5EF4-FFF2-40B4-BE49-F238E27FC236}">
                <a16:creationId xmlns:a16="http://schemas.microsoft.com/office/drawing/2014/main" id="{5408D5BB-E558-F2E3-877A-B41C267DF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001" y="2829381"/>
            <a:ext cx="1598983" cy="11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9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34567-E446-1759-7136-415BF8B6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F33CD-A771-8DE3-BA38-29B1580A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Life Cycle Assessment (LCA) – 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ABF1F-5A76-184C-4FAA-39648419E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EC1792-932C-95D9-F500-6CBA15B58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875340"/>
            <a:ext cx="11612826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What is LCA? </a:t>
            </a:r>
            <a:r>
              <a:rPr lang="en-US" dirty="0"/>
              <a:t>: A method to assess the environmental impacts of a product throughout its life cycle</a:t>
            </a:r>
          </a:p>
          <a:p>
            <a:endParaRPr lang="en-US" dirty="0"/>
          </a:p>
        </p:txBody>
      </p:sp>
      <p:pic>
        <p:nvPicPr>
          <p:cNvPr id="2" name="Picture 2" descr="Life Cycle Assessment Explained - STiCH">
            <a:extLst>
              <a:ext uri="{FF2B5EF4-FFF2-40B4-BE49-F238E27FC236}">
                <a16:creationId xmlns:a16="http://schemas.microsoft.com/office/drawing/2014/main" id="{80756D2B-2FF9-DC51-6879-7142328E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76" y="1717357"/>
            <a:ext cx="6265673" cy="44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EEB589-4CD8-6370-9E09-B04F87DE047F}"/>
              </a:ext>
            </a:extLst>
          </p:cNvPr>
          <p:cNvSpPr txBox="1"/>
          <p:nvPr/>
        </p:nvSpPr>
        <p:spPr>
          <a:xfrm>
            <a:off x="7128084" y="5627001"/>
            <a:ext cx="34632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www.stich.culturalheritage.org</a:t>
            </a:r>
          </a:p>
        </p:txBody>
      </p:sp>
    </p:spTree>
    <p:extLst>
      <p:ext uri="{BB962C8B-B14F-4D97-AF65-F5344CB8AC3E}">
        <p14:creationId xmlns:p14="http://schemas.microsoft.com/office/powerpoint/2010/main" val="215372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170C5-4A0D-7003-D635-25E5CC53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AB0CBB-07CF-5373-3800-FBA4E5E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LCA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A3126-9623-B95D-A971-7065AFFC2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0F4C2E-C308-D948-845C-536F2C946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Purpose</a:t>
            </a:r>
            <a:r>
              <a:rPr lang="en-US" dirty="0"/>
              <a:t>: Helps identify areas to reduce environmental footprint</a:t>
            </a:r>
          </a:p>
          <a:p>
            <a:pPr>
              <a:lnSpc>
                <a:spcPct val="150000"/>
              </a:lnSpc>
            </a:pPr>
            <a:r>
              <a:rPr lang="en-US" b="1" dirty="0"/>
              <a:t>Application</a:t>
            </a:r>
            <a:r>
              <a:rPr lang="en-US" dirty="0"/>
              <a:t>: Guides design choices for more sustainable products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DE6E327-5AC8-E93C-59D5-CA798E360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>
            <a:fillRect/>
          </a:stretch>
        </p:blipFill>
        <p:spPr bwMode="auto">
          <a:xfrm>
            <a:off x="4018679" y="2391030"/>
            <a:ext cx="4238642" cy="331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02DF1-D44E-0CDA-7085-23A70CF11BF2}"/>
              </a:ext>
            </a:extLst>
          </p:cNvPr>
          <p:cNvSpPr txBox="1"/>
          <p:nvPr/>
        </p:nvSpPr>
        <p:spPr>
          <a:xfrm>
            <a:off x="4046042" y="5564528"/>
            <a:ext cx="42112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https://www.list.lu/fileadmin/files</a:t>
            </a:r>
          </a:p>
        </p:txBody>
      </p:sp>
    </p:spTree>
    <p:extLst>
      <p:ext uri="{BB962C8B-B14F-4D97-AF65-F5344CB8AC3E}">
        <p14:creationId xmlns:p14="http://schemas.microsoft.com/office/powerpoint/2010/main" val="70726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A180-9C3D-87A1-4997-6E10AA5A2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D31F3-E44E-0C71-04CC-52F408DE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45DD3-2661-6AF0-F1F0-4D70F07AB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962089-2BAD-8242-5BC1-BB2C8A082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1. Raw Material Extraction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Wood from forests is pulped into cardboard. 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Polymers and aluminum are extracted from non-renewable sources. 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Deforestation and habitat disruption.</a:t>
            </a:r>
          </a:p>
          <a:p>
            <a:pPr lvl="1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n-US" dirty="0"/>
              <a:t>CO2 emissions from fossil fuel extraction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A1D25-855A-680F-6EEA-7A10136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0352" y="3226676"/>
            <a:ext cx="3659832" cy="2476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E915E1-6BAC-E2AF-3D82-28ED944DA160}"/>
              </a:ext>
            </a:extLst>
          </p:cNvPr>
          <p:cNvSpPr txBox="1"/>
          <p:nvPr/>
        </p:nvSpPr>
        <p:spPr>
          <a:xfrm>
            <a:off x="8070352" y="5671436"/>
            <a:ext cx="36598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www.istockphoto.com</a:t>
            </a:r>
          </a:p>
        </p:txBody>
      </p:sp>
    </p:spTree>
    <p:extLst>
      <p:ext uri="{BB962C8B-B14F-4D97-AF65-F5344CB8AC3E}">
        <p14:creationId xmlns:p14="http://schemas.microsoft.com/office/powerpoint/2010/main" val="181122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4BEA8-F596-9406-B3CA-1DE71293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90575F-14BB-6C08-4BAA-A166252F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40947-2700-F3CD-77C6-A5D85DBE0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1C536C-8901-4468-4958-41534CDBD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2. Manufacturing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Cardboard, polymers, and aluminum are laminated together. 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	The material is printed, sterilized, and formed into a container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High energy consumption for manufacturing processes.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Air and water pollution from production facilities.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endParaRPr lang="en-US" dirty="0"/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11266" name="Picture 2" descr="Tetra Pak® R2 line | Tetra Pak Romania">
            <a:extLst>
              <a:ext uri="{FF2B5EF4-FFF2-40B4-BE49-F238E27FC236}">
                <a16:creationId xmlns:a16="http://schemas.microsoft.com/office/drawing/2014/main" id="{64609CA5-14D1-85E9-6761-80D8EF2F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95" y="3022871"/>
            <a:ext cx="2632953" cy="14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ED0F1-9B11-4842-F6C5-71AE686D222D}"/>
              </a:ext>
            </a:extLst>
          </p:cNvPr>
          <p:cNvSpPr txBox="1"/>
          <p:nvPr/>
        </p:nvSpPr>
        <p:spPr>
          <a:xfrm>
            <a:off x="10026786" y="4569569"/>
            <a:ext cx="17923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www.tetrapak.com</a:t>
            </a:r>
          </a:p>
        </p:txBody>
      </p:sp>
    </p:spTree>
    <p:extLst>
      <p:ext uri="{BB962C8B-B14F-4D97-AF65-F5344CB8AC3E}">
        <p14:creationId xmlns:p14="http://schemas.microsoft.com/office/powerpoint/2010/main" val="3458720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C4A8F-C065-32DE-FA1B-F1DB4C47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C35C59-780B-8BDF-325B-637C63D1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86434-A7F8-F0F7-3350-CBD2D4CC5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D89EF8-EBCB-19BD-AC0C-D103DCF35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3. Transportation &amp; Distribution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The finished, empty containers are shipped to filling plants,</a:t>
            </a:r>
          </a:p>
          <a:p>
            <a:pPr marL="114300" indent="0">
              <a:lnSpc>
                <a:spcPct val="110000"/>
              </a:lnSpc>
              <a:buNone/>
            </a:pPr>
            <a:r>
              <a:rPr lang="en-US" sz="2400" dirty="0"/>
              <a:t> 	then the filled products are distributed to retailers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Fuel consumption and greenhouse gas emissions from 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trucks, trains, and ships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170" name="Picture 2" descr="Transportation - Free transport icons">
            <a:extLst>
              <a:ext uri="{FF2B5EF4-FFF2-40B4-BE49-F238E27FC236}">
                <a16:creationId xmlns:a16="http://schemas.microsoft.com/office/drawing/2014/main" id="{F5D8B749-16FB-79A0-65FA-C81D9EF3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22" y="1530766"/>
            <a:ext cx="2507226" cy="25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4CE5D7-A2D7-9064-573C-760A15239A00}"/>
              </a:ext>
            </a:extLst>
          </p:cNvPr>
          <p:cNvSpPr txBox="1"/>
          <p:nvPr/>
        </p:nvSpPr>
        <p:spPr>
          <a:xfrm>
            <a:off x="9598214" y="4037992"/>
            <a:ext cx="24050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https://www.flaticon.com/</a:t>
            </a:r>
          </a:p>
        </p:txBody>
      </p:sp>
    </p:spTree>
    <p:extLst>
      <p:ext uri="{BB962C8B-B14F-4D97-AF65-F5344CB8AC3E}">
        <p14:creationId xmlns:p14="http://schemas.microsoft.com/office/powerpoint/2010/main" val="257537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6773-FA42-349F-1DC0-2E1D79700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230F5-4EC5-CE36-9BA3-35D27F7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D219-4D13-C39F-3E64-1E3920A3D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355B38-8A96-6963-070E-AA978D9C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566403"/>
          </a:xfrm>
        </p:spPr>
        <p:txBody>
          <a:bodyPr/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4. Use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Consumers buy and use the product. 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dirty="0"/>
              <a:t>	The sealed container can be stored at room temperature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Energy savings as the product doesn't require refrigeration</a:t>
            </a:r>
          </a:p>
          <a:p>
            <a:pPr marL="571500" lvl="1" indent="0">
              <a:buClr>
                <a:srgbClr val="00B0F0"/>
              </a:buClr>
              <a:buNone/>
            </a:pP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10242" name="Picture 2" descr="Tetra Stelo® Aseptic | Tetra Pak Global">
            <a:extLst>
              <a:ext uri="{FF2B5EF4-FFF2-40B4-BE49-F238E27FC236}">
                <a16:creationId xmlns:a16="http://schemas.microsoft.com/office/drawing/2014/main" id="{51964D06-0259-4291-1D04-F0616D73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732" y="1337598"/>
            <a:ext cx="2675616" cy="150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5E748-2074-6E85-603F-1E2A7F4BC61D}"/>
              </a:ext>
            </a:extLst>
          </p:cNvPr>
          <p:cNvSpPr txBox="1"/>
          <p:nvPr/>
        </p:nvSpPr>
        <p:spPr>
          <a:xfrm>
            <a:off x="10036513" y="2719521"/>
            <a:ext cx="17923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www.tetrapak.com</a:t>
            </a:r>
          </a:p>
        </p:txBody>
      </p:sp>
    </p:spTree>
    <p:extLst>
      <p:ext uri="{BB962C8B-B14F-4D97-AF65-F5344CB8AC3E}">
        <p14:creationId xmlns:p14="http://schemas.microsoft.com/office/powerpoint/2010/main" val="3026682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C2646-CAC9-E0B7-1490-132D13B2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641D5-B82F-4AE3-CC6B-42DBA845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Example : 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05C7F-E2C1-737A-91A3-E6C2F934C8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10E108-F807-7C20-01E2-8ADB0D799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698656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buNone/>
            </a:pPr>
            <a:r>
              <a:rPr lang="en-US" b="1" dirty="0"/>
              <a:t>5. Disposal/Recycling</a:t>
            </a:r>
            <a:endParaRPr lang="en-US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2400" b="1" dirty="0"/>
              <a:t>	</a:t>
            </a:r>
            <a:r>
              <a:rPr lang="en-US" sz="2400" dirty="0"/>
              <a:t>The container is either collected for recycling or discarded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</a:p>
          <a:p>
            <a:pPr marL="571500" lvl="1" indent="0">
              <a:lnSpc>
                <a:spcPct val="150000"/>
              </a:lnSpc>
              <a:buClr>
                <a:srgbClr val="00B0F0"/>
              </a:buClr>
              <a:buNone/>
            </a:pPr>
            <a:r>
              <a:rPr lang="en-US" b="1" dirty="0"/>
              <a:t>	Environmental Impact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b="1" dirty="0"/>
              <a:t>	</a:t>
            </a:r>
            <a:r>
              <a:rPr lang="en-US" dirty="0"/>
              <a:t>Recycling is complex and often inefficient, leading to high-energy use</a:t>
            </a:r>
          </a:p>
          <a:p>
            <a:pPr marL="571500" lvl="1" indent="0">
              <a:lnSpc>
                <a:spcPct val="100000"/>
              </a:lnSpc>
              <a:buClr>
                <a:srgbClr val="00B0F0"/>
              </a:buClr>
              <a:buNone/>
            </a:pPr>
            <a:r>
              <a:rPr lang="en-US" dirty="0"/>
              <a:t>	Landfilling of multi-layer materials that don't easily decompose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9218" name="Picture 2" descr="Can I Recycle my Cartons? | Homewood Disposal Service">
            <a:extLst>
              <a:ext uri="{FF2B5EF4-FFF2-40B4-BE49-F238E27FC236}">
                <a16:creationId xmlns:a16="http://schemas.microsoft.com/office/drawing/2014/main" id="{CAF70CB3-1B9E-B4B6-96C2-B5D971046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4853" r="36439" b="6798"/>
          <a:stretch>
            <a:fillRect/>
          </a:stretch>
        </p:blipFill>
        <p:spPr bwMode="auto">
          <a:xfrm>
            <a:off x="9671071" y="1205345"/>
            <a:ext cx="2383277" cy="184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9B1F4-67E7-C247-D0EB-ABD961099AF3}"/>
              </a:ext>
            </a:extLst>
          </p:cNvPr>
          <p:cNvSpPr txBox="1"/>
          <p:nvPr/>
        </p:nvSpPr>
        <p:spPr>
          <a:xfrm>
            <a:off x="9820633" y="3012901"/>
            <a:ext cx="2084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https://mydisposal.com/</a:t>
            </a:r>
          </a:p>
        </p:txBody>
      </p:sp>
    </p:spTree>
    <p:extLst>
      <p:ext uri="{BB962C8B-B14F-4D97-AF65-F5344CB8AC3E}">
        <p14:creationId xmlns:p14="http://schemas.microsoft.com/office/powerpoint/2010/main" val="136874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241480" y="2654466"/>
            <a:ext cx="11709039" cy="92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Journey of a Juice Box</a:t>
            </a:r>
            <a:br>
              <a:rPr lang="en-US" sz="6600" dirty="0"/>
            </a:b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48AE6-C248-813A-7CED-9239261BE4BE}"/>
              </a:ext>
            </a:extLst>
          </p:cNvPr>
          <p:cNvSpPr txBox="1"/>
          <p:nvPr/>
        </p:nvSpPr>
        <p:spPr>
          <a:xfrm>
            <a:off x="0" y="4788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THEME: WOOD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83343-7208-CE99-C7FD-065DD25DBC31}"/>
              </a:ext>
            </a:extLst>
          </p:cNvPr>
          <p:cNvSpPr txBox="1"/>
          <p:nvPr/>
        </p:nvSpPr>
        <p:spPr>
          <a:xfrm>
            <a:off x="3047999" y="401730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🪵🪚♻️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747A9-EF83-ADB9-1C9A-DFFE67ABC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7D8D62-0512-6BF8-74E3-942CDB88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Understanding the Recycling Layers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25230-124A-9DFB-1D72-7B40900D2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9E8116-E539-D807-125D-F715CB065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406348" cy="469865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Juice Box: The Recycling Layers</a:t>
            </a:r>
          </a:p>
          <a:p>
            <a:pPr marL="114300" indent="0">
              <a:buNone/>
            </a:pPr>
            <a:endParaRPr lang="en-US" b="1" dirty="0"/>
          </a:p>
          <a:p>
            <a:pPr>
              <a:lnSpc>
                <a:spcPct val="100000"/>
              </a:lnSpc>
            </a:pPr>
            <a:r>
              <a:rPr lang="en-US" sz="2400" b="1" dirty="0"/>
              <a:t>Paper: </a:t>
            </a:r>
            <a:r>
              <a:rPr lang="en-US" sz="2400" dirty="0"/>
              <a:t>Provides the main structure and shape.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Polyethylene: </a:t>
            </a:r>
            <a:r>
              <a:rPr lang="en-US" sz="2400" dirty="0"/>
              <a:t>Creates a waterproof seal and inner lining.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Aluminum: </a:t>
            </a:r>
            <a:r>
              <a:rPr lang="en-US" sz="2400" dirty="0"/>
              <a:t>A thin layer that acts as a barrier against light and oxygen, preventing spoilage.</a:t>
            </a:r>
            <a:endParaRPr lang="en-US" sz="2800" dirty="0"/>
          </a:p>
          <a:p>
            <a:pPr lvl="1">
              <a:buClr>
                <a:srgbClr val="00B0F0"/>
              </a:buClr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A6F07-D0FF-0D66-C8EF-EFC74CEC30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65"/>
          <a:stretch>
            <a:fillRect/>
          </a:stretch>
        </p:blipFill>
        <p:spPr>
          <a:xfrm>
            <a:off x="9059917" y="972472"/>
            <a:ext cx="2901174" cy="2911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6FBAA-E54B-B2DE-F130-A6732114816D}"/>
              </a:ext>
            </a:extLst>
          </p:cNvPr>
          <p:cNvSpPr txBox="1"/>
          <p:nvPr/>
        </p:nvSpPr>
        <p:spPr>
          <a:xfrm>
            <a:off x="8907836" y="4979753"/>
            <a:ext cx="2636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</a:t>
            </a:r>
          </a:p>
        </p:txBody>
      </p:sp>
    </p:spTree>
    <p:extLst>
      <p:ext uri="{BB962C8B-B14F-4D97-AF65-F5344CB8AC3E}">
        <p14:creationId xmlns:p14="http://schemas.microsoft.com/office/powerpoint/2010/main" val="317957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C0682-020D-5EB9-FA57-6AC2E4EB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2A54B9-D93A-B5FE-1F14-C9E04EAC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14300"/>
            <a:r>
              <a:rPr lang="en-US" dirty="0"/>
              <a:t>Why these materials are difficult to separate?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2CEB4-689A-478B-F8F7-55211A2E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7B0E0-3BFE-6BD2-A280-7B6A1F8B9194}"/>
              </a:ext>
            </a:extLst>
          </p:cNvPr>
          <p:cNvSpPr txBox="1"/>
          <p:nvPr/>
        </p:nvSpPr>
        <p:spPr>
          <a:xfrm>
            <a:off x="648000" y="954000"/>
            <a:ext cx="114063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Laminated Layers: </a:t>
            </a:r>
            <a:r>
              <a:rPr lang="en-US" sz="2400" dirty="0"/>
              <a:t>The paper, plastic, and aluminum are tightly bonded together.</a:t>
            </a:r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Difficult to Separate: </a:t>
            </a:r>
            <a:r>
              <a:rPr lang="en-US" sz="2400" dirty="0"/>
              <a:t>This tight lamination makes mechanical separation extremely challenging.</a:t>
            </a:r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lvl="1" indent="-3429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Specialized Machinery: </a:t>
            </a:r>
            <a:r>
              <a:rPr lang="en-US" sz="2400" dirty="0"/>
              <a:t>Requires specialized, energy-intensive equipment not common at most recycling centers.</a:t>
            </a:r>
          </a:p>
        </p:txBody>
      </p:sp>
      <p:pic>
        <p:nvPicPr>
          <p:cNvPr id="2052" name="Picture 4" descr="Tetra Pak takes carton packages with recycled content to the next level |  Ins-news">
            <a:extLst>
              <a:ext uri="{FF2B5EF4-FFF2-40B4-BE49-F238E27FC236}">
                <a16:creationId xmlns:a16="http://schemas.microsoft.com/office/drawing/2014/main" id="{DDD87F2E-2829-4F3C-C6F7-B03447FA3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2"/>
          <a:stretch>
            <a:fillRect/>
          </a:stretch>
        </p:blipFill>
        <p:spPr bwMode="auto">
          <a:xfrm>
            <a:off x="4353818" y="3978300"/>
            <a:ext cx="3994711" cy="16959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1F57C5-3D63-87B1-A780-3A293BB236ED}"/>
              </a:ext>
            </a:extLst>
          </p:cNvPr>
          <p:cNvSpPr txBox="1"/>
          <p:nvPr/>
        </p:nvSpPr>
        <p:spPr>
          <a:xfrm>
            <a:off x="4353818" y="5671435"/>
            <a:ext cx="39947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www.ins-news.com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FEB39-A84B-83C3-7E92-59CEF7077D05}"/>
              </a:ext>
            </a:extLst>
          </p:cNvPr>
          <p:cNvSpPr txBox="1"/>
          <p:nvPr/>
        </p:nvSpPr>
        <p:spPr>
          <a:xfrm>
            <a:off x="8791903" y="4228085"/>
            <a:ext cx="6106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https://youtu.be/xRzLEriZaEo</a:t>
            </a:r>
          </a:p>
        </p:txBody>
      </p:sp>
    </p:spTree>
    <p:extLst>
      <p:ext uri="{BB962C8B-B14F-4D97-AF65-F5344CB8AC3E}">
        <p14:creationId xmlns:p14="http://schemas.microsoft.com/office/powerpoint/2010/main" val="281623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E9935-9D36-B63D-19A9-BBC74D66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19063-F9CB-48C4-B5F8-8B873A0E8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Introduction to Hands-on Activity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44EC0-B61A-12C7-17F9-63A74477D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781F65-C2B6-187E-9FAB-860BF5B91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1544000" cy="475613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Objective: The Juice Box Recycling Challenge</a:t>
            </a:r>
          </a:p>
          <a:p>
            <a:pPr marL="114300" indent="0">
              <a:buNone/>
            </a:pPr>
            <a:r>
              <a:rPr lang="en-US" dirty="0"/>
              <a:t>	📽️ </a:t>
            </a:r>
            <a:r>
              <a:rPr lang="en-US" dirty="0">
                <a:hlinkClick r:id="rId3"/>
              </a:rPr>
              <a:t>A Recycling Challenge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b="1" dirty="0"/>
              <a:t>Materials Needed</a:t>
            </a:r>
          </a:p>
          <a:p>
            <a:pPr lvl="1"/>
            <a:r>
              <a:rPr lang="en-US" dirty="0"/>
              <a:t>Empty  beverage cartons </a:t>
            </a:r>
          </a:p>
          <a:p>
            <a:pPr lvl="1"/>
            <a:r>
              <a:rPr lang="en-US" dirty="0"/>
              <a:t>Mixer</a:t>
            </a:r>
          </a:p>
          <a:p>
            <a:pPr lvl="1"/>
            <a:r>
              <a:rPr lang="en-US" dirty="0"/>
              <a:t>Warm water</a:t>
            </a:r>
          </a:p>
          <a:p>
            <a:pPr lvl="1"/>
            <a:r>
              <a:rPr lang="en-US" dirty="0"/>
              <a:t>Tray and sieve</a:t>
            </a:r>
          </a:p>
          <a:p>
            <a:pPr lvl="1"/>
            <a:r>
              <a:rPr lang="en-US" dirty="0"/>
              <a:t>Mold frame with mesh </a:t>
            </a:r>
          </a:p>
          <a:p>
            <a:pPr lvl="1"/>
            <a:r>
              <a:rPr lang="en-US" dirty="0"/>
              <a:t>Scissors</a:t>
            </a:r>
          </a:p>
          <a:p>
            <a:pPr lvl="1"/>
            <a:r>
              <a:rPr lang="en-US" dirty="0"/>
              <a:t>Iron</a:t>
            </a:r>
          </a:p>
          <a:p>
            <a:pPr lvl="1"/>
            <a:r>
              <a:rPr lang="en-US" dirty="0"/>
              <a:t>Kitchen towels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E90EC4-FFC0-4342-B0CF-63C676E10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481" y="2060629"/>
            <a:ext cx="2855519" cy="2547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EF2179-0A32-F7D4-3CE8-5B1698334F52}"/>
              </a:ext>
            </a:extLst>
          </p:cNvPr>
          <p:cNvSpPr txBox="1"/>
          <p:nvPr/>
        </p:nvSpPr>
        <p:spPr>
          <a:xfrm>
            <a:off x="8688481" y="4607801"/>
            <a:ext cx="28555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https://mydisposal.com/</a:t>
            </a:r>
          </a:p>
        </p:txBody>
      </p:sp>
    </p:spTree>
    <p:extLst>
      <p:ext uri="{BB962C8B-B14F-4D97-AF65-F5344CB8AC3E}">
        <p14:creationId xmlns:p14="http://schemas.microsoft.com/office/powerpoint/2010/main" val="1372766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50040-D81C-70A3-FF40-8232C4E6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50A66-20FA-2044-04F7-38132E679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Step-by-Step Instructions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DF753-764B-F2C0-A916-248EE9DB6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D3288E-D4BE-6138-CF1A-9F3778E90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8724557" cy="5184154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/>
              <a:t>Step 1</a:t>
            </a:r>
            <a:r>
              <a:rPr lang="en-US" sz="2400" dirty="0"/>
              <a:t>: Cut the beverage cartons into small pieces (2x2 cm)</a:t>
            </a:r>
          </a:p>
          <a:p>
            <a:pPr>
              <a:lnSpc>
                <a:spcPct val="250000"/>
              </a:lnSpc>
            </a:pPr>
            <a:r>
              <a:rPr lang="en-US" sz="2400" b="1" dirty="0"/>
              <a:t>Step 2</a:t>
            </a:r>
            <a:r>
              <a:rPr lang="en-US" sz="2400" dirty="0"/>
              <a:t>: Soak the pieces in warm water for 5 min.</a:t>
            </a:r>
          </a:p>
          <a:p>
            <a:pPr>
              <a:lnSpc>
                <a:spcPct val="250000"/>
              </a:lnSpc>
            </a:pPr>
            <a:r>
              <a:rPr lang="en-US" sz="2400" b="1" dirty="0"/>
              <a:t>Step 3</a:t>
            </a:r>
            <a:r>
              <a:rPr lang="en-US" sz="2400" dirty="0"/>
              <a:t>: Blend to create a pulp</a:t>
            </a:r>
          </a:p>
          <a:p>
            <a:pPr>
              <a:lnSpc>
                <a:spcPct val="250000"/>
              </a:lnSpc>
            </a:pPr>
            <a:r>
              <a:rPr lang="en-US" sz="2400" b="1" dirty="0"/>
              <a:t>Step 4</a:t>
            </a:r>
            <a:r>
              <a:rPr lang="en-US" sz="2400" dirty="0"/>
              <a:t>: Hold the sieve over a shallow tray</a:t>
            </a:r>
          </a:p>
          <a:p>
            <a:pPr>
              <a:lnSpc>
                <a:spcPct val="250000"/>
              </a:lnSpc>
            </a:pPr>
            <a:endParaRPr lang="en-US" sz="2400" dirty="0"/>
          </a:p>
          <a:p>
            <a:pPr marL="114300" indent="0">
              <a:lnSpc>
                <a:spcPct val="250000"/>
              </a:lnSpc>
              <a:buNone/>
            </a:pPr>
            <a:endParaRPr lang="en-US" sz="2400" dirty="0"/>
          </a:p>
          <a:p>
            <a:pPr>
              <a:lnSpc>
                <a:spcPct val="250000"/>
              </a:lnSpc>
            </a:pPr>
            <a:endParaRPr lang="en-US" sz="24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AF45A0-E768-D72C-A99C-FDA73A97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119" y="953998"/>
            <a:ext cx="1876064" cy="22376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BFE78A1-662D-16D1-CC32-48B71D4D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119" y="3692645"/>
            <a:ext cx="1876064" cy="13267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3C1BA-348F-5279-A64A-CF5A931EFD5F}"/>
              </a:ext>
            </a:extLst>
          </p:cNvPr>
          <p:cNvSpPr txBox="1"/>
          <p:nvPr/>
        </p:nvSpPr>
        <p:spPr>
          <a:xfrm>
            <a:off x="9474740" y="3195942"/>
            <a:ext cx="2634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https://content.instructables.com/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FBF1F-4065-06BA-2249-2C110D90A706}"/>
              </a:ext>
            </a:extLst>
          </p:cNvPr>
          <p:cNvSpPr txBox="1"/>
          <p:nvPr/>
        </p:nvSpPr>
        <p:spPr>
          <a:xfrm>
            <a:off x="9474739" y="5019440"/>
            <a:ext cx="2634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https://content.instructables.com/</a:t>
            </a:r>
          </a:p>
        </p:txBody>
      </p:sp>
    </p:spTree>
    <p:extLst>
      <p:ext uri="{BB962C8B-B14F-4D97-AF65-F5344CB8AC3E}">
        <p14:creationId xmlns:p14="http://schemas.microsoft.com/office/powerpoint/2010/main" val="305267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B96A9-72AA-4239-130A-E796DA1EA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1EDC0A-7C2C-87EC-EC7A-E213B769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Step-by-Step Instructions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513A7-0F20-0109-BEFC-D5EF440C3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B1B29-D95E-1792-C3C4-AF4DABA1A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8116621" cy="4853414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/>
              <a:t>Step 5</a:t>
            </a:r>
            <a:r>
              <a:rPr lang="en-US" sz="2400" dirty="0"/>
              <a:t>: Pour the pulp into sieve</a:t>
            </a:r>
          </a:p>
          <a:p>
            <a:pPr>
              <a:lnSpc>
                <a:spcPct val="250000"/>
              </a:lnSpc>
            </a:pPr>
            <a:r>
              <a:rPr lang="en-US" sz="2400" b="1" dirty="0"/>
              <a:t>Step 6</a:t>
            </a:r>
            <a:r>
              <a:rPr lang="en-US" sz="2400" dirty="0"/>
              <a:t>: Scoop up the pulp using mesh and let it drain</a:t>
            </a:r>
          </a:p>
          <a:p>
            <a:pPr>
              <a:lnSpc>
                <a:spcPct val="250000"/>
              </a:lnSpc>
            </a:pPr>
            <a:r>
              <a:rPr lang="en-US" sz="2400" b="1" dirty="0"/>
              <a:t>Step 7</a:t>
            </a:r>
            <a:r>
              <a:rPr lang="en-US" sz="2400" dirty="0"/>
              <a:t>:Wipre excess water and put it on a towel</a:t>
            </a:r>
          </a:p>
          <a:p>
            <a:pPr>
              <a:lnSpc>
                <a:spcPct val="250000"/>
              </a:lnSpc>
            </a:pPr>
            <a:r>
              <a:rPr lang="en-US" sz="2400" b="1" dirty="0"/>
              <a:t>Step 8</a:t>
            </a:r>
            <a:r>
              <a:rPr lang="en-US" sz="2400" dirty="0"/>
              <a:t>:Iron until dry</a:t>
            </a:r>
          </a:p>
          <a:p>
            <a:pPr marL="114300" indent="0">
              <a:lnSpc>
                <a:spcPct val="250000"/>
              </a:lnSpc>
              <a:buNone/>
            </a:pPr>
            <a:endParaRPr lang="en-US" sz="2400" dirty="0"/>
          </a:p>
          <a:p>
            <a:pPr>
              <a:lnSpc>
                <a:spcPct val="250000"/>
              </a:lnSpc>
            </a:pPr>
            <a:endParaRPr lang="en-US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E3FDD8F-160D-BBE5-4133-F7B461A9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62" y="953998"/>
            <a:ext cx="2634821" cy="16366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73FEA28-5295-18E0-3AE8-075EB3AF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362" y="3215178"/>
            <a:ext cx="2634821" cy="20458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8FF62-C71A-D215-4E90-B4FD90D5CD67}"/>
              </a:ext>
            </a:extLst>
          </p:cNvPr>
          <p:cNvSpPr txBox="1"/>
          <p:nvPr/>
        </p:nvSpPr>
        <p:spPr>
          <a:xfrm>
            <a:off x="9095361" y="2590676"/>
            <a:ext cx="2634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https://content.instructables.com/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4E5BC1-19A2-F995-7BE7-820F0CA87A46}"/>
              </a:ext>
            </a:extLst>
          </p:cNvPr>
          <p:cNvSpPr txBox="1"/>
          <p:nvPr/>
        </p:nvSpPr>
        <p:spPr>
          <a:xfrm>
            <a:off x="9095360" y="5274182"/>
            <a:ext cx="26348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https://content.instructables.com/</a:t>
            </a:r>
          </a:p>
        </p:txBody>
      </p:sp>
    </p:spTree>
    <p:extLst>
      <p:ext uri="{BB962C8B-B14F-4D97-AF65-F5344CB8AC3E}">
        <p14:creationId xmlns:p14="http://schemas.microsoft.com/office/powerpoint/2010/main" val="3943681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2986E-E29E-B391-B279-C50781D41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37F6E9-34A8-8CD5-89B5-F74E6C40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Activity- Fill LCA Table: Recycled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BAC90-1D1E-7A8D-7E9E-DCEE2B06D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38F3DE-7DED-036B-3797-12C07836B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38102"/>
              </p:ext>
            </p:extLst>
          </p:nvPr>
        </p:nvGraphicFramePr>
        <p:xfrm>
          <a:off x="648000" y="954000"/>
          <a:ext cx="10980000" cy="482843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45396">
                  <a:extLst>
                    <a:ext uri="{9D8B030D-6E8A-4147-A177-3AD203B41FA5}">
                      <a16:colId xmlns:a16="http://schemas.microsoft.com/office/drawing/2014/main" val="2143652154"/>
                    </a:ext>
                  </a:extLst>
                </a:gridCol>
                <a:gridCol w="1838527">
                  <a:extLst>
                    <a:ext uri="{9D8B030D-6E8A-4147-A177-3AD203B41FA5}">
                      <a16:colId xmlns:a16="http://schemas.microsoft.com/office/drawing/2014/main" val="286385851"/>
                    </a:ext>
                  </a:extLst>
                </a:gridCol>
                <a:gridCol w="2013626">
                  <a:extLst>
                    <a:ext uri="{9D8B030D-6E8A-4147-A177-3AD203B41FA5}">
                      <a16:colId xmlns:a16="http://schemas.microsoft.com/office/drawing/2014/main" val="3340383815"/>
                    </a:ext>
                  </a:extLst>
                </a:gridCol>
                <a:gridCol w="2486451">
                  <a:extLst>
                    <a:ext uri="{9D8B030D-6E8A-4147-A177-3AD203B41FA5}">
                      <a16:colId xmlns:a16="http://schemas.microsoft.com/office/drawing/2014/main" val="2510762407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397759141"/>
                    </a:ext>
                  </a:extLst>
                </a:gridCol>
              </a:tblGrid>
              <a:tr h="508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</a:rPr>
                        <a:t>Stage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Material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Energy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Environmental Impact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Improvements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030761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1. Raw Materials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cartons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(manual)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Collect locally, clean cartons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411272017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2. Manufacturing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Water use, minor waste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940872454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3. Use Phase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Handmade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Reusable, no extra energy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Reuse paper before discarding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020674328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4. End of Life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(recycle/compost)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Breaks down naturally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674077020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5. Disposal/Recycling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Final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(if composted)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800" dirty="0"/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Avoid chemicals, educate disposal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4025443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978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603D5AC-FDB5-D76D-030F-6BFBA9B0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02898-6FD1-9057-4477-A7E1CEE3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LCA Table: Recycled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555DD-77CE-4C45-EADC-3A884BE4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CEC14AF-7469-DCC9-2B53-B5251F453E24}"/>
              </a:ext>
            </a:extLst>
          </p:cNvPr>
          <p:cNvGraphicFramePr>
            <a:graphicFrameLocks noGrp="1"/>
          </p:cNvGraphicFramePr>
          <p:nvPr/>
        </p:nvGraphicFramePr>
        <p:xfrm>
          <a:off x="648000" y="954000"/>
          <a:ext cx="10980000" cy="482843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445396">
                  <a:extLst>
                    <a:ext uri="{9D8B030D-6E8A-4147-A177-3AD203B41FA5}">
                      <a16:colId xmlns:a16="http://schemas.microsoft.com/office/drawing/2014/main" val="2143652154"/>
                    </a:ext>
                  </a:extLst>
                </a:gridCol>
                <a:gridCol w="1838527">
                  <a:extLst>
                    <a:ext uri="{9D8B030D-6E8A-4147-A177-3AD203B41FA5}">
                      <a16:colId xmlns:a16="http://schemas.microsoft.com/office/drawing/2014/main" val="286385851"/>
                    </a:ext>
                  </a:extLst>
                </a:gridCol>
                <a:gridCol w="2013626">
                  <a:extLst>
                    <a:ext uri="{9D8B030D-6E8A-4147-A177-3AD203B41FA5}">
                      <a16:colId xmlns:a16="http://schemas.microsoft.com/office/drawing/2014/main" val="3340383815"/>
                    </a:ext>
                  </a:extLst>
                </a:gridCol>
                <a:gridCol w="2486451">
                  <a:extLst>
                    <a:ext uri="{9D8B030D-6E8A-4147-A177-3AD203B41FA5}">
                      <a16:colId xmlns:a16="http://schemas.microsoft.com/office/drawing/2014/main" val="2510762407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397759141"/>
                    </a:ext>
                  </a:extLst>
                </a:gridCol>
              </a:tblGrid>
              <a:tr h="508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bg1"/>
                          </a:solidFill>
                        </a:rPr>
                        <a:t>Stage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Material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Energy Used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Environmental Impact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</a:rPr>
                        <a:t>Improvements</a:t>
                      </a:r>
                    </a:p>
                  </a:txBody>
                  <a:tcPr marL="73894" marR="73894" marT="36947" marB="36947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030761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1. Raw Materials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cartons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Low (manual)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Diverts waste from landfill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Collect locally, clean cartons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411272017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2. Manufacturing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Pulp + water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Medium (blender)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Water use, minor waste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 hand tools, blend in batches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3940872454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3. Use Phase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Handmade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None or very low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Reusable, no extra energy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Reuse paper before discarding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1020674328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4. End of Life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Used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Low (recycle/compost)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Breaks down naturally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Reuse scraps, compost if clean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674077020"/>
                  </a:ext>
                </a:extLst>
              </a:tr>
              <a:tr h="8640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5. Disposal/Recycling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Final paper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Low (if composted)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/>
                        <a:t>Low impact if composted</a:t>
                      </a:r>
                    </a:p>
                  </a:txBody>
                  <a:tcPr marL="73894" marR="73894" marT="36947" marB="36947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/>
                        <a:t>Avoid chemicals, educate disposal</a:t>
                      </a:r>
                    </a:p>
                  </a:txBody>
                  <a:tcPr marL="73894" marR="73894" marT="36947" marB="36947" anchor="ctr"/>
                </a:tc>
                <a:extLst>
                  <a:ext uri="{0D108BD9-81ED-4DB2-BD59-A6C34878D82A}">
                    <a16:rowId xmlns:a16="http://schemas.microsoft.com/office/drawing/2014/main" val="4025443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59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3F513-E046-02AC-A97A-B80D3FA26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AE6B4-E509-290B-8035-FC1DF4A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40086-9514-65E4-8326-716D34033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CFECE-B9FE-66AA-E9EC-CBD22A5AB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Present your recycled papers</a:t>
            </a:r>
          </a:p>
          <a:p>
            <a:pPr>
              <a:lnSpc>
                <a:spcPct val="150000"/>
              </a:lnSpc>
            </a:pPr>
            <a:r>
              <a:rPr lang="en-US" dirty="0"/>
              <a:t>Filled LCA table</a:t>
            </a:r>
          </a:p>
          <a:p>
            <a:pPr>
              <a:lnSpc>
                <a:spcPct val="150000"/>
              </a:lnSpc>
            </a:pPr>
            <a:r>
              <a:rPr lang="en-US" dirty="0"/>
              <a:t>How your product supports the Circular Economy</a:t>
            </a:r>
          </a:p>
          <a:p>
            <a:pPr>
              <a:lnSpc>
                <a:spcPct val="150000"/>
              </a:lnSpc>
            </a:pPr>
            <a:r>
              <a:rPr lang="en-US" dirty="0"/>
              <a:t>What happened to the remaining materials?</a:t>
            </a:r>
          </a:p>
          <a:p>
            <a:pPr>
              <a:lnSpc>
                <a:spcPct val="150000"/>
              </a:lnSpc>
            </a:pPr>
            <a:r>
              <a:rPr lang="en-US" dirty="0"/>
              <a:t>One idea to improve sustainability further</a:t>
            </a:r>
          </a:p>
        </p:txBody>
      </p:sp>
      <p:pic>
        <p:nvPicPr>
          <p:cNvPr id="12290" name="Picture 2" descr="Presentation - Free people icons">
            <a:extLst>
              <a:ext uri="{FF2B5EF4-FFF2-40B4-BE49-F238E27FC236}">
                <a16:creationId xmlns:a16="http://schemas.microsoft.com/office/drawing/2014/main" id="{281A1790-40CC-0804-1EC7-529E22D9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68" y="953998"/>
            <a:ext cx="1931132" cy="140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6DABFA-24A9-3EBC-E387-02B4E60892CB}"/>
              </a:ext>
            </a:extLst>
          </p:cNvPr>
          <p:cNvSpPr txBox="1"/>
          <p:nvPr/>
        </p:nvSpPr>
        <p:spPr>
          <a:xfrm>
            <a:off x="9761230" y="2354612"/>
            <a:ext cx="20333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www.shutterstock.com</a:t>
            </a:r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E715733C-326D-91D2-EA88-1165AE07A127}"/>
              </a:ext>
            </a:extLst>
          </p:cNvPr>
          <p:cNvSpPr txBox="1"/>
          <p:nvPr/>
        </p:nvSpPr>
        <p:spPr>
          <a:xfrm>
            <a:off x="564000" y="5241300"/>
            <a:ext cx="6104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</a:t>
            </a:r>
            <a:r>
              <a:rPr lang="en-US" sz="2400" dirty="0">
                <a:hlinkClick r:id="rId4"/>
              </a:rPr>
              <a:t>She Created this from a Juice Carton</a:t>
            </a:r>
            <a:endParaRPr lang="en-US" sz="2400" dirty="0"/>
          </a:p>
        </p:txBody>
      </p:sp>
      <p:pic>
        <p:nvPicPr>
          <p:cNvPr id="8194" name="Picture 2" descr="Pen stand making out of waste juice boxes || Diy pen holder">
            <a:extLst>
              <a:ext uri="{FF2B5EF4-FFF2-40B4-BE49-F238E27FC236}">
                <a16:creationId xmlns:a16="http://schemas.microsoft.com/office/drawing/2014/main" id="{C537D2B1-2AA9-C674-0793-39E20AFC1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821" y="3429000"/>
            <a:ext cx="2572724" cy="154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248A52-58B4-B735-C48C-0F2098F0984B}"/>
              </a:ext>
            </a:extLst>
          </p:cNvPr>
          <p:cNvSpPr txBox="1"/>
          <p:nvPr/>
        </p:nvSpPr>
        <p:spPr>
          <a:xfrm>
            <a:off x="9221821" y="4976668"/>
            <a:ext cx="25727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www.youtube.com</a:t>
            </a:r>
          </a:p>
        </p:txBody>
      </p:sp>
    </p:spTree>
    <p:extLst>
      <p:ext uri="{BB962C8B-B14F-4D97-AF65-F5344CB8AC3E}">
        <p14:creationId xmlns:p14="http://schemas.microsoft.com/office/powerpoint/2010/main" val="165275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C834-C05D-4B06-1A21-F0F51E0A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2B46F6-C16F-4C11-53F7-B8AE4EAA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77BEA-7DC9-EE11-B20D-7B7E42D4B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5C22F5-1D8D-C026-7232-E7DDEE63D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📊 Best LCA Reflection</a:t>
            </a:r>
          </a:p>
          <a:p>
            <a:pPr>
              <a:lnSpc>
                <a:spcPct val="150000"/>
              </a:lnSpc>
            </a:pPr>
            <a:r>
              <a:rPr lang="en-US" dirty="0"/>
              <a:t>🤝 Best Team Collaboration</a:t>
            </a:r>
          </a:p>
          <a:p>
            <a:pPr>
              <a:lnSpc>
                <a:spcPct val="150000"/>
              </a:lnSpc>
            </a:pPr>
            <a:r>
              <a:rPr lang="en-US" dirty="0"/>
              <a:t>💡 Most Innovative Circular Economy Idea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02ECA0A-BEAD-EB0C-A0A3-9B6673133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1930" r="24144"/>
          <a:stretch>
            <a:fillRect/>
          </a:stretch>
        </p:blipFill>
        <p:spPr bwMode="auto">
          <a:xfrm>
            <a:off x="8785245" y="2203506"/>
            <a:ext cx="3406755" cy="33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503E4-3B78-5C76-5163-7ABC4F2FD319}"/>
              </a:ext>
            </a:extLst>
          </p:cNvPr>
          <p:cNvSpPr txBox="1"/>
          <p:nvPr/>
        </p:nvSpPr>
        <p:spPr>
          <a:xfrm>
            <a:off x="9217658" y="5265152"/>
            <a:ext cx="23263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https://www.slideteam.net/</a:t>
            </a:r>
          </a:p>
        </p:txBody>
      </p:sp>
    </p:spTree>
    <p:extLst>
      <p:ext uri="{BB962C8B-B14F-4D97-AF65-F5344CB8AC3E}">
        <p14:creationId xmlns:p14="http://schemas.microsoft.com/office/powerpoint/2010/main" val="437343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E351B-F2D6-155B-7090-5F06D361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B6736-D495-2D9C-B1C1-D7F015A8D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Any Questions? Let’s Discuss!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4B9D-8286-9517-D7EF-4EFFA95D5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29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19D9C0-72A1-6E42-1619-5F3F6C167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❓ Ask about anything unclear in the LCA or CE concepts</a:t>
            </a:r>
          </a:p>
          <a:p>
            <a:pPr>
              <a:lnSpc>
                <a:spcPct val="200000"/>
              </a:lnSpc>
            </a:pPr>
            <a:r>
              <a:rPr lang="en-US" dirty="0"/>
              <a:t>💭 Share your ideas for improving the activity or your product</a:t>
            </a:r>
          </a:p>
          <a:p>
            <a:pPr marL="114300" indent="0">
              <a:lnSpc>
                <a:spcPct val="200000"/>
              </a:lnSpc>
              <a:buNone/>
            </a:pPr>
            <a:endParaRPr lang="en-US" dirty="0"/>
          </a:p>
        </p:txBody>
      </p:sp>
      <p:pic>
        <p:nvPicPr>
          <p:cNvPr id="7170" name="Picture 2" descr="DIY Handmade Recycled Paper - Woodlark Blog">
            <a:extLst>
              <a:ext uri="{FF2B5EF4-FFF2-40B4-BE49-F238E27FC236}">
                <a16:creationId xmlns:a16="http://schemas.microsoft.com/office/drawing/2014/main" id="{B3541AEA-6EEC-AF6F-4997-2D927137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89" y="3113203"/>
            <a:ext cx="3696021" cy="24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5CE83-653B-1BC8-EF66-E61078E78EB1}"/>
              </a:ext>
            </a:extLst>
          </p:cNvPr>
          <p:cNvSpPr txBox="1"/>
          <p:nvPr/>
        </p:nvSpPr>
        <p:spPr>
          <a:xfrm>
            <a:off x="4247989" y="5576077"/>
            <a:ext cx="36960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https://woodlarkblog.com/</a:t>
            </a:r>
          </a:p>
        </p:txBody>
      </p:sp>
    </p:spTree>
    <p:extLst>
      <p:ext uri="{BB962C8B-B14F-4D97-AF65-F5344CB8AC3E}">
        <p14:creationId xmlns:p14="http://schemas.microsoft.com/office/powerpoint/2010/main" val="128460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43F75-97AE-6843-F6E7-F907209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CD9B7-7493-399C-C185-680435104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99" y="954000"/>
            <a:ext cx="11544001" cy="4566403"/>
          </a:xfrm>
        </p:spPr>
        <p:txBody>
          <a:bodyPr>
            <a:normAutofit fontScale="92500"/>
          </a:bodyPr>
          <a:lstStyle/>
          <a:p>
            <a:pPr>
              <a:lnSpc>
                <a:spcPct val="250000"/>
              </a:lnSpc>
            </a:pPr>
            <a:r>
              <a:rPr lang="en-US" b="1" dirty="0"/>
              <a:t>Circular Economy:</a:t>
            </a:r>
            <a:r>
              <a:rPr lang="en-US" dirty="0"/>
              <a:t> Learn the principles and the 9Rs.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Life Cycle Assessment:</a:t>
            </a:r>
            <a:r>
              <a:rPr lang="en-US" dirty="0"/>
              <a:t> Evaluate environmental impact.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Activity: </a:t>
            </a:r>
            <a:r>
              <a:rPr lang="en-US" dirty="0"/>
              <a:t>Recycling Relay - Separate juice box layers.</a:t>
            </a:r>
          </a:p>
          <a:p>
            <a:pPr>
              <a:lnSpc>
                <a:spcPct val="250000"/>
              </a:lnSpc>
            </a:pPr>
            <a:r>
              <a:rPr lang="en-US" b="1" dirty="0"/>
              <a:t>Reflect on Sustainability: </a:t>
            </a:r>
            <a:r>
              <a:rPr lang="en-US" dirty="0"/>
              <a:t>Improve sustainability.</a:t>
            </a:r>
          </a:p>
          <a:p>
            <a:pPr>
              <a:lnSpc>
                <a:spcPct val="200000"/>
              </a:lnSpc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96ED4-3C32-D568-763A-6D5F2F9D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Objectives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0EB-3754-3015-686B-E6BC61B7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3</a:t>
            </a:fld>
            <a:endParaRPr lang="en-US"/>
          </a:p>
        </p:txBody>
      </p:sp>
      <p:pic>
        <p:nvPicPr>
          <p:cNvPr id="1031" name="Picture 7" descr="Achievement, goal, purpose, success, win icon - Download on Iconfinder">
            <a:extLst>
              <a:ext uri="{FF2B5EF4-FFF2-40B4-BE49-F238E27FC236}">
                <a16:creationId xmlns:a16="http://schemas.microsoft.com/office/drawing/2014/main" id="{08ACDC54-3AD2-CB85-F100-C8E638F61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 t="14822" r="15123" b="13750"/>
          <a:stretch>
            <a:fillRect/>
          </a:stretch>
        </p:blipFill>
        <p:spPr bwMode="auto">
          <a:xfrm>
            <a:off x="10509890" y="1337597"/>
            <a:ext cx="1537261" cy="16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3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54A4A-6BC7-6C43-4A74-D57393F00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You are now an Eco Designer!</a:t>
            </a:r>
          </a:p>
          <a:p>
            <a:pPr>
              <a:lnSpc>
                <a:spcPct val="200000"/>
              </a:lnSpc>
            </a:pPr>
            <a:r>
              <a:rPr lang="en-US" dirty="0"/>
              <a:t>Keep thinking about trees, materials, and the planet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E8A93-E3EE-763D-D178-CB9F27A4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&amp; Goodbye!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E66E-E737-32FD-7812-416F20E8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39292-0D06-83D9-6DF8-5DBF15E7E6EF}"/>
              </a:ext>
            </a:extLst>
          </p:cNvPr>
          <p:cNvGrpSpPr/>
          <p:nvPr/>
        </p:nvGrpSpPr>
        <p:grpSpPr>
          <a:xfrm>
            <a:off x="3970020" y="2844075"/>
            <a:ext cx="4251960" cy="3041042"/>
            <a:chOff x="4119880" y="3100071"/>
            <a:chExt cx="3952240" cy="2687768"/>
          </a:xfrm>
        </p:grpSpPr>
        <p:pic>
          <p:nvPicPr>
            <p:cNvPr id="6" name="Picture 2" descr="CASE2Green eyeglass and eco-design cases: Fedon looks to the future and to  sustainability | Fedon Group">
              <a:extLst>
                <a:ext uri="{FF2B5EF4-FFF2-40B4-BE49-F238E27FC236}">
                  <a16:creationId xmlns:a16="http://schemas.microsoft.com/office/drawing/2014/main" id="{7785D491-1FD6-0C96-048B-171210670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880" y="3100071"/>
              <a:ext cx="3952240" cy="247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248F2F-EF1F-56E7-DABD-A53EF2E5BD71}"/>
                </a:ext>
              </a:extLst>
            </p:cNvPr>
            <p:cNvSpPr txBox="1"/>
            <p:nvPr/>
          </p:nvSpPr>
          <p:spPr>
            <a:xfrm>
              <a:off x="4119880" y="5570221"/>
              <a:ext cx="3952240" cy="217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/>
                <a:t>Source: www.fedongroup.com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21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C5B9-8D4E-5F4C-3DC9-44B89D35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507B24-E1EF-69A3-E135-688DDEB8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Aseptic Cardboard Container: Juice Boxes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8469-49A6-653C-92F5-F6EAED158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9CB9D-E608-2801-7D83-F1A5964AADD9}"/>
              </a:ext>
            </a:extLst>
          </p:cNvPr>
          <p:cNvSpPr txBox="1"/>
          <p:nvPr/>
        </p:nvSpPr>
        <p:spPr>
          <a:xfrm>
            <a:off x="647999" y="2183070"/>
            <a:ext cx="1053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</a:t>
            </a:r>
            <a:r>
              <a:rPr lang="en-US" sz="2400" dirty="0">
                <a:hlinkClick r:id="rId3"/>
              </a:rPr>
              <a:t>The pack that protects: Aseptic Containers</a:t>
            </a:r>
            <a:endParaRPr lang="en-US" sz="2400" dirty="0"/>
          </a:p>
        </p:txBody>
      </p:sp>
      <p:pic>
        <p:nvPicPr>
          <p:cNvPr id="1026" name="Picture 2" descr="SIG Terra aseptic carton solutions - SIG – for better">
            <a:extLst>
              <a:ext uri="{FF2B5EF4-FFF2-40B4-BE49-F238E27FC236}">
                <a16:creationId xmlns:a16="http://schemas.microsoft.com/office/drawing/2014/main" id="{FDCF7DC9-21DE-E2B3-6CA7-B1EBAB76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19" y="2805848"/>
            <a:ext cx="5453961" cy="28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DD6A1-E7B1-551E-02A6-4785D052D91F}"/>
              </a:ext>
            </a:extLst>
          </p:cNvPr>
          <p:cNvSpPr txBox="1"/>
          <p:nvPr/>
        </p:nvSpPr>
        <p:spPr>
          <a:xfrm>
            <a:off x="647999" y="954000"/>
            <a:ext cx="1108218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Aseptic containers are a multi-layered barrier that keeps products fresh without refrigeration.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5158D-1A32-C41D-6510-A9E969FE250B}"/>
              </a:ext>
            </a:extLst>
          </p:cNvPr>
          <p:cNvSpPr txBox="1"/>
          <p:nvPr/>
        </p:nvSpPr>
        <p:spPr>
          <a:xfrm>
            <a:off x="3369019" y="5673907"/>
            <a:ext cx="5453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www.sig.biz</a:t>
            </a:r>
          </a:p>
        </p:txBody>
      </p:sp>
    </p:spTree>
    <p:extLst>
      <p:ext uri="{BB962C8B-B14F-4D97-AF65-F5344CB8AC3E}">
        <p14:creationId xmlns:p14="http://schemas.microsoft.com/office/powerpoint/2010/main" val="2671443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C4EA3C-D4DF-2FDF-C68D-D3395E6E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37871"/>
            <a:ext cx="10980000" cy="715281"/>
          </a:xfrm>
        </p:spPr>
        <p:txBody>
          <a:bodyPr>
            <a:normAutofit/>
          </a:bodyPr>
          <a:lstStyle/>
          <a:p>
            <a:r>
              <a:rPr lang="en-US" dirty="0"/>
              <a:t>Can you guess what materials make up an Aseptic Pack?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312D46-679F-AAC3-A307-480FE0FB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Aseptic Cardboard Container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0290D-042B-0D44-5EC6-8FABB11C7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4646C-8CD2-1F3D-F474-9004F07A2DB0}"/>
              </a:ext>
            </a:extLst>
          </p:cNvPr>
          <p:cNvSpPr txBox="1"/>
          <p:nvPr/>
        </p:nvSpPr>
        <p:spPr>
          <a:xfrm>
            <a:off x="648001" y="1669281"/>
            <a:ext cx="8589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</a:t>
            </a:r>
            <a:r>
              <a:rPr lang="en-US" sz="2400" dirty="0">
                <a:hlinkClick r:id="rId3"/>
              </a:rPr>
              <a:t>Six Layered Freshness</a:t>
            </a:r>
            <a:endParaRPr lang="en-US" sz="2400" dirty="0"/>
          </a:p>
        </p:txBody>
      </p:sp>
      <p:pic>
        <p:nvPicPr>
          <p:cNvPr id="2050" name="Picture 2" descr="Six Layered Freshness">
            <a:extLst>
              <a:ext uri="{FF2B5EF4-FFF2-40B4-BE49-F238E27FC236}">
                <a16:creationId xmlns:a16="http://schemas.microsoft.com/office/drawing/2014/main" id="{A94B97D3-76A0-E4A9-8A8E-3AD261996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68" y="2204726"/>
            <a:ext cx="6199461" cy="34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B50CF5-E1AA-0DA5-F906-C59BDD86A046}"/>
              </a:ext>
            </a:extLst>
          </p:cNvPr>
          <p:cNvSpPr txBox="1"/>
          <p:nvPr/>
        </p:nvSpPr>
        <p:spPr>
          <a:xfrm>
            <a:off x="3038269" y="5673908"/>
            <a:ext cx="61994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www.tetrapak.com</a:t>
            </a:r>
          </a:p>
        </p:txBody>
      </p:sp>
    </p:spTree>
    <p:extLst>
      <p:ext uri="{BB962C8B-B14F-4D97-AF65-F5344CB8AC3E}">
        <p14:creationId xmlns:p14="http://schemas.microsoft.com/office/powerpoint/2010/main" val="301085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709B-CD42-D8FB-2F45-7BC693A4A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5B1CC-E5CE-3BCB-A698-2195BB2A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Circular Economy (CE)?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972CB-C6B2-1ABA-A667-D9FA6AF88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58A08-6025-572A-1FCE-417FDA2568E0}"/>
              </a:ext>
            </a:extLst>
          </p:cNvPr>
          <p:cNvSpPr txBox="1"/>
          <p:nvPr/>
        </p:nvSpPr>
        <p:spPr>
          <a:xfrm>
            <a:off x="2728883" y="5657779"/>
            <a:ext cx="68182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https://jpt.spe.org/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E49723-395D-0D46-3CC4-0F1165D6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0980000" cy="1425406"/>
          </a:xfrm>
        </p:spPr>
        <p:txBody>
          <a:bodyPr/>
          <a:lstStyle/>
          <a:p>
            <a:r>
              <a:rPr lang="en-US" sz="2400" b="1" dirty="0"/>
              <a:t>Definition: </a:t>
            </a:r>
          </a:p>
          <a:p>
            <a:pPr marL="114300" indent="0">
              <a:buNone/>
            </a:pPr>
            <a:r>
              <a:rPr lang="en-US" sz="2400" dirty="0"/>
              <a:t>A system where products, materials, and resources are kept in use for as long as possible.</a:t>
            </a:r>
          </a:p>
        </p:txBody>
      </p:sp>
      <p:pic>
        <p:nvPicPr>
          <p:cNvPr id="2050" name="Picture 2" descr="Circular Economy: A Sustainability Innovation and Solution for Oil, Gas,  and Petrochemical Industries">
            <a:extLst>
              <a:ext uri="{FF2B5EF4-FFF2-40B4-BE49-F238E27FC236}">
                <a16:creationId xmlns:a16="http://schemas.microsoft.com/office/drawing/2014/main" id="{7C8F286D-53EF-EE8A-7F88-90F5B0C98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4590"/>
          <a:stretch>
            <a:fillRect/>
          </a:stretch>
        </p:blipFill>
        <p:spPr bwMode="auto">
          <a:xfrm>
            <a:off x="3941719" y="2806862"/>
            <a:ext cx="4308561" cy="285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DCEF2-4D3E-F437-786D-8B061D5A272D}"/>
              </a:ext>
            </a:extLst>
          </p:cNvPr>
          <p:cNvSpPr txBox="1"/>
          <p:nvPr/>
        </p:nvSpPr>
        <p:spPr>
          <a:xfrm>
            <a:off x="648000" y="2271684"/>
            <a:ext cx="372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📽️ </a:t>
            </a:r>
            <a:r>
              <a:rPr lang="en-US" sz="2400" dirty="0">
                <a:hlinkClick r:id="rId4"/>
              </a:rPr>
              <a:t>Circular Economy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628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B391-56FC-7346-7781-ED53D57B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DDE1B6-1B67-C65D-55AD-A9FA0610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Circular Economy: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587FC-F283-077D-DB52-1F6F85AD3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F2B66-D126-47D2-25F4-692DB8D771A1}"/>
              </a:ext>
            </a:extLst>
          </p:cNvPr>
          <p:cNvSpPr txBox="1"/>
          <p:nvPr/>
        </p:nvSpPr>
        <p:spPr>
          <a:xfrm>
            <a:off x="2067449" y="5520403"/>
            <a:ext cx="86005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Source: https://www.technikum-wien.at/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0C56C-A06D-3A9B-622D-871D460FFE39}"/>
              </a:ext>
            </a:extLst>
          </p:cNvPr>
          <p:cNvSpPr txBox="1"/>
          <p:nvPr/>
        </p:nvSpPr>
        <p:spPr>
          <a:xfrm>
            <a:off x="648000" y="953999"/>
            <a:ext cx="108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F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/>
              <a:t>How does the video illustrate the difference between a linear and a circular economy?</a:t>
            </a:r>
          </a:p>
        </p:txBody>
      </p:sp>
      <p:pic>
        <p:nvPicPr>
          <p:cNvPr id="3076" name="Picture 4" descr="Circular economy: How can we take nature as a model? | FH Technikum Wien">
            <a:extLst>
              <a:ext uri="{FF2B5EF4-FFF2-40B4-BE49-F238E27FC236}">
                <a16:creationId xmlns:a16="http://schemas.microsoft.com/office/drawing/2014/main" id="{A15F6C70-5F19-D2F9-1F61-5E7C7CC8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t="7299" r="2512" b="7737"/>
          <a:stretch>
            <a:fillRect/>
          </a:stretch>
        </p:blipFill>
        <p:spPr bwMode="auto">
          <a:xfrm>
            <a:off x="2695874" y="1944565"/>
            <a:ext cx="6800252" cy="34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1C35-9352-9EA9-C0DF-D10EAC13E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89F39-DDBC-03F0-DD9C-0596A55F7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Circular Economy Matters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F50B5-0919-34A5-8371-99CA32B93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144C65-F821-A6B4-F064-0A1EAD1AD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3999"/>
            <a:ext cx="10980000" cy="4566403"/>
          </a:xfrm>
        </p:spPr>
        <p:txBody>
          <a:bodyPr/>
          <a:lstStyle/>
          <a:p>
            <a:r>
              <a:rPr lang="en-US" sz="2400" b="1" dirty="0"/>
              <a:t>Environmental Impact</a:t>
            </a:r>
            <a:r>
              <a:rPr lang="en-US" sz="2400" dirty="0"/>
              <a:t>: Waste, pollution, depletion of resources</a:t>
            </a:r>
          </a:p>
          <a:p>
            <a:r>
              <a:rPr lang="en-US" sz="2400" b="1" dirty="0"/>
              <a:t>Economic Benefits</a:t>
            </a:r>
            <a:r>
              <a:rPr lang="en-US" sz="2400" dirty="0"/>
              <a:t>: Reduced costs, innovation, job creation</a:t>
            </a:r>
          </a:p>
          <a:p>
            <a:r>
              <a:rPr lang="en-US" sz="2400" b="1" dirty="0"/>
              <a:t>Social Impact</a:t>
            </a:r>
            <a:r>
              <a:rPr lang="en-US" sz="2400" dirty="0"/>
              <a:t>: Sustainable living, waste reduction</a:t>
            </a:r>
          </a:p>
          <a:p>
            <a:endParaRPr lang="en-US" dirty="0"/>
          </a:p>
        </p:txBody>
      </p:sp>
      <p:pic>
        <p:nvPicPr>
          <p:cNvPr id="4098" name="Picture 2" descr="Plastic waste management: Working towards a sustainable future">
            <a:extLst>
              <a:ext uri="{FF2B5EF4-FFF2-40B4-BE49-F238E27FC236}">
                <a16:creationId xmlns:a16="http://schemas.microsoft.com/office/drawing/2014/main" id="{384970B6-A205-7090-3875-1C0B7C0A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0" y="2908307"/>
            <a:ext cx="3618271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ventory Cost Reduction: Strategies to Improve Your Bottom Line">
            <a:extLst>
              <a:ext uri="{FF2B5EF4-FFF2-40B4-BE49-F238E27FC236}">
                <a16:creationId xmlns:a16="http://schemas.microsoft.com/office/drawing/2014/main" id="{29C34052-E86D-6F94-2DA9-E171397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91" y="2908306"/>
            <a:ext cx="3506469" cy="203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A786B-5C7B-76C2-23C0-7C9F07CC148E}"/>
              </a:ext>
            </a:extLst>
          </p:cNvPr>
          <p:cNvSpPr txBox="1"/>
          <p:nvPr/>
        </p:nvSpPr>
        <p:spPr>
          <a:xfrm>
            <a:off x="564000" y="4994964"/>
            <a:ext cx="36182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https://www.innovationnewsnetwork.com/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C79B75-352C-CEEC-6248-A17C85CA710F}"/>
              </a:ext>
            </a:extLst>
          </p:cNvPr>
          <p:cNvSpPr txBox="1"/>
          <p:nvPr/>
        </p:nvSpPr>
        <p:spPr>
          <a:xfrm>
            <a:off x="4752120" y="4994964"/>
            <a:ext cx="35064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https://cashflowinventory.com/blog/</a:t>
            </a:r>
          </a:p>
        </p:txBody>
      </p:sp>
      <p:pic>
        <p:nvPicPr>
          <p:cNvPr id="4102" name="Picture 6" descr="The Future of Sustainable Living: How Individuals and Businesses Can Make a  Difference - Radiant Readers Academy">
            <a:extLst>
              <a:ext uri="{FF2B5EF4-FFF2-40B4-BE49-F238E27FC236}">
                <a16:creationId xmlns:a16="http://schemas.microsoft.com/office/drawing/2014/main" id="{EA705229-014F-B007-037C-12C1E703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81" y="2908307"/>
            <a:ext cx="2753032" cy="20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788599-5C55-38C9-0C50-FFF7E68F1C21}"/>
              </a:ext>
            </a:extLst>
          </p:cNvPr>
          <p:cNvSpPr txBox="1"/>
          <p:nvPr/>
        </p:nvSpPr>
        <p:spPr>
          <a:xfrm>
            <a:off x="9021671" y="4994963"/>
            <a:ext cx="27530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/>
              <a:t>Source: https://radiant.edu.np/</a:t>
            </a:r>
          </a:p>
        </p:txBody>
      </p:sp>
    </p:spTree>
    <p:extLst>
      <p:ext uri="{BB962C8B-B14F-4D97-AF65-F5344CB8AC3E}">
        <p14:creationId xmlns:p14="http://schemas.microsoft.com/office/powerpoint/2010/main" val="369051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E414-3E2B-18F3-275A-7230FC2C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8AD67-44A9-30F9-AC7F-92D8C7C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9Rs of Circular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117D1-E65E-EBF5-B4F7-A6F020A7A9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8FDA046-6BB8-458C-8791-5964652CF6FF}" type="slidenum">
              <a:rPr lang="en-US" smtClean="0"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45F85-0EDB-2FA8-D4D1-E71451ED7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954000"/>
            <a:ext cx="11445678" cy="500434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/>
              <a:t>Overview </a:t>
            </a:r>
            <a:r>
              <a:rPr lang="en-US" sz="2400" dirty="0"/>
              <a:t>: Set of principles designed to reduce environmental impact and maximize the reuse of resources throughout the lifecycle of products and materials</a:t>
            </a:r>
          </a:p>
          <a:p>
            <a:pPr>
              <a:lnSpc>
                <a:spcPct val="200000"/>
              </a:lnSpc>
            </a:pPr>
            <a:r>
              <a:rPr lang="en-US" sz="2400" b="1" dirty="0"/>
              <a:t>Focus </a:t>
            </a:r>
            <a:r>
              <a:rPr lang="en-US" sz="2400" dirty="0"/>
              <a:t>: The key principles for sustainable production and consumption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6146" name="Picture 2" descr="Circular economy - Free industry icons">
            <a:extLst>
              <a:ext uri="{FF2B5EF4-FFF2-40B4-BE49-F238E27FC236}">
                <a16:creationId xmlns:a16="http://schemas.microsoft.com/office/drawing/2014/main" id="{2E10804C-C519-E374-3A84-34C1F07E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374" y="4114907"/>
            <a:ext cx="1666717" cy="16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4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">
  <a:themeElements>
    <a:clrScheme name="EU-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7348A"/>
      </a:accent1>
      <a:accent2>
        <a:srgbClr val="F7A700"/>
      </a:accent2>
      <a:accent3>
        <a:srgbClr val="FFDB00"/>
      </a:accent3>
      <a:accent4>
        <a:srgbClr val="51AE32"/>
      </a:accent4>
      <a:accent5>
        <a:srgbClr val="0AA9DC"/>
      </a:accent5>
      <a:accent6>
        <a:srgbClr val="951A80"/>
      </a:accent6>
      <a:hlink>
        <a:srgbClr val="27338A"/>
      </a:hlink>
      <a:folHlink>
        <a:srgbClr val="09A8D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  <wetp:taskpane dockstate="right" visibility="0" width="438" row="6">
    <wetp:webextensionref xmlns:r="http://schemas.openxmlformats.org/officeDocument/2006/relationships" r:id="rId2"/>
  </wetp:taskpane>
  <wetp:taskpane dockstate="right" visibility="0" width="438" row="7">
    <wetp:webextensionref xmlns:r="http://schemas.openxmlformats.org/officeDocument/2006/relationships" r:id="rId3"/>
  </wetp:taskpane>
  <wetp:taskpane dockstate="right" visibility="0" width="438" row="8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DD1CC82F-2B05-4DB4-8372-97E55185393D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F959392-5734-46D2-8679-D9D5E4802A48}">
  <we:reference id="wa104379997" version="3.0.0.0" store="en-US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6D43373-6ABA-4534-9491-413FAC6093C4}">
  <we:reference id="wa104380169" version="1.1.2.0" store="en-US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07AFD5C8-BDC6-4FCD-A49B-17258655387D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ffeae6-ddd6-4585-b473-51acd2417728" xsi:nil="true"/>
    <lcf76f155ced4ddcb4097134ff3c332f xmlns="63aa5b15-39d7-45b2-bcef-885aee5efe7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E7388EFDC6A14886151D2847A44A62" ma:contentTypeVersion="12" ma:contentTypeDescription="Create a new document." ma:contentTypeScope="" ma:versionID="938d33b1f8ed47f3b91896c3febe5318">
  <xsd:schema xmlns:xsd="http://www.w3.org/2001/XMLSchema" xmlns:xs="http://www.w3.org/2001/XMLSchema" xmlns:p="http://schemas.microsoft.com/office/2006/metadata/properties" xmlns:ns2="63aa5b15-39d7-45b2-bcef-885aee5efe7a" xmlns:ns3="89ffeae6-ddd6-4585-b473-51acd2417728" targetNamespace="http://schemas.microsoft.com/office/2006/metadata/properties" ma:root="true" ma:fieldsID="382f9b1669159f3b7a76d62f8f79ec2a" ns2:_="" ns3:_="">
    <xsd:import namespace="63aa5b15-39d7-45b2-bcef-885aee5efe7a"/>
    <xsd:import namespace="89ffeae6-ddd6-4585-b473-51acd24177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a5b15-39d7-45b2-bcef-885aee5efe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6d6fff-1a6f-47fc-95d9-f16ed1d734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feae6-ddd6-4585-b473-51acd24177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fb6c69a-8d4e-47d2-ab49-7342cfce6795}" ma:internalName="TaxCatchAll" ma:showField="CatchAllData" ma:web="89ffeae6-ddd6-4585-b473-51acd24177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6C09A1-261F-46A7-9662-DA3755A6EE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BE5676-B090-446E-BEB0-F9E4BAF9A35D}">
  <ds:schemaRefs>
    <ds:schemaRef ds:uri="http://schemas.microsoft.com/office/2006/metadata/properties"/>
    <ds:schemaRef ds:uri="http://schemas.microsoft.com/office/infopath/2007/PartnerControls"/>
    <ds:schemaRef ds:uri="89ffeae6-ddd6-4585-b473-51acd2417728"/>
    <ds:schemaRef ds:uri="63aa5b15-39d7-45b2-bcef-885aee5efe7a"/>
  </ds:schemaRefs>
</ds:datastoreItem>
</file>

<file path=customXml/itemProps3.xml><?xml version="1.0" encoding="utf-8"?>
<ds:datastoreItem xmlns:ds="http://schemas.openxmlformats.org/officeDocument/2006/customXml" ds:itemID="{A06B83E9-A906-4ED5-BDD2-F2932C8C54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aa5b15-39d7-45b2-bcef-885aee5efe7a"/>
    <ds:schemaRef ds:uri="89ffeae6-ddd6-4585-b473-51acd24177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2588</Words>
  <Application>Microsoft Office PowerPoint</Application>
  <PresentationFormat>Widescreen</PresentationFormat>
  <Paragraphs>342</Paragraphs>
  <Slides>30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Open Sans</vt:lpstr>
      <vt:lpstr>Wingdings</vt:lpstr>
      <vt:lpstr>Office</vt:lpstr>
      <vt:lpstr>1_Office</vt:lpstr>
      <vt:lpstr>EDU-CIRC Rete transfrontaliera per la formazione sull’economia circolare e la decarbonizzazione nella produzione  Grenzübergreifendes Netzwerk zur Aus- und Weiterbildung in Kreislaufwirtschaft und Dekarbonisierung in der Produktion</vt:lpstr>
      <vt:lpstr>The Journey of a Juice Box </vt:lpstr>
      <vt:lpstr>Workshop Objectives</vt:lpstr>
      <vt:lpstr>Aseptic Cardboard Container: Juice Boxes </vt:lpstr>
      <vt:lpstr>Aseptic Cardboard Container</vt:lpstr>
      <vt:lpstr>What is Circular Economy (CE)?</vt:lpstr>
      <vt:lpstr>Linear vs Circular Economy:</vt:lpstr>
      <vt:lpstr>Why Circular Economy Matters </vt:lpstr>
      <vt:lpstr>9Rs of Circular Economy</vt:lpstr>
      <vt:lpstr>CE of Aseptic Cardboard Container </vt:lpstr>
      <vt:lpstr>CE of Aseptic Cardboard Container </vt:lpstr>
      <vt:lpstr>CE of Aseptic Cardboard Container </vt:lpstr>
      <vt:lpstr>Life Cycle Assessment (LCA) – Introduction </vt:lpstr>
      <vt:lpstr>Importance of LCA </vt:lpstr>
      <vt:lpstr>LCA Example : Aseptic Cardboard Container</vt:lpstr>
      <vt:lpstr>LCA Example : Aseptic Cardboard Container</vt:lpstr>
      <vt:lpstr>LCA Example : Aseptic Cardboard Container</vt:lpstr>
      <vt:lpstr>LCA Example : Aseptic Cardboard Container</vt:lpstr>
      <vt:lpstr>LCA Example : Aseptic Cardboard Container</vt:lpstr>
      <vt:lpstr>Understanding the Recycling Layers </vt:lpstr>
      <vt:lpstr>Why these materials are difficult to separate?</vt:lpstr>
      <vt:lpstr>Introduction to Hands-on Activity </vt:lpstr>
      <vt:lpstr>Step-by-Step Instructions </vt:lpstr>
      <vt:lpstr>Step-by-Step Instructions </vt:lpstr>
      <vt:lpstr>Activity- Fill LCA Table: Recycled Paper</vt:lpstr>
      <vt:lpstr>LCA Table: Recycled Paper</vt:lpstr>
      <vt:lpstr>Preparing for Presentations</vt:lpstr>
      <vt:lpstr>Awards</vt:lpstr>
      <vt:lpstr>Any Questions? Let’s Discuss! </vt:lpstr>
      <vt:lpstr>Thank You &amp; 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Celotto</dc:creator>
  <cp:lastModifiedBy>Dasanayake Mudiyanselage Gehan Kavinda Dasanayake (Stud.)</cp:lastModifiedBy>
  <cp:revision>119</cp:revision>
  <dcterms:created xsi:type="dcterms:W3CDTF">2024-03-13T14:37:45Z</dcterms:created>
  <dcterms:modified xsi:type="dcterms:W3CDTF">2025-08-18T20:38:00Z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0x0101008FE7388EFDC6A14886151D2847A44A62</vt:lpwstr>
  </property>
  <property fmtid="{D5CDD505-2E9C-101B-9397-08002B2CF9AE}" pid="3" name="MediaServiceImageTags">
    <vt:lpwstr/>
  </property>
</Properties>
</file>