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9"/>
  </p:notesMasterIdLst>
  <p:handoutMasterIdLst>
    <p:handoutMasterId r:id="rId40"/>
  </p:handoutMasterIdLst>
  <p:sldIdLst>
    <p:sldId id="256" r:id="rId6"/>
    <p:sldId id="257" r:id="rId7"/>
    <p:sldId id="350" r:id="rId8"/>
    <p:sldId id="418" r:id="rId9"/>
    <p:sldId id="425" r:id="rId10"/>
    <p:sldId id="426" r:id="rId11"/>
    <p:sldId id="354" r:id="rId12"/>
    <p:sldId id="384" r:id="rId13"/>
    <p:sldId id="385" r:id="rId14"/>
    <p:sldId id="386" r:id="rId15"/>
    <p:sldId id="431" r:id="rId16"/>
    <p:sldId id="387" r:id="rId17"/>
    <p:sldId id="388" r:id="rId18"/>
    <p:sldId id="389" r:id="rId19"/>
    <p:sldId id="412" r:id="rId20"/>
    <p:sldId id="413" r:id="rId21"/>
    <p:sldId id="415" r:id="rId22"/>
    <p:sldId id="414" r:id="rId23"/>
    <p:sldId id="427" r:id="rId24"/>
    <p:sldId id="390" r:id="rId25"/>
    <p:sldId id="391" r:id="rId26"/>
    <p:sldId id="432" r:id="rId27"/>
    <p:sldId id="392" r:id="rId28"/>
    <p:sldId id="434" r:id="rId29"/>
    <p:sldId id="433" r:id="rId30"/>
    <p:sldId id="435" r:id="rId31"/>
    <p:sldId id="436" r:id="rId32"/>
    <p:sldId id="429" r:id="rId33"/>
    <p:sldId id="430" r:id="rId34"/>
    <p:sldId id="428" r:id="rId35"/>
    <p:sldId id="400" r:id="rId36"/>
    <p:sldId id="402" r:id="rId37"/>
    <p:sldId id="383" r:id="rId38"/>
  </p:sldIdLst>
  <p:sldSz cx="12192000" cy="6858000"/>
  <p:notesSz cx="6858000" cy="9144000"/>
  <p:embeddedFontLs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655BF-072F-4B9A-8D9D-B7F4839712D4}" v="24" dt="2025-10-05T11:27:53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86275" autoAdjust="0"/>
  </p:normalViewPr>
  <p:slideViewPr>
    <p:cSldViewPr snapToGrid="0">
      <p:cViewPr varScale="1">
        <p:scale>
          <a:sx n="71" d="100"/>
          <a:sy n="71" d="100"/>
        </p:scale>
        <p:origin x="9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 (Stud.)" userId="69ce212a-9b5f-4da4-98bd-f6d933cc1f8f" providerId="ADAL" clId="{8D9B4C9A-CAB6-4B33-ABF9-290B9127016A}"/>
    <pc:docChg chg="undo redo custSel addSld delSld modSld sldOrd">
      <pc:chgData name="Dasanayake Mudiyanselage Gehan Kavinda Dasanayake (Stud.)" userId="69ce212a-9b5f-4da4-98bd-f6d933cc1f8f" providerId="ADAL" clId="{8D9B4C9A-CAB6-4B33-ABF9-290B9127016A}" dt="2025-08-09T06:25:36.527" v="569" actId="962"/>
      <pc:docMkLst>
        <pc:docMk/>
      </pc:docMkLst>
      <pc:sldChg chg="modSp mod">
        <pc:chgData name="Dasanayake Mudiyanselage Gehan Kavinda Dasanayake (Stud.)" userId="69ce212a-9b5f-4da4-98bd-f6d933cc1f8f" providerId="ADAL" clId="{8D9B4C9A-CAB6-4B33-ABF9-290B9127016A}" dt="2025-08-09T06:25:36.527" v="569" actId="962"/>
        <pc:sldMkLst>
          <pc:docMk/>
          <pc:sldMk cId="0" sldId="256"/>
        </pc:sldMkLst>
      </pc:sldChg>
      <pc:sldChg chg="modSp mod">
        <pc:chgData name="Dasanayake Mudiyanselage Gehan Kavinda Dasanayake (Stud.)" userId="69ce212a-9b5f-4da4-98bd-f6d933cc1f8f" providerId="ADAL" clId="{8D9B4C9A-CAB6-4B33-ABF9-290B9127016A}" dt="2025-08-07T20:50:42.926" v="1" actId="14100"/>
        <pc:sldMkLst>
          <pc:docMk/>
          <pc:sldMk cId="2558031619" sldId="350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39:54.639" v="397" actId="20577"/>
        <pc:sldMkLst>
          <pc:docMk/>
          <pc:sldMk cId="1811221939" sldId="389"/>
        </pc:sldMkLst>
      </pc:sldChg>
      <pc:sldChg chg="modSp mod">
        <pc:chgData name="Dasanayake Mudiyanselage Gehan Kavinda Dasanayake (Stud.)" userId="69ce212a-9b5f-4da4-98bd-f6d933cc1f8f" providerId="ADAL" clId="{8D9B4C9A-CAB6-4B33-ABF9-290B9127016A}" dt="2025-08-08T18:16:33.677" v="280" actId="20577"/>
        <pc:sldMkLst>
          <pc:docMk/>
          <pc:sldMk cId="1372766663" sldId="390"/>
        </pc:sldMkLst>
      </pc:sldChg>
      <pc:sldChg chg="ord">
        <pc:chgData name="Dasanayake Mudiyanselage Gehan Kavinda Dasanayake (Stud.)" userId="69ce212a-9b5f-4da4-98bd-f6d933cc1f8f" providerId="ADAL" clId="{8D9B4C9A-CAB6-4B33-ABF9-290B9127016A}" dt="2025-08-08T21:23:45.200" v="376"/>
        <pc:sldMkLst>
          <pc:docMk/>
          <pc:sldMk cId="1537978578" sldId="394"/>
        </pc:sldMkLst>
      </pc:sldChg>
      <pc:sldChg chg="addSp delSp modSp mod">
        <pc:chgData name="Dasanayake Mudiyanselage Gehan Kavinda Dasanayake (Stud.)" userId="69ce212a-9b5f-4da4-98bd-f6d933cc1f8f" providerId="ADAL" clId="{8D9B4C9A-CAB6-4B33-ABF9-290B9127016A}" dt="2025-08-09T06:25:33.914" v="568" actId="113"/>
        <pc:sldMkLst>
          <pc:docMk/>
          <pc:sldMk cId="316793815" sldId="395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23:33.665" v="374" actId="47"/>
        <pc:sldMkLst>
          <pc:docMk/>
          <pc:sldMk cId="3547156425" sldId="396"/>
        </pc:sldMkLst>
      </pc:sldChg>
      <pc:sldChg chg="delSp del mod">
        <pc:chgData name="Dasanayake Mudiyanselage Gehan Kavinda Dasanayake (Stud.)" userId="69ce212a-9b5f-4da4-98bd-f6d933cc1f8f" providerId="ADAL" clId="{8D9B4C9A-CAB6-4B33-ABF9-290B9127016A}" dt="2025-08-08T21:23:50.576" v="377" actId="47"/>
        <pc:sldMkLst>
          <pc:docMk/>
          <pc:sldMk cId="1626531493" sldId="397"/>
        </pc:sldMkLst>
      </pc:sldChg>
      <pc:sldChg chg="addSp delSp modSp mod ord">
        <pc:chgData name="Dasanayake Mudiyanselage Gehan Kavinda Dasanayake (Stud.)" userId="69ce212a-9b5f-4da4-98bd-f6d933cc1f8f" providerId="ADAL" clId="{8D9B4C9A-CAB6-4B33-ABF9-290B9127016A}" dt="2025-08-08T21:55:30.101" v="533"/>
        <pc:sldMkLst>
          <pc:docMk/>
          <pc:sldMk cId="165275994" sldId="399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14.020" v="551" actId="478"/>
        <pc:sldMkLst>
          <pc:docMk/>
          <pc:sldMk cId="437343537" sldId="400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51:47.520" v="515" actId="47"/>
        <pc:sldMkLst>
          <pc:docMk/>
          <pc:sldMk cId="1608607099" sldId="401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08.112" v="550" actId="478"/>
        <pc:sldMkLst>
          <pc:docMk/>
          <pc:sldMk cId="1284609046" sldId="402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51:18.195" v="511" actId="47"/>
        <pc:sldMkLst>
          <pc:docMk/>
          <pc:sldMk cId="708848674" sldId="404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367" v="97" actId="47"/>
        <pc:sldMkLst>
          <pc:docMk/>
          <pc:sldMk cId="1040777161" sldId="406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891" v="98" actId="47"/>
        <pc:sldMkLst>
          <pc:docMk/>
          <pc:sldMk cId="2652023312" sldId="407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2.506" v="99" actId="47"/>
        <pc:sldMkLst>
          <pc:docMk/>
          <pc:sldMk cId="1585382657" sldId="408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3.277" v="100" actId="47"/>
        <pc:sldMkLst>
          <pc:docMk/>
          <pc:sldMk cId="2948449646" sldId="409"/>
        </pc:sldMkLst>
      </pc:sldChg>
      <pc:sldChg chg="addSp modSp mod">
        <pc:chgData name="Dasanayake Mudiyanselage Gehan Kavinda Dasanayake (Stud.)" userId="69ce212a-9b5f-4da4-98bd-f6d933cc1f8f" providerId="ADAL" clId="{8D9B4C9A-CAB6-4B33-ABF9-290B9127016A}" dt="2025-08-08T21:23:21.612" v="373" actId="207"/>
        <pc:sldMkLst>
          <pc:docMk/>
          <pc:sldMk cId="1643616797" sldId="410"/>
        </pc:sldMkLst>
      </pc:sldChg>
      <pc:sldChg chg="modSp del mod">
        <pc:chgData name="Dasanayake Mudiyanselage Gehan Kavinda Dasanayake (Stud.)" userId="69ce212a-9b5f-4da4-98bd-f6d933cc1f8f" providerId="ADAL" clId="{8D9B4C9A-CAB6-4B33-ABF9-290B9127016A}" dt="2025-08-07T22:08:58.801" v="266" actId="47"/>
        <pc:sldMkLst>
          <pc:docMk/>
          <pc:sldMk cId="3667727398" sldId="411"/>
        </pc:sldMkLst>
      </pc:sldChg>
      <pc:sldChg chg="addSp delSp modSp add mod">
        <pc:chgData name="Dasanayake Mudiyanselage Gehan Kavinda Dasanayake (Stud.)" userId="69ce212a-9b5f-4da4-98bd-f6d933cc1f8f" providerId="ADAL" clId="{8D9B4C9A-CAB6-4B33-ABF9-290B9127016A}" dt="2025-08-08T21:40:00.106" v="398"/>
        <pc:sldMkLst>
          <pc:docMk/>
          <pc:sldMk cId="3458720774" sldId="412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0:14.190" v="401"/>
        <pc:sldMkLst>
          <pc:docMk/>
          <pc:sldMk cId="2575378918" sldId="413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0:05.570" v="400"/>
        <pc:sldMkLst>
          <pc:docMk/>
          <pc:sldMk cId="1368741181" sldId="414"/>
        </pc:sldMkLst>
      </pc:sldChg>
      <pc:sldChg chg="modSp add mod ord">
        <pc:chgData name="Dasanayake Mudiyanselage Gehan Kavinda Dasanayake (Stud.)" userId="69ce212a-9b5f-4da4-98bd-f6d933cc1f8f" providerId="ADAL" clId="{8D9B4C9A-CAB6-4B33-ABF9-290B9127016A}" dt="2025-08-08T21:40:02.418" v="399"/>
        <pc:sldMkLst>
          <pc:docMk/>
          <pc:sldMk cId="3026682529" sldId="415"/>
        </pc:sldMkLst>
      </pc:sldChg>
      <pc:sldChg chg="delSp modSp add mod">
        <pc:chgData name="Dasanayake Mudiyanselage Gehan Kavinda Dasanayake (Stud.)" userId="69ce212a-9b5f-4da4-98bd-f6d933cc1f8f" providerId="ADAL" clId="{8D9B4C9A-CAB6-4B33-ABF9-290B9127016A}" dt="2025-08-08T21:47:16.061" v="456" actId="20577"/>
        <pc:sldMkLst>
          <pc:docMk/>
          <pc:sldMk cId="2773790551" sldId="416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8:27.242" v="483" actId="313"/>
        <pc:sldMkLst>
          <pc:docMk/>
          <pc:sldMk cId="1467606383" sldId="417"/>
        </pc:sldMkLst>
      </pc:sldChg>
    </pc:docChg>
  </pc:docChgLst>
  <pc:docChgLst>
    <pc:chgData name="Dasanayake Mudiyanselage Gehan Kavinda Dasanayake" userId="69ce212a-9b5f-4da4-98bd-f6d933cc1f8f" providerId="ADAL" clId="{01C78955-76D1-4AB1-A28E-A03E4D749CE8}"/>
    <pc:docChg chg="undo custSel addSld modSld">
      <pc:chgData name="Dasanayake Mudiyanselage Gehan Kavinda Dasanayake" userId="69ce212a-9b5f-4da4-98bd-f6d933cc1f8f" providerId="ADAL" clId="{01C78955-76D1-4AB1-A28E-A03E4D749CE8}" dt="2025-08-13T07:24:46.084" v="148" actId="114"/>
      <pc:docMkLst>
        <pc:docMk/>
      </pc:docMkLst>
      <pc:sldChg chg="addSp delSp modSp add mod modNotesTx">
        <pc:chgData name="Dasanayake Mudiyanselage Gehan Kavinda Dasanayake" userId="69ce212a-9b5f-4da4-98bd-f6d933cc1f8f" providerId="ADAL" clId="{01C78955-76D1-4AB1-A28E-A03E4D749CE8}" dt="2025-08-13T07:24:22.799" v="144" actId="1076"/>
        <pc:sldMkLst>
          <pc:docMk/>
          <pc:sldMk cId="2890700470" sldId="423"/>
        </pc:sldMkLst>
      </pc:sldChg>
      <pc:sldChg chg="addSp delSp modSp add mod">
        <pc:chgData name="Dasanayake Mudiyanselage Gehan Kavinda Dasanayake" userId="69ce212a-9b5f-4da4-98bd-f6d933cc1f8f" providerId="ADAL" clId="{01C78955-76D1-4AB1-A28E-A03E4D749CE8}" dt="2025-08-13T07:24:46.084" v="148" actId="114"/>
        <pc:sldMkLst>
          <pc:docMk/>
          <pc:sldMk cId="2348054280" sldId="424"/>
        </pc:sldMkLst>
      </pc:sld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</pc:sldChg>
    </pc:docChg>
  </pc:docChgLst>
  <pc:docChgLst>
    <pc:chgData name="Dasanayake Mudiyanselage Gehan Kavinda Dasanayake" userId="69ce212a-9b5f-4da4-98bd-f6d933cc1f8f" providerId="ADAL" clId="{660166BA-660C-43E5-AE04-75AE61FA0996}"/>
    <pc:docChg chg="modSld">
      <pc:chgData name="Dasanayake Mudiyanselage Gehan Kavinda Dasanayake" userId="69ce212a-9b5f-4da4-98bd-f6d933cc1f8f" providerId="ADAL" clId="{660166BA-660C-43E5-AE04-75AE61FA0996}" dt="2025-09-08T09:56:17.226" v="33" actId="20577"/>
      <pc:docMkLst>
        <pc:docMk/>
      </pc:docMkLst>
      <pc:sldChg chg="modNotesTx">
        <pc:chgData name="Dasanayake Mudiyanselage Gehan Kavinda Dasanayake" userId="69ce212a-9b5f-4da4-98bd-f6d933cc1f8f" providerId="ADAL" clId="{660166BA-660C-43E5-AE04-75AE61FA0996}" dt="2025-09-08T09:51:08.824" v="0"/>
        <pc:sldMkLst>
          <pc:docMk/>
          <pc:sldMk cId="0" sldId="257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1:39.399" v="1"/>
        <pc:sldMkLst>
          <pc:docMk/>
          <pc:sldMk cId="2558031619" sldId="350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2:29.553" v="5"/>
        <pc:sldMkLst>
          <pc:docMk/>
          <pc:sldMk cId="3726280386" sldId="354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6:17.226" v="33" actId="20577"/>
        <pc:sldMkLst>
          <pc:docMk/>
          <pc:sldMk cId="2910219850" sldId="383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2:38.991" v="6"/>
        <pc:sldMkLst>
          <pc:docMk/>
          <pc:sldMk cId="3536162541" sldId="384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2:48.343" v="7"/>
        <pc:sldMkLst>
          <pc:docMk/>
          <pc:sldMk cId="3690519232" sldId="385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2:57.560" v="8"/>
        <pc:sldMkLst>
          <pc:docMk/>
          <pc:sldMk cId="307724014" sldId="386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3:15.460" v="10"/>
        <pc:sldMkLst>
          <pc:docMk/>
          <pc:sldMk cId="2153729955" sldId="387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3:25.381" v="11"/>
        <pc:sldMkLst>
          <pc:docMk/>
          <pc:sldMk cId="707268186" sldId="388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3:45.885" v="14" actId="20577"/>
        <pc:sldMkLst>
          <pc:docMk/>
          <pc:sldMk cId="1811221939" sldId="389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01.350" v="23"/>
        <pc:sldMkLst>
          <pc:docMk/>
          <pc:sldMk cId="1372766663" sldId="390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16.968" v="24"/>
        <pc:sldMkLst>
          <pc:docMk/>
          <pc:sldMk cId="1098956803" sldId="391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24.568" v="25"/>
        <pc:sldMkLst>
          <pc:docMk/>
          <pc:sldMk cId="3052670143" sldId="392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56.383" v="29"/>
        <pc:sldMkLst>
          <pc:docMk/>
          <pc:sldMk cId="437343537" sldId="400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6:04.283" v="30"/>
        <pc:sldMkLst>
          <pc:docMk/>
          <pc:sldMk cId="1284609046" sldId="402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4:01.514" v="16" actId="113"/>
        <pc:sldMkLst>
          <pc:docMk/>
          <pc:sldMk cId="3458720774" sldId="412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4:14.363" v="18" actId="113"/>
        <pc:sldMkLst>
          <pc:docMk/>
          <pc:sldMk cId="2575378918" sldId="413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4:39.522" v="21"/>
        <pc:sldMkLst>
          <pc:docMk/>
          <pc:sldMk cId="1368741181" sldId="414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4:27.464" v="20" actId="113"/>
        <pc:sldMkLst>
          <pc:docMk/>
          <pc:sldMk cId="3026682529" sldId="415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1:50.225" v="2"/>
        <pc:sldMkLst>
          <pc:docMk/>
          <pc:sldMk cId="3010856807" sldId="418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2:08.859" v="3"/>
        <pc:sldMkLst>
          <pc:docMk/>
          <pc:sldMk cId="2939795712" sldId="425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2:19.106" v="4"/>
        <pc:sldMkLst>
          <pc:docMk/>
          <pc:sldMk cId="848323472" sldId="426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4:51.243" v="22"/>
        <pc:sldMkLst>
          <pc:docMk/>
          <pc:sldMk cId="525104424" sldId="427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48.935" v="28"/>
        <pc:sldMkLst>
          <pc:docMk/>
          <pc:sldMk cId="3068794061" sldId="428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31.673" v="26"/>
        <pc:sldMkLst>
          <pc:docMk/>
          <pc:sldMk cId="1308826005" sldId="429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5:40.772" v="27"/>
        <pc:sldMkLst>
          <pc:docMk/>
          <pc:sldMk cId="2292857402" sldId="430"/>
        </pc:sldMkLst>
      </pc:sldChg>
      <pc:sldChg chg="modNotesTx">
        <pc:chgData name="Dasanayake Mudiyanselage Gehan Kavinda Dasanayake" userId="69ce212a-9b5f-4da4-98bd-f6d933cc1f8f" providerId="ADAL" clId="{660166BA-660C-43E5-AE04-75AE61FA0996}" dt="2025-09-08T09:53:06.929" v="9"/>
        <pc:sldMkLst>
          <pc:docMk/>
          <pc:sldMk cId="4259630066" sldId="431"/>
        </pc:sldMkLst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 (Stud.)" userId="69ce212a-9b5f-4da4-98bd-f6d933cc1f8f" providerId="ADAL" clId="{8E6EE5B3-A9DC-4DC5-8457-3CEABB4AEA43}"/>
    <pc:docChg chg="undo redo custSel addSld delSld modSld sldOrd">
      <pc:chgData name="Dasanayake Mudiyanselage Gehan Kavinda Dasanayake (Stud.)" userId="69ce212a-9b5f-4da4-98bd-f6d933cc1f8f" providerId="ADAL" clId="{8E6EE5B3-A9DC-4DC5-8457-3CEABB4AEA43}" dt="2025-08-11T08:54:47.719" v="1294" actId="208"/>
      <pc:docMkLst>
        <pc:docMk/>
      </pc:docMkLst>
      <pc:sldChg chg="addSp delSp modSp mod">
        <pc:chgData name="Dasanayake Mudiyanselage Gehan Kavinda Dasanayake (Stud.)" userId="69ce212a-9b5f-4da4-98bd-f6d933cc1f8f" providerId="ADAL" clId="{8E6EE5B3-A9DC-4DC5-8457-3CEABB4AEA43}" dt="2025-08-09T09:51:25.201" v="139" actId="1076"/>
        <pc:sldMkLst>
          <pc:docMk/>
          <pc:sldMk cId="0" sldId="257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5:19.025" v="1199" actId="1076"/>
        <pc:sldMkLst>
          <pc:docMk/>
          <pc:sldMk cId="2558031619" sldId="350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20:19.187" v="1080" actId="20577"/>
        <pc:sldMkLst>
          <pc:docMk/>
          <pc:sldMk cId="3726280386" sldId="354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7:02.663" v="1216" actId="404"/>
        <pc:sldMkLst>
          <pc:docMk/>
          <pc:sldMk cId="2910219850" sldId="383"/>
        </pc:sldMkLst>
      </pc:sldChg>
      <pc:sldChg chg="modSp mod modAnim">
        <pc:chgData name="Dasanayake Mudiyanselage Gehan Kavinda Dasanayake (Stud.)" userId="69ce212a-9b5f-4da4-98bd-f6d933cc1f8f" providerId="ADAL" clId="{8E6EE5B3-A9DC-4DC5-8457-3CEABB4AEA43}" dt="2025-08-11T06:14:39.183" v="261" actId="404"/>
        <pc:sldMkLst>
          <pc:docMk/>
          <pc:sldMk cId="3536162541" sldId="384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7:30.696" v="1219" actId="114"/>
        <pc:sldMkLst>
          <pc:docMk/>
          <pc:sldMk cId="3690519232" sldId="385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08:27.822" v="984" actId="1076"/>
        <pc:sldMkLst>
          <pc:docMk/>
          <pc:sldMk cId="307724014" sldId="386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6:54:59.259" v="562" actId="404"/>
        <pc:sldMkLst>
          <pc:docMk/>
          <pc:sldMk cId="2153729955" sldId="387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6:10.854" v="1202" actId="114"/>
        <pc:sldMkLst>
          <pc:docMk/>
          <pc:sldMk cId="707268186" sldId="388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07.512" v="1201" actId="114"/>
        <pc:sldMkLst>
          <pc:docMk/>
          <pc:sldMk cId="1811221939" sldId="389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40.788" v="1208" actId="114"/>
        <pc:sldMkLst>
          <pc:docMk/>
          <pc:sldMk cId="1372766663" sldId="39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8:07.858" v="1222" actId="1076"/>
        <pc:sldMkLst>
          <pc:docMk/>
          <pc:sldMk cId="1098956803" sldId="391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50.057" v="1210" actId="114"/>
        <pc:sldMkLst>
          <pc:docMk/>
          <pc:sldMk cId="3052670143" sldId="392"/>
        </pc:sldMkLst>
      </pc:sldChg>
      <pc:sldChg chg="delSp modSp del mod">
        <pc:chgData name="Dasanayake Mudiyanselage Gehan Kavinda Dasanayake (Stud.)" userId="69ce212a-9b5f-4da4-98bd-f6d933cc1f8f" providerId="ADAL" clId="{8E6EE5B3-A9DC-4DC5-8457-3CEABB4AEA43}" dt="2025-08-09T09:45:26.715" v="79" actId="47"/>
        <pc:sldMkLst>
          <pc:docMk/>
          <pc:sldMk cId="1135204281" sldId="393"/>
        </pc:sldMkLst>
      </pc:sldChg>
      <pc:sldChg chg="ord">
        <pc:chgData name="Dasanayake Mudiyanselage Gehan Kavinda Dasanayake (Stud.)" userId="69ce212a-9b5f-4da4-98bd-f6d933cc1f8f" providerId="ADAL" clId="{8E6EE5B3-A9DC-4DC5-8457-3CEABB4AEA43}" dt="2025-08-11T08:14:52.493" v="1075"/>
        <pc:sldMkLst>
          <pc:docMk/>
          <pc:sldMk cId="1537978578" sldId="394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09T09:48:21.987" v="111" actId="47"/>
        <pc:sldMkLst>
          <pc:docMk/>
          <pc:sldMk cId="316793815" sldId="395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54.907" v="1211" actId="114"/>
        <pc:sldMkLst>
          <pc:docMk/>
          <pc:sldMk cId="165275994" sldId="399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51:31.195" v="1262" actId="1076"/>
        <pc:sldMkLst>
          <pc:docMk/>
          <pc:sldMk cId="437343537" sldId="40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53:25.136" v="1287" actId="313"/>
        <pc:sldMkLst>
          <pc:docMk/>
          <pc:sldMk cId="1284609046" sldId="402"/>
        </pc:sldMkLst>
      </pc:sldChg>
      <pc:sldChg chg="addSp delSp modSp mod ord">
        <pc:chgData name="Dasanayake Mudiyanselage Gehan Kavinda Dasanayake (Stud.)" userId="69ce212a-9b5f-4da4-98bd-f6d933cc1f8f" providerId="ADAL" clId="{8E6EE5B3-A9DC-4DC5-8457-3CEABB4AEA43}" dt="2025-08-11T08:48:39.688" v="1233" actId="14100"/>
        <pc:sldMkLst>
          <pc:docMk/>
          <pc:sldMk cId="1643616797" sldId="41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22.348" v="1203" actId="114"/>
        <pc:sldMkLst>
          <pc:docMk/>
          <pc:sldMk cId="3458720774" sldId="412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25.827" v="1204" actId="114"/>
        <pc:sldMkLst>
          <pc:docMk/>
          <pc:sldMk cId="2575378918" sldId="413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4.600" v="1206" actId="114"/>
        <pc:sldMkLst>
          <pc:docMk/>
          <pc:sldMk cId="1368741181" sldId="414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0.253" v="1205" actId="114"/>
        <pc:sldMkLst>
          <pc:docMk/>
          <pc:sldMk cId="3026682529" sldId="415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11T06:54:31.337" v="558" actId="47"/>
        <pc:sldMkLst>
          <pc:docMk/>
          <pc:sldMk cId="2773790551" sldId="416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09:33.055" v="992" actId="1076"/>
        <pc:sldMkLst>
          <pc:docMk/>
          <pc:sldMk cId="1467606383" sldId="417"/>
        </pc:sldMkLst>
      </pc:sldChg>
      <pc:sldChg chg="addSp delSp modSp new mod modAnim">
        <pc:chgData name="Dasanayake Mudiyanselage Gehan Kavinda Dasanayake (Stud.)" userId="69ce212a-9b5f-4da4-98bd-f6d933cc1f8f" providerId="ADAL" clId="{8E6EE5B3-A9DC-4DC5-8457-3CEABB4AEA43}" dt="2025-08-11T08:54:47.719" v="1294" actId="208"/>
        <pc:sldMkLst>
          <pc:docMk/>
          <pc:sldMk cId="3010856807" sldId="418"/>
        </pc:sldMkLst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08:45.872" v="986" actId="1076"/>
        <pc:sldMkLst>
          <pc:docMk/>
          <pc:sldMk cId="2114252350" sldId="419"/>
        </pc:sldMkLst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02.992" v="989" actId="1076"/>
        <pc:sldMkLst>
          <pc:docMk/>
          <pc:sldMk cId="848026904" sldId="420"/>
        </pc:sldMkLst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25.100" v="991" actId="1076"/>
        <pc:sldMkLst>
          <pc:docMk/>
          <pc:sldMk cId="3777992941" sldId="421"/>
        </pc:sldMkLst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47:39.665" v="1221" actId="114"/>
        <pc:sldMkLst>
          <pc:docMk/>
          <pc:sldMk cId="2071297312" sldId="422"/>
        </pc:sldMkLst>
      </pc:sldChg>
    </pc:docChg>
  </pc:docChgLst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</pc:sldChg>
    </pc:docChg>
  </pc:docChgLst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  <pc:docChgLst>
    <pc:chgData name="Dasanayake Mudiyanselage Gehan Kavinda Dasanayake (Stud.)" userId="69ce212a-9b5f-4da4-98bd-f6d933cc1f8f" providerId="ADAL" clId="{31AE123B-30B6-4E1C-BA36-27A673A2E393}"/>
    <pc:docChg chg="undo custSel addSld delSld modSld sldOrd">
      <pc:chgData name="Dasanayake Mudiyanselage Gehan Kavinda Dasanayake (Stud.)" userId="69ce212a-9b5f-4da4-98bd-f6d933cc1f8f" providerId="ADAL" clId="{31AE123B-30B6-4E1C-BA36-27A673A2E393}" dt="2025-10-05T11:30:04.483" v="238" actId="20577"/>
      <pc:docMkLst>
        <pc:docMk/>
      </pc:docMkLst>
      <pc:sldChg chg="modSp mod">
        <pc:chgData name="Dasanayake Mudiyanselage Gehan Kavinda Dasanayake (Stud.)" userId="69ce212a-9b5f-4da4-98bd-f6d933cc1f8f" providerId="ADAL" clId="{31AE123B-30B6-4E1C-BA36-27A673A2E393}" dt="2025-10-05T11:22:12.704" v="38" actId="20577"/>
        <pc:sldMkLst>
          <pc:docMk/>
          <pc:sldMk cId="1372766663" sldId="390"/>
        </pc:sldMkLst>
        <pc:spChg chg="mod">
          <ac:chgData name="Dasanayake Mudiyanselage Gehan Kavinda Dasanayake (Stud.)" userId="69ce212a-9b5f-4da4-98bd-f6d933cc1f8f" providerId="ADAL" clId="{31AE123B-30B6-4E1C-BA36-27A673A2E393}" dt="2025-10-05T11:22:12.704" v="38" actId="20577"/>
          <ac:spMkLst>
            <pc:docMk/>
            <pc:sldMk cId="1372766663" sldId="390"/>
            <ac:spMk id="6" creationId="{82781F65-C2B6-187E-9FAB-860BF5B9152D}"/>
          </ac:spMkLst>
        </pc:spChg>
      </pc:sldChg>
      <pc:sldChg chg="addSp delSp modSp mod modNotesTx">
        <pc:chgData name="Dasanayake Mudiyanselage Gehan Kavinda Dasanayake (Stud.)" userId="69ce212a-9b5f-4da4-98bd-f6d933cc1f8f" providerId="ADAL" clId="{31AE123B-30B6-4E1C-BA36-27A673A2E393}" dt="2025-10-05T11:30:04.483" v="238" actId="20577"/>
        <pc:sldMkLst>
          <pc:docMk/>
          <pc:sldMk cId="3052670143" sldId="392"/>
        </pc:sldMkLst>
        <pc:spChg chg="del">
          <ac:chgData name="Dasanayake Mudiyanselage Gehan Kavinda Dasanayake (Stud.)" userId="69ce212a-9b5f-4da4-98bd-f6d933cc1f8f" providerId="ADAL" clId="{31AE123B-30B6-4E1C-BA36-27A673A2E393}" dt="2025-10-05T11:24:23.226" v="163" actId="478"/>
          <ac:spMkLst>
            <pc:docMk/>
            <pc:sldMk cId="3052670143" sldId="392"/>
            <ac:spMk id="2" creationId="{65E68648-4B81-2672-3DF1-3E0A0303C9FE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5:13.378" v="173" actId="14100"/>
          <ac:spMkLst>
            <pc:docMk/>
            <pc:sldMk cId="3052670143" sldId="392"/>
            <ac:spMk id="3" creationId="{17450A66-20FA-2044-04F7-38132E679E2B}"/>
          </ac:spMkLst>
        </pc:spChg>
        <pc:spChg chg="del mod">
          <ac:chgData name="Dasanayake Mudiyanselage Gehan Kavinda Dasanayake (Stud.)" userId="69ce212a-9b5f-4da4-98bd-f6d933cc1f8f" providerId="ADAL" clId="{31AE123B-30B6-4E1C-BA36-27A673A2E393}" dt="2025-10-05T11:24:10.571" v="160" actId="478"/>
          <ac:spMkLst>
            <pc:docMk/>
            <pc:sldMk cId="3052670143" sldId="392"/>
            <ac:spMk id="6" creationId="{F7D3288E-D4BE-6138-CF1A-9F3778E90262}"/>
          </ac:spMkLst>
        </pc:spChg>
        <pc:spChg chg="add del mod">
          <ac:chgData name="Dasanayake Mudiyanselage Gehan Kavinda Dasanayake (Stud.)" userId="69ce212a-9b5f-4da4-98bd-f6d933cc1f8f" providerId="ADAL" clId="{31AE123B-30B6-4E1C-BA36-27A673A2E393}" dt="2025-10-05T11:24:18.296" v="161" actId="478"/>
          <ac:spMkLst>
            <pc:docMk/>
            <pc:sldMk cId="3052670143" sldId="392"/>
            <ac:spMk id="7" creationId="{0679E17C-C6C2-1230-49EF-FB6867DC6781}"/>
          </ac:spMkLst>
        </pc:spChg>
        <pc:spChg chg="add mod">
          <ac:chgData name="Dasanayake Mudiyanselage Gehan Kavinda Dasanayake (Stud.)" userId="69ce212a-9b5f-4da4-98bd-f6d933cc1f8f" providerId="ADAL" clId="{31AE123B-30B6-4E1C-BA36-27A673A2E393}" dt="2025-10-05T11:30:04.483" v="238" actId="20577"/>
          <ac:spMkLst>
            <pc:docMk/>
            <pc:sldMk cId="3052670143" sldId="392"/>
            <ac:spMk id="8" creationId="{9769AA46-57DD-8591-DDC1-88B527D963AE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4:48.141" v="164"/>
          <ac:spMkLst>
            <pc:docMk/>
            <pc:sldMk cId="3052670143" sldId="392"/>
            <ac:spMk id="10" creationId="{E8888ED4-1EF1-8EB9-1525-C1E37BF9552C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4:48.141" v="164"/>
          <ac:spMkLst>
            <pc:docMk/>
            <pc:sldMk cId="3052670143" sldId="392"/>
            <ac:spMk id="13" creationId="{5C9E56FE-010B-E3D7-6BD3-B76714966BBB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6:03.877" v="179"/>
          <ac:spMkLst>
            <pc:docMk/>
            <pc:sldMk cId="3052670143" sldId="392"/>
            <ac:spMk id="19" creationId="{CCD36999-E0D0-D5A5-8D7B-9C320FF9FAE6}"/>
          </ac:spMkLst>
        </pc:spChg>
        <pc:spChg chg="add mod">
          <ac:chgData name="Dasanayake Mudiyanselage Gehan Kavinda Dasanayake (Stud.)" userId="69ce212a-9b5f-4da4-98bd-f6d933cc1f8f" providerId="ADAL" clId="{31AE123B-30B6-4E1C-BA36-27A673A2E393}" dt="2025-10-05T11:26:03.877" v="179"/>
          <ac:spMkLst>
            <pc:docMk/>
            <pc:sldMk cId="3052670143" sldId="392"/>
            <ac:spMk id="21" creationId="{14E97CCF-D4AC-2323-153A-C9520A380A15}"/>
          </ac:spMkLst>
        </pc:spChg>
        <pc:spChg chg="add mod">
          <ac:chgData name="Dasanayake Mudiyanselage Gehan Kavinda Dasanayake (Stud.)" userId="69ce212a-9b5f-4da4-98bd-f6d933cc1f8f" providerId="ADAL" clId="{31AE123B-30B6-4E1C-BA36-27A673A2E393}" dt="2025-10-05T11:26:03.877" v="179"/>
          <ac:spMkLst>
            <pc:docMk/>
            <pc:sldMk cId="3052670143" sldId="392"/>
            <ac:spMk id="23" creationId="{57D445CB-C8BF-3967-E431-EBFCCB8DF087}"/>
          </ac:spMkLst>
        </pc:spChg>
        <pc:spChg chg="add mod">
          <ac:chgData name="Dasanayake Mudiyanselage Gehan Kavinda Dasanayake (Stud.)" userId="69ce212a-9b5f-4da4-98bd-f6d933cc1f8f" providerId="ADAL" clId="{31AE123B-30B6-4E1C-BA36-27A673A2E393}" dt="2025-10-05T11:26:03.877" v="179"/>
          <ac:spMkLst>
            <pc:docMk/>
            <pc:sldMk cId="3052670143" sldId="392"/>
            <ac:spMk id="24" creationId="{04DC3455-B2BD-D5DC-3B69-FB3D292E2AFE}"/>
          </ac:spMkLst>
        </pc:spChg>
        <pc:grpChg chg="add del mod">
          <ac:chgData name="Dasanayake Mudiyanselage Gehan Kavinda Dasanayake (Stud.)" userId="69ce212a-9b5f-4da4-98bd-f6d933cc1f8f" providerId="ADAL" clId="{31AE123B-30B6-4E1C-BA36-27A673A2E393}" dt="2025-10-05T11:25:53.104" v="177" actId="478"/>
          <ac:grpSpMkLst>
            <pc:docMk/>
            <pc:sldMk cId="3052670143" sldId="392"/>
            <ac:grpSpMk id="9" creationId="{B1BB337A-1129-43B0-BAFA-BF9D5673FD8E}"/>
          </ac:grpSpMkLst>
        </pc:grpChg>
        <pc:grpChg chg="add del mod">
          <ac:chgData name="Dasanayake Mudiyanselage Gehan Kavinda Dasanayake (Stud.)" userId="69ce212a-9b5f-4da4-98bd-f6d933cc1f8f" providerId="ADAL" clId="{31AE123B-30B6-4E1C-BA36-27A673A2E393}" dt="2025-10-05T11:25:54.050" v="178" actId="478"/>
          <ac:grpSpMkLst>
            <pc:docMk/>
            <pc:sldMk cId="3052670143" sldId="392"/>
            <ac:grpSpMk id="12" creationId="{AD01654C-E56A-8864-FD15-36E84F68E4C8}"/>
          </ac:grpSpMkLst>
        </pc:grpChg>
        <pc:grpChg chg="add mod">
          <ac:chgData name="Dasanayake Mudiyanselage Gehan Kavinda Dasanayake (Stud.)" userId="69ce212a-9b5f-4da4-98bd-f6d933cc1f8f" providerId="ADAL" clId="{31AE123B-30B6-4E1C-BA36-27A673A2E393}" dt="2025-10-05T11:26:03.877" v="179"/>
          <ac:grpSpMkLst>
            <pc:docMk/>
            <pc:sldMk cId="3052670143" sldId="392"/>
            <ac:grpSpMk id="18" creationId="{5B89859A-6FE5-2B0D-769B-4092B91F782C}"/>
          </ac:grpSpMkLst>
        </pc:grpChg>
        <pc:picChg chg="mod">
          <ac:chgData name="Dasanayake Mudiyanselage Gehan Kavinda Dasanayake (Stud.)" userId="69ce212a-9b5f-4da4-98bd-f6d933cc1f8f" providerId="ADAL" clId="{31AE123B-30B6-4E1C-BA36-27A673A2E393}" dt="2025-10-05T11:24:48.141" v="164"/>
          <ac:picMkLst>
            <pc:docMk/>
            <pc:sldMk cId="3052670143" sldId="392"/>
            <ac:picMk id="11" creationId="{04844B65-2928-3089-8B6E-C72170F1A4A9}"/>
          </ac:picMkLst>
        </pc:picChg>
        <pc:picChg chg="mod">
          <ac:chgData name="Dasanayake Mudiyanselage Gehan Kavinda Dasanayake (Stud.)" userId="69ce212a-9b5f-4da4-98bd-f6d933cc1f8f" providerId="ADAL" clId="{31AE123B-30B6-4E1C-BA36-27A673A2E393}" dt="2025-10-05T11:24:48.141" v="164"/>
          <ac:picMkLst>
            <pc:docMk/>
            <pc:sldMk cId="3052670143" sldId="392"/>
            <ac:picMk id="14" creationId="{5C215F5E-E81C-FA4B-2AE4-4A3CA9F0B20B}"/>
          </ac:picMkLst>
        </pc:picChg>
        <pc:picChg chg="add del mod">
          <ac:chgData name="Dasanayake Mudiyanselage Gehan Kavinda Dasanayake (Stud.)" userId="69ce212a-9b5f-4da4-98bd-f6d933cc1f8f" providerId="ADAL" clId="{31AE123B-30B6-4E1C-BA36-27A673A2E393}" dt="2025-10-05T11:25:53.104" v="177" actId="478"/>
          <ac:picMkLst>
            <pc:docMk/>
            <pc:sldMk cId="3052670143" sldId="392"/>
            <ac:picMk id="15" creationId="{4009D69C-2755-BD5A-DC4C-BA46980D0086}"/>
          </ac:picMkLst>
        </pc:picChg>
        <pc:picChg chg="add del mod">
          <ac:chgData name="Dasanayake Mudiyanselage Gehan Kavinda Dasanayake (Stud.)" userId="69ce212a-9b5f-4da4-98bd-f6d933cc1f8f" providerId="ADAL" clId="{31AE123B-30B6-4E1C-BA36-27A673A2E393}" dt="2025-10-05T11:25:53.104" v="177" actId="478"/>
          <ac:picMkLst>
            <pc:docMk/>
            <pc:sldMk cId="3052670143" sldId="392"/>
            <ac:picMk id="16" creationId="{EA0F1E8D-4F11-C68F-7195-24B34E111E5B}"/>
          </ac:picMkLst>
        </pc:picChg>
        <pc:picChg chg="add del mod">
          <ac:chgData name="Dasanayake Mudiyanselage Gehan Kavinda Dasanayake (Stud.)" userId="69ce212a-9b5f-4da4-98bd-f6d933cc1f8f" providerId="ADAL" clId="{31AE123B-30B6-4E1C-BA36-27A673A2E393}" dt="2025-10-05T11:25:53.104" v="177" actId="478"/>
          <ac:picMkLst>
            <pc:docMk/>
            <pc:sldMk cId="3052670143" sldId="392"/>
            <ac:picMk id="17" creationId="{23675B5B-62F5-737A-A59D-36A85993DB41}"/>
          </ac:picMkLst>
        </pc:picChg>
        <pc:picChg chg="mod">
          <ac:chgData name="Dasanayake Mudiyanselage Gehan Kavinda Dasanayake (Stud.)" userId="69ce212a-9b5f-4da4-98bd-f6d933cc1f8f" providerId="ADAL" clId="{31AE123B-30B6-4E1C-BA36-27A673A2E393}" dt="2025-10-05T11:26:03.877" v="179"/>
          <ac:picMkLst>
            <pc:docMk/>
            <pc:sldMk cId="3052670143" sldId="392"/>
            <ac:picMk id="20" creationId="{B63B38E1-66BE-959A-122B-A87ED895A737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11:26:03.877" v="179"/>
          <ac:picMkLst>
            <pc:docMk/>
            <pc:sldMk cId="3052670143" sldId="392"/>
            <ac:picMk id="22" creationId="{5399B72F-6D7F-B5D7-5104-DA20321EC011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11:26:03.877" v="179"/>
          <ac:picMkLst>
            <pc:docMk/>
            <pc:sldMk cId="3052670143" sldId="392"/>
            <ac:picMk id="25" creationId="{B0E1E6BF-1830-B8AA-6FEA-3380CF3A67D8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11:26:03.877" v="179"/>
          <ac:picMkLst>
            <pc:docMk/>
            <pc:sldMk cId="3052670143" sldId="392"/>
            <ac:picMk id="26" creationId="{5C43E3A6-3209-AC24-53B2-E280A0C5ED87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4:20.754" v="162" actId="478"/>
          <ac:picMkLst>
            <pc:docMk/>
            <pc:sldMk cId="3052670143" sldId="392"/>
            <ac:picMk id="9218" creationId="{8CFE5A77-E561-C817-ACF5-941C43D263AE}"/>
          </ac:picMkLst>
        </pc:picChg>
      </pc:sldChg>
      <pc:sldChg chg="modSp add mod">
        <pc:chgData name="Dasanayake Mudiyanselage Gehan Kavinda Dasanayake (Stud.)" userId="69ce212a-9b5f-4da4-98bd-f6d933cc1f8f" providerId="ADAL" clId="{31AE123B-30B6-4E1C-BA36-27A673A2E393}" dt="2025-10-05T11:28:19.874" v="209" actId="20577"/>
        <pc:sldMkLst>
          <pc:docMk/>
          <pc:sldMk cId="3798835344" sldId="432"/>
        </pc:sldMkLst>
        <pc:spChg chg="mod">
          <ac:chgData name="Dasanayake Mudiyanselage Gehan Kavinda Dasanayake (Stud.)" userId="69ce212a-9b5f-4da4-98bd-f6d933cc1f8f" providerId="ADAL" clId="{31AE123B-30B6-4E1C-BA36-27A673A2E393}" dt="2025-10-05T11:28:19.874" v="209" actId="20577"/>
          <ac:spMkLst>
            <pc:docMk/>
            <pc:sldMk cId="3798835344" sldId="432"/>
            <ac:spMk id="3" creationId="{36D9ACF7-6E45-39E0-E6CF-0BFB26A54AB9}"/>
          </ac:spMkLst>
        </pc:spChg>
      </pc:sldChg>
      <pc:sldChg chg="addSp delSp modSp add mod ord modNotesTx">
        <pc:chgData name="Dasanayake Mudiyanselage Gehan Kavinda Dasanayake (Stud.)" userId="69ce212a-9b5f-4da4-98bd-f6d933cc1f8f" providerId="ADAL" clId="{31AE123B-30B6-4E1C-BA36-27A673A2E393}" dt="2025-10-05T11:29:24.874" v="222" actId="20577"/>
        <pc:sldMkLst>
          <pc:docMk/>
          <pc:sldMk cId="1693358332" sldId="433"/>
        </pc:sldMkLst>
        <pc:spChg chg="add mod">
          <ac:chgData name="Dasanayake Mudiyanselage Gehan Kavinda Dasanayake (Stud.)" userId="69ce212a-9b5f-4da4-98bd-f6d933cc1f8f" providerId="ADAL" clId="{31AE123B-30B6-4E1C-BA36-27A673A2E393}" dt="2025-10-05T11:26:38.200" v="187"/>
          <ac:spMkLst>
            <pc:docMk/>
            <pc:sldMk cId="1693358332" sldId="433"/>
            <ac:spMk id="5" creationId="{3635E04E-DB6C-2A09-92A4-2F0FE14015F7}"/>
          </ac:spMkLst>
        </pc:spChg>
        <pc:spChg chg="add del mod">
          <ac:chgData name="Dasanayake Mudiyanselage Gehan Kavinda Dasanayake (Stud.)" userId="69ce212a-9b5f-4da4-98bd-f6d933cc1f8f" providerId="ADAL" clId="{31AE123B-30B6-4E1C-BA36-27A673A2E393}" dt="2025-10-05T11:27:30.181" v="198" actId="478"/>
          <ac:spMkLst>
            <pc:docMk/>
            <pc:sldMk cId="1693358332" sldId="433"/>
            <ac:spMk id="6" creationId="{517AC047-9E04-86CA-ABF2-17628DC2AE21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8:58.212" v="215" actId="20577"/>
          <ac:spMkLst>
            <pc:docMk/>
            <pc:sldMk cId="1693358332" sldId="433"/>
            <ac:spMk id="8" creationId="{0C78FDB8-C5C0-09CE-0928-33330F2AB027}"/>
          </ac:spMkLst>
        </pc:spChg>
        <pc:grpChg chg="del">
          <ac:chgData name="Dasanayake Mudiyanselage Gehan Kavinda Dasanayake (Stud.)" userId="69ce212a-9b5f-4da4-98bd-f6d933cc1f8f" providerId="ADAL" clId="{31AE123B-30B6-4E1C-BA36-27A673A2E393}" dt="2025-10-05T11:26:26.297" v="184" actId="478"/>
          <ac:grpSpMkLst>
            <pc:docMk/>
            <pc:sldMk cId="1693358332" sldId="433"/>
            <ac:grpSpMk id="9" creationId="{D2FF4DB3-33B5-1F35-1B73-919D0F6D633A}"/>
          </ac:grpSpMkLst>
        </pc:grpChg>
        <pc:grpChg chg="del">
          <ac:chgData name="Dasanayake Mudiyanselage Gehan Kavinda Dasanayake (Stud.)" userId="69ce212a-9b5f-4da4-98bd-f6d933cc1f8f" providerId="ADAL" clId="{31AE123B-30B6-4E1C-BA36-27A673A2E393}" dt="2025-10-05T11:26:27.496" v="186" actId="478"/>
          <ac:grpSpMkLst>
            <pc:docMk/>
            <pc:sldMk cId="1693358332" sldId="433"/>
            <ac:grpSpMk id="12" creationId="{AEC76E28-A254-AA7B-32E5-864405E551A7}"/>
          </ac:grpSpMkLst>
        </pc:grpChg>
        <pc:picChg chg="add mod">
          <ac:chgData name="Dasanayake Mudiyanselage Gehan Kavinda Dasanayake (Stud.)" userId="69ce212a-9b5f-4da4-98bd-f6d933cc1f8f" providerId="ADAL" clId="{31AE123B-30B6-4E1C-BA36-27A673A2E393}" dt="2025-10-05T11:26:38.200" v="187"/>
          <ac:picMkLst>
            <pc:docMk/>
            <pc:sldMk cId="1693358332" sldId="433"/>
            <ac:picMk id="2" creationId="{C7F25F19-D241-04E6-584E-84C3386E6A79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6:26.986" v="185" actId="478"/>
          <ac:picMkLst>
            <pc:docMk/>
            <pc:sldMk cId="1693358332" sldId="433"/>
            <ac:picMk id="15" creationId="{A6A11D9B-96DD-CC1D-BBBF-E357CC55B9A3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6:26.297" v="184" actId="478"/>
          <ac:picMkLst>
            <pc:docMk/>
            <pc:sldMk cId="1693358332" sldId="433"/>
            <ac:picMk id="16" creationId="{4F76061C-744E-964A-3A4B-9ED15CD2B2C2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6:26.297" v="184" actId="478"/>
          <ac:picMkLst>
            <pc:docMk/>
            <pc:sldMk cId="1693358332" sldId="433"/>
            <ac:picMk id="17" creationId="{01E24334-8752-EC0A-D848-FEB23392B5F9}"/>
          </ac:picMkLst>
        </pc:picChg>
      </pc:sldChg>
      <pc:sldChg chg="add del">
        <pc:chgData name="Dasanayake Mudiyanselage Gehan Kavinda Dasanayake (Stud.)" userId="69ce212a-9b5f-4da4-98bd-f6d933cc1f8f" providerId="ADAL" clId="{31AE123B-30B6-4E1C-BA36-27A673A2E393}" dt="2025-10-05T11:23:55.419" v="143"/>
        <pc:sldMkLst>
          <pc:docMk/>
          <pc:sldMk cId="3081894941" sldId="433"/>
        </pc:sldMkLst>
      </pc:sldChg>
      <pc:sldChg chg="modSp add mod modNotesTx">
        <pc:chgData name="Dasanayake Mudiyanselage Gehan Kavinda Dasanayake (Stud.)" userId="69ce212a-9b5f-4da4-98bd-f6d933cc1f8f" providerId="ADAL" clId="{31AE123B-30B6-4E1C-BA36-27A673A2E393}" dt="2025-10-05T11:29:33.825" v="225" actId="20577"/>
        <pc:sldMkLst>
          <pc:docMk/>
          <pc:sldMk cId="2642777068" sldId="434"/>
        </pc:sldMkLst>
        <pc:spChg chg="mod">
          <ac:chgData name="Dasanayake Mudiyanselage Gehan Kavinda Dasanayake (Stud.)" userId="69ce212a-9b5f-4da4-98bd-f6d933cc1f8f" providerId="ADAL" clId="{31AE123B-30B6-4E1C-BA36-27A673A2E393}" dt="2025-10-05T11:28:53.982" v="213" actId="20577"/>
          <ac:spMkLst>
            <pc:docMk/>
            <pc:sldMk cId="2642777068" sldId="434"/>
            <ac:spMk id="8" creationId="{99EED5A8-743B-F46D-2453-65ACD5EF4FC1}"/>
          </ac:spMkLst>
        </pc:spChg>
      </pc:sldChg>
      <pc:sldChg chg="addSp delSp modSp add mod modNotesTx">
        <pc:chgData name="Dasanayake Mudiyanselage Gehan Kavinda Dasanayake (Stud.)" userId="69ce212a-9b5f-4da4-98bd-f6d933cc1f8f" providerId="ADAL" clId="{31AE123B-30B6-4E1C-BA36-27A673A2E393}" dt="2025-10-05T11:29:22.316" v="221" actId="20577"/>
        <pc:sldMkLst>
          <pc:docMk/>
          <pc:sldMk cId="2179278322" sldId="435"/>
        </pc:sldMkLst>
        <pc:spChg chg="mod">
          <ac:chgData name="Dasanayake Mudiyanselage Gehan Kavinda Dasanayake (Stud.)" userId="69ce212a-9b5f-4da4-98bd-f6d933cc1f8f" providerId="ADAL" clId="{31AE123B-30B6-4E1C-BA36-27A673A2E393}" dt="2025-10-05T11:27:16.942" v="196"/>
          <ac:spMkLst>
            <pc:docMk/>
            <pc:sldMk cId="2179278322" sldId="435"/>
            <ac:spMk id="6" creationId="{68094ECC-575E-E91B-9530-F00446B4EBE8}"/>
          </ac:spMkLst>
        </pc:spChg>
        <pc:spChg chg="add del mod">
          <ac:chgData name="Dasanayake Mudiyanselage Gehan Kavinda Dasanayake (Stud.)" userId="69ce212a-9b5f-4da4-98bd-f6d933cc1f8f" providerId="ADAL" clId="{31AE123B-30B6-4E1C-BA36-27A673A2E393}" dt="2025-10-05T11:27:25.080" v="197" actId="478"/>
          <ac:spMkLst>
            <pc:docMk/>
            <pc:sldMk cId="2179278322" sldId="435"/>
            <ac:spMk id="7" creationId="{D653F8D7-CDEE-8508-1471-BDD07711547D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9:02.168" v="217" actId="20577"/>
          <ac:spMkLst>
            <pc:docMk/>
            <pc:sldMk cId="2179278322" sldId="435"/>
            <ac:spMk id="8" creationId="{256283FD-2139-2D2C-0815-82506D68037C}"/>
          </ac:spMkLst>
        </pc:spChg>
        <pc:grpChg chg="add mod">
          <ac:chgData name="Dasanayake Mudiyanselage Gehan Kavinda Dasanayake (Stud.)" userId="69ce212a-9b5f-4da4-98bd-f6d933cc1f8f" providerId="ADAL" clId="{31AE123B-30B6-4E1C-BA36-27A673A2E393}" dt="2025-10-05T11:27:16.942" v="196"/>
          <ac:grpSpMkLst>
            <pc:docMk/>
            <pc:sldMk cId="2179278322" sldId="435"/>
            <ac:grpSpMk id="2" creationId="{B28E9AB8-132C-FF42-52FC-3ADCE7E6B4B1}"/>
          </ac:grpSpMkLst>
        </pc:grpChg>
        <pc:grpChg chg="del">
          <ac:chgData name="Dasanayake Mudiyanselage Gehan Kavinda Dasanayake (Stud.)" userId="69ce212a-9b5f-4da4-98bd-f6d933cc1f8f" providerId="ADAL" clId="{31AE123B-30B6-4E1C-BA36-27A673A2E393}" dt="2025-10-05T11:27:09.118" v="195" actId="478"/>
          <ac:grpSpMkLst>
            <pc:docMk/>
            <pc:sldMk cId="2179278322" sldId="435"/>
            <ac:grpSpMk id="9" creationId="{976EB8B3-8FF2-D451-C6B0-8CBA1EA1A4DA}"/>
          </ac:grpSpMkLst>
        </pc:grpChg>
        <pc:grpChg chg="del">
          <ac:chgData name="Dasanayake Mudiyanselage Gehan Kavinda Dasanayake (Stud.)" userId="69ce212a-9b5f-4da4-98bd-f6d933cc1f8f" providerId="ADAL" clId="{31AE123B-30B6-4E1C-BA36-27A673A2E393}" dt="2025-10-05T11:27:02.241" v="194" actId="478"/>
          <ac:grpSpMkLst>
            <pc:docMk/>
            <pc:sldMk cId="2179278322" sldId="435"/>
            <ac:grpSpMk id="12" creationId="{A9B13B35-4474-E594-23D0-6FAF8B27879B}"/>
          </ac:grpSpMkLst>
        </pc:grpChg>
        <pc:picChg chg="mod">
          <ac:chgData name="Dasanayake Mudiyanselage Gehan Kavinda Dasanayake (Stud.)" userId="69ce212a-9b5f-4da4-98bd-f6d933cc1f8f" providerId="ADAL" clId="{31AE123B-30B6-4E1C-BA36-27A673A2E393}" dt="2025-10-05T11:27:16.942" v="196"/>
          <ac:picMkLst>
            <pc:docMk/>
            <pc:sldMk cId="2179278322" sldId="435"/>
            <ac:picMk id="5" creationId="{F6B094E3-BFA8-69ED-4A4F-7CD801802D81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7:09.118" v="195" actId="478"/>
          <ac:picMkLst>
            <pc:docMk/>
            <pc:sldMk cId="2179278322" sldId="435"/>
            <ac:picMk id="15" creationId="{7E3E2B7A-A564-3251-1DA7-879D8B0693E9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7:09.118" v="195" actId="478"/>
          <ac:picMkLst>
            <pc:docMk/>
            <pc:sldMk cId="2179278322" sldId="435"/>
            <ac:picMk id="16" creationId="{8694AD59-BD49-E3A6-95DC-FD24B7309ED9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7:09.118" v="195" actId="478"/>
          <ac:picMkLst>
            <pc:docMk/>
            <pc:sldMk cId="2179278322" sldId="435"/>
            <ac:picMk id="17" creationId="{95A3D6E2-04D5-6CEB-F613-B25E91616507}"/>
          </ac:picMkLst>
        </pc:picChg>
      </pc:sldChg>
      <pc:sldChg chg="addSp delSp modSp add mod modNotesTx">
        <pc:chgData name="Dasanayake Mudiyanselage Gehan Kavinda Dasanayake (Stud.)" userId="69ce212a-9b5f-4da4-98bd-f6d933cc1f8f" providerId="ADAL" clId="{31AE123B-30B6-4E1C-BA36-27A673A2E393}" dt="2025-10-05T11:29:28.148" v="224" actId="20577"/>
        <pc:sldMkLst>
          <pc:docMk/>
          <pc:sldMk cId="492295094" sldId="436"/>
        </pc:sldMkLst>
        <pc:spChg chg="add mod">
          <ac:chgData name="Dasanayake Mudiyanselage Gehan Kavinda Dasanayake (Stud.)" userId="69ce212a-9b5f-4da4-98bd-f6d933cc1f8f" providerId="ADAL" clId="{31AE123B-30B6-4E1C-BA36-27A673A2E393}" dt="2025-10-05T11:27:53.737" v="205"/>
          <ac:spMkLst>
            <pc:docMk/>
            <pc:sldMk cId="492295094" sldId="436"/>
            <ac:spMk id="2" creationId="{0F7CA4D4-C513-5ECD-558C-3911CFA00D3E}"/>
          </ac:spMkLst>
        </pc:spChg>
        <pc:spChg chg="add del mod">
          <ac:chgData name="Dasanayake Mudiyanselage Gehan Kavinda Dasanayake (Stud.)" userId="69ce212a-9b5f-4da4-98bd-f6d933cc1f8f" providerId="ADAL" clId="{31AE123B-30B6-4E1C-BA36-27A673A2E393}" dt="2025-10-05T11:27:59.002" v="206" actId="478"/>
          <ac:spMkLst>
            <pc:docMk/>
            <pc:sldMk cId="492295094" sldId="436"/>
            <ac:spMk id="6" creationId="{BA3D55DF-5455-943C-053A-36FA0A38A512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11:29:05.934" v="219" actId="20577"/>
          <ac:spMkLst>
            <pc:docMk/>
            <pc:sldMk cId="492295094" sldId="436"/>
            <ac:spMk id="8" creationId="{1DA7A0DB-2045-5A2A-F89A-A6A7F5492E7B}"/>
          </ac:spMkLst>
        </pc:spChg>
        <pc:grpChg chg="del">
          <ac:chgData name="Dasanayake Mudiyanselage Gehan Kavinda Dasanayake (Stud.)" userId="69ce212a-9b5f-4da4-98bd-f6d933cc1f8f" providerId="ADAL" clId="{31AE123B-30B6-4E1C-BA36-27A673A2E393}" dt="2025-10-05T11:27:49.846" v="200" actId="478"/>
          <ac:grpSpMkLst>
            <pc:docMk/>
            <pc:sldMk cId="492295094" sldId="436"/>
            <ac:grpSpMk id="9" creationId="{67F963A7-BBF8-C6EE-3315-ACE41DADB93C}"/>
          </ac:grpSpMkLst>
        </pc:grpChg>
        <pc:grpChg chg="del">
          <ac:chgData name="Dasanayake Mudiyanselage Gehan Kavinda Dasanayake (Stud.)" userId="69ce212a-9b5f-4da4-98bd-f6d933cc1f8f" providerId="ADAL" clId="{31AE123B-30B6-4E1C-BA36-27A673A2E393}" dt="2025-10-05T11:27:52.465" v="204" actId="478"/>
          <ac:grpSpMkLst>
            <pc:docMk/>
            <pc:sldMk cId="492295094" sldId="436"/>
            <ac:grpSpMk id="12" creationId="{E2A1D892-C4CE-75AF-F47F-B5BD278EA55A}"/>
          </ac:grpSpMkLst>
        </pc:grpChg>
        <pc:picChg chg="add mod">
          <ac:chgData name="Dasanayake Mudiyanselage Gehan Kavinda Dasanayake (Stud.)" userId="69ce212a-9b5f-4da4-98bd-f6d933cc1f8f" providerId="ADAL" clId="{31AE123B-30B6-4E1C-BA36-27A673A2E393}" dt="2025-10-05T11:27:53.737" v="205"/>
          <ac:picMkLst>
            <pc:docMk/>
            <pc:sldMk cId="492295094" sldId="436"/>
            <ac:picMk id="5" creationId="{A0BF4AD9-942E-4E3C-C24D-D84B029F51FC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7:51.583" v="202" actId="478"/>
          <ac:picMkLst>
            <pc:docMk/>
            <pc:sldMk cId="492295094" sldId="436"/>
            <ac:picMk id="15" creationId="{20D0EF07-F2AE-478A-57DE-BC6029E9C7E5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7:51.203" v="201" actId="478"/>
          <ac:picMkLst>
            <pc:docMk/>
            <pc:sldMk cId="492295094" sldId="436"/>
            <ac:picMk id="16" creationId="{D326D40A-B41F-31CF-80B2-B291C6953CE6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11:27:52.015" v="203" actId="478"/>
          <ac:picMkLst>
            <pc:docMk/>
            <pc:sldMk cId="492295094" sldId="436"/>
            <ac:picMk id="17" creationId="{1280F0E9-A253-B996-5785-7313EF0DBBBD}"/>
          </ac:picMkLst>
        </pc:picChg>
      </pc:sldChg>
    </pc:docChg>
  </pc:docChgLst>
  <pc:docChgLst>
    <pc:chgData name="Dasanayake Mudiyanselage Gehan Kavinda Dasanayake" userId="69ce212a-9b5f-4da4-98bd-f6d933cc1f8f" providerId="ADAL" clId="{31AE123B-30B6-4E1C-BA36-27A673A2E393}"/>
    <pc:docChg chg="modSld">
      <pc:chgData name="Dasanayake Mudiyanselage Gehan Kavinda Dasanayake" userId="69ce212a-9b5f-4da4-98bd-f6d933cc1f8f" providerId="ADAL" clId="{31AE123B-30B6-4E1C-BA36-27A673A2E393}" dt="2025-10-05T11:36:59.341" v="18" actId="6549"/>
      <pc:docMkLst>
        <pc:docMk/>
      </pc:docMkLst>
      <pc:sldChg chg="modSp mod">
        <pc:chgData name="Dasanayake Mudiyanselage Gehan Kavinda Dasanayake" userId="69ce212a-9b5f-4da4-98bd-f6d933cc1f8f" providerId="ADAL" clId="{31AE123B-30B6-4E1C-BA36-27A673A2E393}" dt="2025-10-05T11:36:59.341" v="18" actId="6549"/>
        <pc:sldMkLst>
          <pc:docMk/>
          <pc:sldMk cId="1372766663" sldId="390"/>
        </pc:sldMkLst>
        <pc:spChg chg="mod">
          <ac:chgData name="Dasanayake Mudiyanselage Gehan Kavinda Dasanayake" userId="69ce212a-9b5f-4da4-98bd-f6d933cc1f8f" providerId="ADAL" clId="{31AE123B-30B6-4E1C-BA36-27A673A2E393}" dt="2025-10-05T11:36:59.341" v="18" actId="6549"/>
          <ac:spMkLst>
            <pc:docMk/>
            <pc:sldMk cId="1372766663" sldId="390"/>
            <ac:spMk id="6" creationId="{82781F65-C2B6-187E-9FAB-860BF5B9152D}"/>
          </ac:spMkLst>
        </pc:spChg>
      </pc:sldChg>
    </pc:docChg>
  </pc:docChgLst>
  <pc:docChgLst>
    <pc:chgData name="Dasanayake Mudiyanselage Gehan Kavinda Dasanayake" userId="69ce212a-9b5f-4da4-98bd-f6d933cc1f8f" providerId="ADAL" clId="{8D9B4C9A-CAB6-4B33-ABF9-290B9127016A}"/>
    <pc:docChg chg="undo redo custSel addSld delSld modSld sldOrd">
      <pc:chgData name="Dasanayake Mudiyanselage Gehan Kavinda Dasanayake" userId="69ce212a-9b5f-4da4-98bd-f6d933cc1f8f" providerId="ADAL" clId="{8D9B4C9A-CAB6-4B33-ABF9-290B9127016A}" dt="2025-08-07T14:58:10.663" v="806"/>
      <pc:docMkLst>
        <pc:docMk/>
      </pc:docMkLst>
      <pc:sldChg chg="modSp mod">
        <pc:chgData name="Dasanayake Mudiyanselage Gehan Kavinda Dasanayake" userId="69ce212a-9b5f-4da4-98bd-f6d933cc1f8f" providerId="ADAL" clId="{8D9B4C9A-CAB6-4B33-ABF9-290B9127016A}" dt="2025-08-07T10:15:20.602" v="13" actId="1076"/>
        <pc:sldMkLst>
          <pc:docMk/>
          <pc:sldMk cId="0" sldId="2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16:04.299" v="14" actId="47"/>
        <pc:sldMkLst>
          <pc:docMk/>
          <pc:sldMk cId="2609274606" sldId="349"/>
        </pc:sldMkLst>
      </pc:sldChg>
      <pc:sldChg chg="addSp delSp modSp mod ord modNotesTx">
        <pc:chgData name="Dasanayake Mudiyanselage Gehan Kavinda Dasanayake" userId="69ce212a-9b5f-4da4-98bd-f6d933cc1f8f" providerId="ADAL" clId="{8D9B4C9A-CAB6-4B33-ABF9-290B9127016A}" dt="2025-08-07T10:31:53.827" v="196" actId="20577"/>
        <pc:sldMkLst>
          <pc:docMk/>
          <pc:sldMk cId="2558031619" sldId="35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673" v="109" actId="47"/>
        <pc:sldMkLst>
          <pc:docMk/>
          <pc:sldMk cId="1589048356" sldId="35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5.281" v="110" actId="47"/>
        <pc:sldMkLst>
          <pc:docMk/>
          <pc:sldMk cId="1693913059" sldId="353"/>
        </pc:sldMkLst>
      </pc:sldChg>
      <pc:sldChg chg="addSp delSp modSp mod modNotesTx">
        <pc:chgData name="Dasanayake Mudiyanselage Gehan Kavinda Dasanayake" userId="69ce212a-9b5f-4da4-98bd-f6d933cc1f8f" providerId="ADAL" clId="{8D9B4C9A-CAB6-4B33-ABF9-290B9127016A}" dt="2025-08-07T11:43:19.349" v="271" actId="14100"/>
        <pc:sldMkLst>
          <pc:docMk/>
          <pc:sldMk cId="3726280386" sldId="35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8.964" v="115" actId="47"/>
        <pc:sldMkLst>
          <pc:docMk/>
          <pc:sldMk cId="2457148078" sldId="35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9.593" v="116" actId="47"/>
        <pc:sldMkLst>
          <pc:docMk/>
          <pc:sldMk cId="3737870921" sldId="35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631" v="118" actId="47"/>
        <pc:sldMkLst>
          <pc:docMk/>
          <pc:sldMk cId="1946308074" sldId="3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978" v="119" actId="47"/>
        <pc:sldMkLst>
          <pc:docMk/>
          <pc:sldMk cId="4148876694" sldId="35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251" v="120" actId="47"/>
        <pc:sldMkLst>
          <pc:docMk/>
          <pc:sldMk cId="1691728776" sldId="35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934" v="125" actId="47"/>
        <pc:sldMkLst>
          <pc:docMk/>
          <pc:sldMk cId="89719533" sldId="36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3.514" v="126" actId="47"/>
        <pc:sldMkLst>
          <pc:docMk/>
          <pc:sldMk cId="3581416447" sldId="36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339" v="127" actId="47"/>
        <pc:sldMkLst>
          <pc:docMk/>
          <pc:sldMk cId="3731032413" sldId="362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930" v="128" actId="47"/>
        <pc:sldMkLst>
          <pc:docMk/>
          <pc:sldMk cId="3297787084" sldId="36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002" v="130" actId="47"/>
        <pc:sldMkLst>
          <pc:docMk/>
          <pc:sldMk cId="2435489040" sldId="36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631" v="131" actId="47"/>
        <pc:sldMkLst>
          <pc:docMk/>
          <pc:sldMk cId="948977967" sldId="36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7.230" v="132" actId="47"/>
        <pc:sldMkLst>
          <pc:docMk/>
          <pc:sldMk cId="1850325109" sldId="36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9.555" v="133" actId="47"/>
        <pc:sldMkLst>
          <pc:docMk/>
          <pc:sldMk cId="1574737376" sldId="36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271" v="108" actId="47"/>
        <pc:sldMkLst>
          <pc:docMk/>
          <pc:sldMk cId="1575332378" sldId="37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240" v="117" actId="47"/>
        <pc:sldMkLst>
          <pc:docMk/>
          <pc:sldMk cId="553291502" sldId="37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5.402" v="129" actId="47"/>
        <pc:sldMkLst>
          <pc:docMk/>
          <pc:sldMk cId="1749538849" sldId="38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0.513" v="134" actId="47"/>
        <pc:sldMkLst>
          <pc:docMk/>
          <pc:sldMk cId="4025774735" sldId="38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1.450" v="135" actId="47"/>
        <pc:sldMkLst>
          <pc:docMk/>
          <pc:sldMk cId="262073165" sldId="382"/>
        </pc:sldMkLst>
      </pc:sldChg>
      <pc:sldChg chg="modNotesTx">
        <pc:chgData name="Dasanayake Mudiyanselage Gehan Kavinda Dasanayake" userId="69ce212a-9b5f-4da4-98bd-f6d933cc1f8f" providerId="ADAL" clId="{8D9B4C9A-CAB6-4B33-ABF9-290B9127016A}" dt="2025-08-07T10:32:01.760" v="198" actId="6549"/>
        <pc:sldMkLst>
          <pc:docMk/>
          <pc:sldMk cId="2910219850" sldId="383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498" v="121" actId="47"/>
        <pc:sldMkLst>
          <pc:docMk/>
          <pc:sldMk cId="2363327279" sldId="384"/>
        </pc:sldMkLst>
      </pc:sldChg>
      <pc:sldChg chg="addSp delSp modSp add mod modNotesTx">
        <pc:chgData name="Dasanayake Mudiyanselage Gehan Kavinda Dasanayake" userId="69ce212a-9b5f-4da4-98bd-f6d933cc1f8f" providerId="ADAL" clId="{8D9B4C9A-CAB6-4B33-ABF9-290B9127016A}" dt="2025-08-07T12:06:45.006" v="295" actId="20577"/>
        <pc:sldMkLst>
          <pc:docMk/>
          <pc:sldMk cId="3536162541" sldId="384"/>
        </pc:sldMkLst>
      </pc:sldChg>
      <pc:sldChg chg="addSp delSp add del">
        <pc:chgData name="Dasanayake Mudiyanselage Gehan Kavinda Dasanayake" userId="69ce212a-9b5f-4da4-98bd-f6d933cc1f8f" providerId="ADAL" clId="{8D9B4C9A-CAB6-4B33-ABF9-290B9127016A}" dt="2025-08-07T10:32:08.870" v="202" actId="2890"/>
        <pc:sldMkLst>
          <pc:docMk/>
          <pc:sldMk cId="2587737465" sldId="385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2:25:53.952" v="325" actId="14100"/>
        <pc:sldMkLst>
          <pc:docMk/>
          <pc:sldMk cId="3690519232" sldId="38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222" v="124" actId="47"/>
        <pc:sldMkLst>
          <pc:docMk/>
          <pc:sldMk cId="4283276084" sldId="385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42:21.426" v="418" actId="1076"/>
        <pc:sldMkLst>
          <pc:docMk/>
          <pc:sldMk cId="307724014" sldId="38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957" v="123" actId="47"/>
        <pc:sldMkLst>
          <pc:docMk/>
          <pc:sldMk cId="3027352371" sldId="386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15:00.105" v="499" actId="1035"/>
        <pc:sldMkLst>
          <pc:docMk/>
          <pc:sldMk cId="2153729955" sldId="38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634" v="122" actId="47"/>
        <pc:sldMkLst>
          <pc:docMk/>
          <pc:sldMk cId="2906093271" sldId="387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00:57.188" v="490" actId="1076"/>
        <pc:sldMkLst>
          <pc:docMk/>
          <pc:sldMk cId="707268186" sldId="388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58:10.589" v="512" actId="22"/>
        <pc:sldMkLst>
          <pc:docMk/>
          <pc:sldMk cId="1811221939" sldId="389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36:41.246" v="661" actId="20577"/>
        <pc:sldMkLst>
          <pc:docMk/>
          <pc:sldMk cId="1372766663" sldId="390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4:42:40.625" v="703" actId="14100"/>
        <pc:sldMkLst>
          <pc:docMk/>
          <pc:sldMk cId="1098956803" sldId="39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45:03.256" v="707" actId="2710"/>
        <pc:sldMkLst>
          <pc:docMk/>
          <pc:sldMk cId="3052670143" sldId="392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45:30.825" v="712" actId="2710"/>
        <pc:sldMkLst>
          <pc:docMk/>
          <pc:sldMk cId="1135204281" sldId="393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4:53:00.609" v="773"/>
        <pc:sldMkLst>
          <pc:docMk/>
          <pc:sldMk cId="1537978578" sldId="394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57:48.744" v="800" actId="27636"/>
        <pc:sldMkLst>
          <pc:docMk/>
          <pc:sldMk cId="316793815" sldId="395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7:41.354" v="797" actId="27636"/>
        <pc:sldMkLst>
          <pc:docMk/>
          <pc:sldMk cId="3547156425" sldId="396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2:27.571" v="769" actId="27636"/>
        <pc:sldMkLst>
          <pc:docMk/>
          <pc:sldMk cId="1626531493" sldId="397"/>
        </pc:sldMkLst>
      </pc:sldChg>
      <pc:sldChg chg="add del">
        <pc:chgData name="Dasanayake Mudiyanselage Gehan Kavinda Dasanayake" userId="69ce212a-9b5f-4da4-98bd-f6d933cc1f8f" providerId="ADAL" clId="{8D9B4C9A-CAB6-4B33-ABF9-290B9127016A}" dt="2025-08-07T14:24:11.635" v="602" actId="47"/>
        <pc:sldMkLst>
          <pc:docMk/>
          <pc:sldMk cId="2720287578" sldId="398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56.314" v="792" actId="20577"/>
        <pc:sldMkLst>
          <pc:docMk/>
          <pc:sldMk cId="165275994" sldId="399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27:49.834" v="624" actId="20577"/>
        <pc:sldMkLst>
          <pc:docMk/>
          <pc:sldMk cId="437343537" sldId="400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47.416" v="252" actId="20577"/>
        <pc:sldMkLst>
          <pc:docMk/>
          <pc:sldMk cId="1608607099" sldId="40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58.776" v="253"/>
        <pc:sldMkLst>
          <pc:docMk/>
          <pc:sldMk cId="1284609046" sldId="402"/>
        </pc:sldMkLst>
      </pc:sldChg>
      <pc:sldChg chg="modSp add del mod">
        <pc:chgData name="Dasanayake Mudiyanselage Gehan Kavinda Dasanayake" userId="69ce212a-9b5f-4da4-98bd-f6d933cc1f8f" providerId="ADAL" clId="{8D9B4C9A-CAB6-4B33-ABF9-290B9127016A}" dt="2025-08-07T14:56:24.380" v="789" actId="47"/>
        <pc:sldMkLst>
          <pc:docMk/>
          <pc:sldMk cId="479033708" sldId="403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18.224" v="788" actId="478"/>
        <pc:sldMkLst>
          <pc:docMk/>
          <pc:sldMk cId="708848674" sldId="404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59:22.853" v="483" actId="14100"/>
        <pc:sldMkLst>
          <pc:docMk/>
          <pc:sldMk cId="3487630141" sldId="405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32.544" v="540" actId="1076"/>
        <pc:sldMkLst>
          <pc:docMk/>
          <pc:sldMk cId="1040777161" sldId="406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44.033" v="520" actId="22"/>
        <pc:sldMkLst>
          <pc:docMk/>
          <pc:sldMk cId="2652023312" sldId="407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59.751" v="523" actId="1076"/>
        <pc:sldMkLst>
          <pc:docMk/>
          <pc:sldMk cId="1585382657" sldId="408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25.124" v="535" actId="20577"/>
        <pc:sldMkLst>
          <pc:docMk/>
          <pc:sldMk cId="2948449646" sldId="409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34:37.650" v="637" actId="113"/>
        <pc:sldMkLst>
          <pc:docMk/>
          <pc:sldMk cId="1643616797" sldId="410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8:10.663" v="806"/>
        <pc:sldMkLst>
          <pc:docMk/>
          <pc:sldMk cId="3667727398" sldId="411"/>
        </pc:sldMkLst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1C05-D41B-300A-57C7-6B1B7999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0C69C-A688-7FAE-493D-4E70ADA1B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CF2FE-1401-F72A-4FF8-15A71167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Introduce Reduce, Repair, Reuse, and Recycle as the foundation of CE. Give quick everyday examples.</a:t>
            </a:r>
          </a:p>
        </p:txBody>
      </p:sp>
    </p:spTree>
    <p:extLst>
      <p:ext uri="{BB962C8B-B14F-4D97-AF65-F5344CB8AC3E}">
        <p14:creationId xmlns:p14="http://schemas.microsoft.com/office/powerpoint/2010/main" val="17555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42047-79FF-CE8E-E8A0-B240E80F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4B45C-95B7-53E4-2C39-75DCFDFB6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BDBB6F-1835-BD2A-ABE8-133C971A7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Walk through the shelf case: how each “R” applies to a single object. Reinforce how multiple choices exist for sustainability.</a:t>
            </a:r>
          </a:p>
        </p:txBody>
      </p:sp>
    </p:spTree>
    <p:extLst>
      <p:ext uri="{BB962C8B-B14F-4D97-AF65-F5344CB8AC3E}">
        <p14:creationId xmlns:p14="http://schemas.microsoft.com/office/powerpoint/2010/main" val="4291081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7DBF-A2A3-7EF8-FB4D-A3765598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F3DE2-8C55-B3AE-C5ED-38D0CD64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76C33-2945-E381-0656-D4821758B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Introduce LCA as a tool to measure a product’s impact from start to end. Stress it’s about seeing the “whole picture.”</a:t>
            </a:r>
          </a:p>
        </p:txBody>
      </p:sp>
    </p:spTree>
    <p:extLst>
      <p:ext uri="{BB962C8B-B14F-4D97-AF65-F5344CB8AC3E}">
        <p14:creationId xmlns:p14="http://schemas.microsoft.com/office/powerpoint/2010/main" val="3822680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1456-51FC-DB5C-1395-07AA0899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C7E88-AB0B-B834-103B-DF05DD75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A1EB7-4DBF-C474-5F09-6B1FA7217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Explain that LCA identifies pollution sources, guides improvements, and shows why repair and reuse reduce impacts.</a:t>
            </a:r>
          </a:p>
        </p:txBody>
      </p:sp>
    </p:spTree>
    <p:extLst>
      <p:ext uri="{BB962C8B-B14F-4D97-AF65-F5344CB8AC3E}">
        <p14:creationId xmlns:p14="http://schemas.microsoft.com/office/powerpoint/2010/main" val="175320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73F0-223D-08FF-20FB-FB4075A1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81208-82DF-9B9F-112A-DC969416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B84EB-44C3-5E11-1B7F-E8BAFD165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Discuss sawdust and resin inputs. </a:t>
            </a:r>
          </a:p>
          <a:p>
            <a:r>
              <a:rPr lang="en-US" b="0" dirty="0"/>
              <a:t>Mention CO₂ emissions and environmental effects from extraction and production.</a:t>
            </a:r>
          </a:p>
        </p:txBody>
      </p:sp>
    </p:spTree>
    <p:extLst>
      <p:ext uri="{BB962C8B-B14F-4D97-AF65-F5344CB8AC3E}">
        <p14:creationId xmlns:p14="http://schemas.microsoft.com/office/powerpoint/2010/main" val="896573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E1E4-E4C8-3253-9570-AE7E7F3D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87EFC-3862-F135-AF72-A51764F5E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687A9-690B-2E62-0720-E530AA5F6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dirty="0"/>
              <a:t>Explain how sawdust is mixed with resin and pressed. Highlight the energy use and emissions during this stage.</a:t>
            </a:r>
          </a:p>
        </p:txBody>
      </p:sp>
    </p:spTree>
    <p:extLst>
      <p:ext uri="{BB962C8B-B14F-4D97-AF65-F5344CB8AC3E}">
        <p14:creationId xmlns:p14="http://schemas.microsoft.com/office/powerpoint/2010/main" val="1736331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5322-55DE-0610-BE2F-9FE5CD79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93658-5751-3E0D-A59D-C1F256280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3B580-3E40-D880-29F6-15316526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dirty="0"/>
              <a:t>Talk about environmental costs of moving raw materials and finished products—fuel use and emissions.</a:t>
            </a:r>
          </a:p>
        </p:txBody>
      </p:sp>
    </p:spTree>
    <p:extLst>
      <p:ext uri="{BB962C8B-B14F-4D97-AF65-F5344CB8AC3E}">
        <p14:creationId xmlns:p14="http://schemas.microsoft.com/office/powerpoint/2010/main" val="2121473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93647-3B15-0ACF-DA1C-6F0EFC26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A6D22-28C5-5F97-7F03-6395808AA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95381-62FB-B91B-DC95-F31DFAF90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dirty="0"/>
              <a:t>Explain how MDF is used in furniture. Note that it uses little energy but may release chemical emissions.</a:t>
            </a:r>
          </a:p>
        </p:txBody>
      </p:sp>
    </p:spTree>
    <p:extLst>
      <p:ext uri="{BB962C8B-B14F-4D97-AF65-F5344CB8AC3E}">
        <p14:creationId xmlns:p14="http://schemas.microsoft.com/office/powerpoint/2010/main" val="4120416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AB87-CCEA-93C6-334F-F9FC0CEF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3079D-5FB5-8C47-4147-5780F471D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3439-8672-0A3C-1B4C-D3E5882E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Explain landfill and recycling challenges. Mention waste and possible energy recovery.</a:t>
            </a:r>
          </a:p>
        </p:txBody>
      </p:sp>
    </p:spTree>
    <p:extLst>
      <p:ext uri="{BB962C8B-B14F-4D97-AF65-F5344CB8AC3E}">
        <p14:creationId xmlns:p14="http://schemas.microsoft.com/office/powerpoint/2010/main" val="3792635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E995F-8524-BA16-9651-3A2F076B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15676-C29F-E119-410B-89D206353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8B4B2-01E7-22D1-9FE4-08F6AB0A3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Present the activity: each team receives a unique wood piece to repair. Show examples (chair leg, plank, frame, bed slat).</a:t>
            </a:r>
          </a:p>
        </p:txBody>
      </p:sp>
    </p:spTree>
    <p:extLst>
      <p:ext uri="{BB962C8B-B14F-4D97-AF65-F5344CB8AC3E}">
        <p14:creationId xmlns:p14="http://schemas.microsoft.com/office/powerpoint/2010/main" val="268286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/>
              <a:t>Welcome participants and introduce the workshop theme “Fix It with Sawdust.” Briefly explain the focus: using wood waste creatively, learning circular economy principles, and practicing hands-on repair.</a:t>
            </a:r>
            <a:endParaRPr b="0" i="0"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685E2-8E32-4FEF-45C6-7DFECF13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58D22-6FC7-A987-63A3-147E7723F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1AFF-29E3-E2FB-83D5-6C7503DA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Explain the goal: make wood filler from sawdust and glue to repair cracks. Show the short video and materials provided.</a:t>
            </a:r>
          </a:p>
        </p:txBody>
      </p:sp>
    </p:spTree>
    <p:extLst>
      <p:ext uri="{BB962C8B-B14F-4D97-AF65-F5344CB8AC3E}">
        <p14:creationId xmlns:p14="http://schemas.microsoft.com/office/powerpoint/2010/main" val="2059649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1B672-8322-7200-F3D7-207750F11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1359F7-FC09-DE68-B6CB-D8ED75A85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A6456-B0B6-F922-086A-225A1D73E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Emphasize safety: always wear gloves, wipe spills quickly, and wash hands. Ensure everyone follows before starting.</a:t>
            </a:r>
          </a:p>
        </p:txBody>
      </p:sp>
    </p:spTree>
    <p:extLst>
      <p:ext uri="{BB962C8B-B14F-4D97-AF65-F5344CB8AC3E}">
        <p14:creationId xmlns:p14="http://schemas.microsoft.com/office/powerpoint/2010/main" val="3897195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AD065-6A80-F497-90FA-ACCA22846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C1B6BF-7FA3-0FF6-7B14-65B22BA65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DA3E7-BD43-0135-51A4-CC7983320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Guide through the repair process: mix, paste, apply, smooth, dry, and prepare results for sharing.</a:t>
            </a:r>
          </a:p>
        </p:txBody>
      </p:sp>
    </p:spTree>
    <p:extLst>
      <p:ext uri="{BB962C8B-B14F-4D97-AF65-F5344CB8AC3E}">
        <p14:creationId xmlns:p14="http://schemas.microsoft.com/office/powerpoint/2010/main" val="498610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719E-9AE1-1387-C33D-D15B57AE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FF0F9-D35D-77A9-32AC-4774BCF97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11243-B27E-3778-EB45-BA2CA5047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85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916C6-63E0-C0B3-FF18-EA39DBEB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1C79E-F0EA-328F-704C-00702F0D1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8FB6B-5D21-4A46-80D3-E2B89E2D3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5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DDBA7-E6E5-2C64-72DD-37E149B88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3C768-9399-39E3-CB22-23E5DA9B1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710A5-9980-2AB7-7BDF-94C7A4560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42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328AF-0C73-EF5B-CE25-D3AA5FAF3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0DBDFD-9153-CAA4-65E7-03E1D2C3E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46741-459E-365D-991B-2C953FBD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50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4A941-D95D-B43F-E04F-F167DD732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5C55E-7AC1-9F67-EE99-C52F63953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3BCB5-2C22-D8D2-7BAB-6B2F2E94D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44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6B99E-5AFF-7399-DA58-098E66B0B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44BA1-0118-5AD8-C82A-AF32B35D1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54743-07FC-BCEE-0B44-88B0B6547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teams: which of the 4Rs applies best to your wood piece? Encourage explanation of why they chose repair, reuse, recycle, or reduce.</a:t>
            </a:r>
          </a:p>
        </p:txBody>
      </p:sp>
    </p:spTree>
    <p:extLst>
      <p:ext uri="{BB962C8B-B14F-4D97-AF65-F5344CB8AC3E}">
        <p14:creationId xmlns:p14="http://schemas.microsoft.com/office/powerpoint/2010/main" val="1917755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6BECE-E882-7A29-5E3E-6D6CA612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FAF72-DE22-CFBA-6C2D-D0DB13498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76D420-B837-04E2-2B8B-A4EC221C2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Teams should map the product life cycle with five stages. Ask them to show how repair changes the “end of life” step.</a:t>
            </a:r>
          </a:p>
        </p:txBody>
      </p:sp>
    </p:spTree>
    <p:extLst>
      <p:ext uri="{BB962C8B-B14F-4D97-AF65-F5344CB8AC3E}">
        <p14:creationId xmlns:p14="http://schemas.microsoft.com/office/powerpoint/2010/main" val="299470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i="0" dirty="0"/>
              <a:t>Explain what participants will learn: circular economy basics, life cycle assessment, a practical sawdust repair activity, teamwork, and idea-sharing.</a:t>
            </a:r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15535-6D64-6252-C222-F54A8D60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7E8D1-AFD4-72EE-4E02-30C9070F2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9BB16-42E4-8336-B01D-F967BDFF1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Guide participants to summarize their repair, CE ideas, LCA insights, and one new sustainability improvement.</a:t>
            </a:r>
          </a:p>
        </p:txBody>
      </p:sp>
    </p:spTree>
    <p:extLst>
      <p:ext uri="{BB962C8B-B14F-4D97-AF65-F5344CB8AC3E}">
        <p14:creationId xmlns:p14="http://schemas.microsoft.com/office/powerpoint/2010/main" val="992225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F29AC-A24C-7B4A-24F4-950F7D7B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0F7EF-5DF0-9852-4567-06A690A94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A732C-A104-CA6F-0E47-00AADE991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Announce fun awards: best CE idea, best LCA reflection, best teamwork, most innovative sustainability idea.</a:t>
            </a:r>
          </a:p>
        </p:txBody>
      </p:sp>
    </p:spTree>
    <p:extLst>
      <p:ext uri="{BB962C8B-B14F-4D97-AF65-F5344CB8AC3E}">
        <p14:creationId xmlns:p14="http://schemas.microsoft.com/office/powerpoint/2010/main" val="2815432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DD16-A451-198C-A5F3-04587A68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7139F-8804-8958-A8F4-7AA1A8250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7BC52-6B92-5642-5FF3-E9EF776F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Open discussion. Ask about what was easy or hard, suggestions for improvement, and creative alternatives to glue.</a:t>
            </a:r>
          </a:p>
        </p:txBody>
      </p:sp>
    </p:spTree>
    <p:extLst>
      <p:ext uri="{BB962C8B-B14F-4D97-AF65-F5344CB8AC3E}">
        <p14:creationId xmlns:p14="http://schemas.microsoft.com/office/powerpoint/2010/main" val="2168817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Congratulate participants. Encourage them to think about trees, materials, and sustainable living in daily choices.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Thank everyone for joining. </a:t>
            </a:r>
            <a:r>
              <a:rPr lang="en-US"/>
              <a:t>Invite final reflections and close the workshop warmly.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Define sawdust simply. Mention how it’s produced in everyday woodworking. Connect to the workshop activity where sawdust becomes useful again.</a:t>
            </a:r>
          </a:p>
        </p:txBody>
      </p:sp>
    </p:spTree>
    <p:extLst>
      <p:ext uri="{BB962C8B-B14F-4D97-AF65-F5344CB8AC3E}">
        <p14:creationId xmlns:p14="http://schemas.microsoft.com/office/powerpoint/2010/main" val="875890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EAC46-C3C4-0CCC-A60C-F9C5BE2B8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297C99-EE95-BFB6-A7CF-0317F2C34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0B3830-9746-47B2-FBB5-4310E66A7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Explain the slide is an interactive guessing activity. Ask the audience: which materials contain sawdust or wood fibers? Encourage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58538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A0DA-E3EA-1BE5-BC25-EEF3D86B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F305E-407C-BFFF-DF0C-6C11AB22A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70677-E05A-D1C0-27C2-058906787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Tell participants to handle the wood and sawdust samples. Emphasize the difference between natural wood and engineered panels.</a:t>
            </a:r>
          </a:p>
        </p:txBody>
      </p:sp>
    </p:spTree>
    <p:extLst>
      <p:ext uri="{BB962C8B-B14F-4D97-AF65-F5344CB8AC3E}">
        <p14:creationId xmlns:p14="http://schemas.microsoft.com/office/powerpoint/2010/main" val="2429951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Define CE as a system where resources stay in use as long as possible. Contrast briefly with the traditional “take-make-dispose” model.</a:t>
            </a:r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9A8C-3704-F6A8-A939-3A8939C3C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B84BB-EB97-6131-57F8-044F4B321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43A11-FA80-BF3C-C8B7-BFE126201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Explain the video that illustrates the difference. Ask participants what they notice about waste and reuse in each system.</a:t>
            </a:r>
          </a:p>
        </p:txBody>
      </p:sp>
    </p:spTree>
    <p:extLst>
      <p:ext uri="{BB962C8B-B14F-4D97-AF65-F5344CB8AC3E}">
        <p14:creationId xmlns:p14="http://schemas.microsoft.com/office/powerpoint/2010/main" val="261947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5BDF-0F79-D23E-7F14-2D37D8AE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C854B-C1C2-FEEF-43B4-910211731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DFB1F-E74C-6D8C-F73D-901C6AB9F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Discuss three dimensions: environmental (less waste), economic (saves money), and social (cleaner and healthier lives). Use relatable examples.</a:t>
            </a:r>
          </a:p>
        </p:txBody>
      </p:sp>
    </p:spTree>
    <p:extLst>
      <p:ext uri="{BB962C8B-B14F-4D97-AF65-F5344CB8AC3E}">
        <p14:creationId xmlns:p14="http://schemas.microsoft.com/office/powerpoint/2010/main" val="23462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10/5/2025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NZHNGIH6o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_9mHi93n2A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E414-3E2B-18F3-275A-7230FC2C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8AD67-44A9-30F9-AC7F-92D8C7C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4Rs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117D1-E65E-EBF5-B4F7-A6F020A7A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45F85-0EDB-2FA8-D4D1-E71451ED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1"/>
            <a:ext cx="11445678" cy="493152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Reduce </a:t>
            </a:r>
            <a:r>
              <a:rPr lang="en-US" dirty="0"/>
              <a:t>: Use less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Repair</a:t>
            </a:r>
            <a:r>
              <a:rPr lang="en-US" dirty="0"/>
              <a:t> 	: Fix instead of throw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Reuse</a:t>
            </a:r>
            <a:r>
              <a:rPr lang="en-US" dirty="0"/>
              <a:t> 	: Use again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Recycle</a:t>
            </a:r>
            <a:r>
              <a:rPr lang="en-US" dirty="0"/>
              <a:t> : Make into new things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89F10-8A54-9578-3502-12FE38EC7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433"/>
          <a:stretch>
            <a:fillRect/>
          </a:stretch>
        </p:blipFill>
        <p:spPr>
          <a:xfrm>
            <a:off x="6712772" y="1764255"/>
            <a:ext cx="5248319" cy="2491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091E1A-8A20-B445-3DDF-8521059D2B34}"/>
              </a:ext>
            </a:extLst>
          </p:cNvPr>
          <p:cNvSpPr txBox="1"/>
          <p:nvPr/>
        </p:nvSpPr>
        <p:spPr>
          <a:xfrm>
            <a:off x="6712772" y="4255529"/>
            <a:ext cx="52483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https://depositphotos.com/</a:t>
            </a:r>
          </a:p>
        </p:txBody>
      </p:sp>
    </p:spTree>
    <p:extLst>
      <p:ext uri="{BB962C8B-B14F-4D97-AF65-F5344CB8AC3E}">
        <p14:creationId xmlns:p14="http://schemas.microsoft.com/office/powerpoint/2010/main" val="30772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59E38-E0CA-2E31-794C-83B0077E9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732ED8-2D69-D128-1FEA-9E970B02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4Rs - Old Wooden Shelf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AE274-615D-F2B4-60AD-D409531C1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B04F07-4A78-407E-11EA-C7891AE32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1"/>
            <a:ext cx="11445678" cy="493152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b="1" dirty="0"/>
              <a:t>Reduce 	</a:t>
            </a:r>
            <a:r>
              <a:rPr lang="en-US" dirty="0"/>
              <a:t>: Buy fewer new shelves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Repair</a:t>
            </a:r>
            <a:r>
              <a:rPr lang="en-US" dirty="0"/>
              <a:t> 		: Fix cracks and repair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Reuse</a:t>
            </a:r>
            <a:r>
              <a:rPr lang="en-US" dirty="0"/>
              <a:t> 		: Use in another room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Recycle		</a:t>
            </a:r>
            <a:r>
              <a:rPr lang="en-US" dirty="0"/>
              <a:t>: Cut into pieces for boards</a:t>
            </a:r>
          </a:p>
        </p:txBody>
      </p:sp>
      <p:pic>
        <p:nvPicPr>
          <p:cNvPr id="9218" name="Picture 2" descr="Reclaimed Wooden Shelves • Rustic Wood Shelf Kitchen - Living Room">
            <a:extLst>
              <a:ext uri="{FF2B5EF4-FFF2-40B4-BE49-F238E27FC236}">
                <a16:creationId xmlns:a16="http://schemas.microsoft.com/office/drawing/2014/main" id="{82FA4737-9DAA-E0D7-1C5E-5D04EAC74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3" b="11216"/>
          <a:stretch>
            <a:fillRect/>
          </a:stretch>
        </p:blipFill>
        <p:spPr bwMode="auto">
          <a:xfrm>
            <a:off x="8111266" y="1600736"/>
            <a:ext cx="3618917" cy="36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7E7A1-1CBE-313A-17CF-386E701B8F4F}"/>
              </a:ext>
            </a:extLst>
          </p:cNvPr>
          <p:cNvSpPr txBox="1"/>
          <p:nvPr/>
        </p:nvSpPr>
        <p:spPr>
          <a:xfrm>
            <a:off x="8111266" y="5257263"/>
            <a:ext cx="3618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www.cwistore.com</a:t>
            </a:r>
          </a:p>
        </p:txBody>
      </p:sp>
    </p:spTree>
    <p:extLst>
      <p:ext uri="{BB962C8B-B14F-4D97-AF65-F5344CB8AC3E}">
        <p14:creationId xmlns:p14="http://schemas.microsoft.com/office/powerpoint/2010/main" val="425963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4567-E446-1759-7136-415BF8B6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F33CD-A771-8DE3-BA38-29B1580A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Life Cycle Assessment (LCA) – 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ABF1F-5A76-184C-4FAA-39648419E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C1792-932C-95D9-F500-6CBA15B5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75340"/>
            <a:ext cx="11612826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What is LCA? </a:t>
            </a:r>
            <a:r>
              <a:rPr lang="en-US" dirty="0"/>
              <a:t>: A method to assess the environmental impacts of a product throughout its life cycle</a:t>
            </a:r>
          </a:p>
          <a:p>
            <a:endParaRPr lang="en-US" dirty="0"/>
          </a:p>
        </p:txBody>
      </p:sp>
      <p:pic>
        <p:nvPicPr>
          <p:cNvPr id="2" name="Picture 2" descr="Life Cycle Assessment Explained - STiCH">
            <a:extLst>
              <a:ext uri="{FF2B5EF4-FFF2-40B4-BE49-F238E27FC236}">
                <a16:creationId xmlns:a16="http://schemas.microsoft.com/office/drawing/2014/main" id="{80756D2B-2FF9-DC51-6879-7142328E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6" y="1717357"/>
            <a:ext cx="6265673" cy="44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EB589-4CD8-6370-9E09-B04F87DE047F}"/>
              </a:ext>
            </a:extLst>
          </p:cNvPr>
          <p:cNvSpPr txBox="1"/>
          <p:nvPr/>
        </p:nvSpPr>
        <p:spPr>
          <a:xfrm>
            <a:off x="7128084" y="5627001"/>
            <a:ext cx="3463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www.stich.culturalheritage.org</a:t>
            </a:r>
          </a:p>
        </p:txBody>
      </p:sp>
    </p:spTree>
    <p:extLst>
      <p:ext uri="{BB962C8B-B14F-4D97-AF65-F5344CB8AC3E}">
        <p14:creationId xmlns:p14="http://schemas.microsoft.com/office/powerpoint/2010/main" val="215372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70C5-4A0D-7003-D635-25E5CC53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B0CBB-07CF-5373-3800-FBA4E5E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LCA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A3126-9623-B95D-A971-7065AFFC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F4C2E-C308-D948-845C-536F2C946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Helps us see: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	</a:t>
            </a:r>
            <a:r>
              <a:rPr lang="en-US" dirty="0"/>
              <a:t>🌱 Where pollution comes from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	🔧 How to improve products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	♻️ Why repair and reuse matter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E6E327-5AC8-E93C-59D5-CA798E360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0" t="8952" r="15309" b="27320"/>
          <a:stretch>
            <a:fillRect/>
          </a:stretch>
        </p:blipFill>
        <p:spPr bwMode="auto">
          <a:xfrm>
            <a:off x="8633094" y="1667887"/>
            <a:ext cx="2817390" cy="260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2DF1-D44E-0CDA-7085-23A70CF11BF2}"/>
              </a:ext>
            </a:extLst>
          </p:cNvPr>
          <p:cNvSpPr txBox="1"/>
          <p:nvPr/>
        </p:nvSpPr>
        <p:spPr>
          <a:xfrm>
            <a:off x="7936149" y="4270297"/>
            <a:ext cx="42112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https://www.list.lu/fileadmin/files</a:t>
            </a:r>
          </a:p>
        </p:txBody>
      </p:sp>
    </p:spTree>
    <p:extLst>
      <p:ext uri="{BB962C8B-B14F-4D97-AF65-F5344CB8AC3E}">
        <p14:creationId xmlns:p14="http://schemas.microsoft.com/office/powerpoint/2010/main" val="707268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A180-9C3D-87A1-4997-6E10AA5A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D31F3-E44E-0C71-04CC-52F408DE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5DD3-2661-6AF0-F1F0-4D70F07A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962089-2BAD-8242-5BC1-BB2C8A082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1. Raw Material Extraction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Sawdust from wood processing, synthetic resins 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CO2 emissions from energy used in raw material collection </a:t>
            </a:r>
            <a:br>
              <a:rPr lang="en-US" dirty="0"/>
            </a:br>
            <a:r>
              <a:rPr lang="en-US" dirty="0"/>
              <a:t>	and resin production.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B261-7F28-996E-4E3C-1DAEED562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4796" y="1337598"/>
            <a:ext cx="2160726" cy="2415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BD2A8-02CD-DC98-C8FE-ED56555A49A6}"/>
              </a:ext>
            </a:extLst>
          </p:cNvPr>
          <p:cNvSpPr txBox="1"/>
          <p:nvPr/>
        </p:nvSpPr>
        <p:spPr>
          <a:xfrm>
            <a:off x="9824796" y="3752955"/>
            <a:ext cx="21607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https://worldexport.com</a:t>
            </a:r>
          </a:p>
        </p:txBody>
      </p:sp>
    </p:spTree>
    <p:extLst>
      <p:ext uri="{BB962C8B-B14F-4D97-AF65-F5344CB8AC3E}">
        <p14:creationId xmlns:p14="http://schemas.microsoft.com/office/powerpoint/2010/main" val="181122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4BEA8-F596-9406-B3CA-1DE71293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0575F-14BB-6C08-4BAA-A166252F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0947-2700-F3CD-77C6-A5D85DBE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C536C-8901-4468-4958-41534CDB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2. Manufacturing/Assembly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Mixing sawdust with resin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Pressing and drying to form MDF sheets.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Energy consumption leads to CO2 emissions.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Chemical emissions from resins.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endParaRPr lang="en-US" dirty="0"/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8C3D3-EEE8-5032-5761-3B4CC5DD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084" y="1452645"/>
            <a:ext cx="2591099" cy="2391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278F8-2A5F-BB0A-278D-4609873E314A}"/>
              </a:ext>
            </a:extLst>
          </p:cNvPr>
          <p:cNvSpPr txBox="1"/>
          <p:nvPr/>
        </p:nvSpPr>
        <p:spPr>
          <a:xfrm>
            <a:off x="9139084" y="3844413"/>
            <a:ext cx="25910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https://www.lozidesigns.com/</a:t>
            </a:r>
          </a:p>
        </p:txBody>
      </p:sp>
    </p:spTree>
    <p:extLst>
      <p:ext uri="{BB962C8B-B14F-4D97-AF65-F5344CB8AC3E}">
        <p14:creationId xmlns:p14="http://schemas.microsoft.com/office/powerpoint/2010/main" val="345872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4A8F-C065-32DE-FA1B-F1DB4C47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35C59-780B-8BDF-325B-637C63D1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86434-A7F8-F0F7-3350-CBD2D4CC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D89EF8-EBCB-19BD-AC0C-D103DCF35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3. Transportation &amp; Distribution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Transporting raw materials to the factory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Distributing the finished MDF product to various markets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CO2 emissions from transportation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Fuel consumption for moving materials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170" name="Picture 2" descr="Transportation - Free transport icons">
            <a:extLst>
              <a:ext uri="{FF2B5EF4-FFF2-40B4-BE49-F238E27FC236}">
                <a16:creationId xmlns:a16="http://schemas.microsoft.com/office/drawing/2014/main" id="{F5D8B749-16FB-79A0-65FA-C81D9EF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22" y="1530766"/>
            <a:ext cx="2507226" cy="25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CE5D7-A2D7-9064-573C-760A15239A00}"/>
              </a:ext>
            </a:extLst>
          </p:cNvPr>
          <p:cNvSpPr txBox="1"/>
          <p:nvPr/>
        </p:nvSpPr>
        <p:spPr>
          <a:xfrm>
            <a:off x="9598214" y="4037992"/>
            <a:ext cx="24050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575378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6773-FA42-349F-1DC0-2E1D7970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230F5-4EC5-CE36-9BA3-35D27F7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D219-4D13-C39F-3E64-1E3920A3D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355B38-8A96-6963-070E-AA978D9C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4. Use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MDF used in furniture, construction, and other applications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Low energy use during its life.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Potential release of VOC emissions from resins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47A21-42AA-353E-A197-B0DDE0189A53}"/>
              </a:ext>
            </a:extLst>
          </p:cNvPr>
          <p:cNvSpPr txBox="1"/>
          <p:nvPr/>
        </p:nvSpPr>
        <p:spPr>
          <a:xfrm>
            <a:off x="9910916" y="3841691"/>
            <a:ext cx="2143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https://www.vecteezy.com/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594DF-4397-5125-44FC-E38000AABC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40173" y="2131971"/>
            <a:ext cx="2112853" cy="17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2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2646-CAC9-E0B7-1490-132D13B2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641D5-B82F-4AE3-CC6B-42DBA845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05C7F-E2C1-737A-91A3-E6C2F934C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10E108-F807-7C20-01E2-8ADB0D799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5. Disposal/Recycling</a:t>
            </a:r>
            <a:endParaRPr lang="en-US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Disposal: If landfilled, releases chemicals over time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400" dirty="0"/>
              <a:t>	Recycling: Currently challenging, but efforts to recycle MDF </a:t>
            </a:r>
            <a:br>
              <a:rPr lang="en-US" sz="2400" dirty="0"/>
            </a:br>
            <a:r>
              <a:rPr lang="en-US" sz="2400" dirty="0"/>
              <a:t>	are growing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Waste generation if not recycled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Energy recovery possible through incineration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3AE2C-2AEF-6125-C1E6-DC620D146A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4643" b="5584"/>
          <a:stretch>
            <a:fillRect/>
          </a:stretch>
        </p:blipFill>
        <p:spPr>
          <a:xfrm>
            <a:off x="10274650" y="1337598"/>
            <a:ext cx="1686441" cy="2306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BCA15C-1ACA-4765-36A2-16CF44B0A68E}"/>
              </a:ext>
            </a:extLst>
          </p:cNvPr>
          <p:cNvSpPr txBox="1"/>
          <p:nvPr/>
        </p:nvSpPr>
        <p:spPr>
          <a:xfrm>
            <a:off x="10230464" y="3797662"/>
            <a:ext cx="196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1368741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74B3C-869B-22E0-1033-C83C5DD1E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9879D-ED9E-32B6-80CF-6425F56E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Today’s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F58FD-4637-6948-1B3C-398E8F726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467DE-27AA-98C4-A60F-16CCE1961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544000" cy="531770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Each team receives a wood piece (off-cut from an old product).</a:t>
            </a:r>
          </a:p>
          <a:p>
            <a:pPr marL="114300" indent="0"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2400" dirty="0"/>
              <a:t>🪑 Chair leg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🚤 Boat plank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🖼️ Picture frame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🛏️ Bed slat 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F0C34F9B-AED7-C139-4796-5CC1C096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322" y="1700542"/>
            <a:ext cx="3819861" cy="3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BBFFF-913A-3ECA-3F75-39251A640F1D}"/>
              </a:ext>
            </a:extLst>
          </p:cNvPr>
          <p:cNvSpPr txBox="1"/>
          <p:nvPr/>
        </p:nvSpPr>
        <p:spPr>
          <a:xfrm>
            <a:off x="7910321" y="5520403"/>
            <a:ext cx="3819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AI Generated</a:t>
            </a:r>
          </a:p>
        </p:txBody>
      </p:sp>
    </p:spTree>
    <p:extLst>
      <p:ext uri="{BB962C8B-B14F-4D97-AF65-F5344CB8AC3E}">
        <p14:creationId xmlns:p14="http://schemas.microsoft.com/office/powerpoint/2010/main" val="52510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41479" y="2483341"/>
            <a:ext cx="11709039" cy="117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Fix It with Sawdust!</a:t>
            </a:r>
            <a:b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br>
              <a:rPr lang="en-US" sz="6600" dirty="0"/>
            </a:b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THEME: 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83343-7208-CE99-C7FD-065DD25DBC31}"/>
              </a:ext>
            </a:extLst>
          </p:cNvPr>
          <p:cNvSpPr txBox="1"/>
          <p:nvPr/>
        </p:nvSpPr>
        <p:spPr>
          <a:xfrm>
            <a:off x="3047998" y="365995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🪵🪚♻️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9935-9D36-B63D-19A9-BBC74D66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19063-F9CB-48C4-B5F8-8B873A0E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Today’s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4EC0-B61A-12C7-17F9-63A74477D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81F65-C2B6-187E-9FAB-860BF5B91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544000" cy="4931529"/>
          </a:xfrm>
        </p:spPr>
        <p:txBody>
          <a:bodyPr>
            <a:norm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Make wood filler (sawdust + bio glue) → repair crack.</a:t>
            </a:r>
          </a:p>
          <a:p>
            <a:pPr marL="114300" indent="0">
              <a:buNone/>
            </a:pPr>
            <a:r>
              <a:rPr lang="en-US" dirty="0"/>
              <a:t>	📽️ </a:t>
            </a:r>
            <a:r>
              <a:rPr lang="en-US" dirty="0">
                <a:hlinkClick r:id="rId3"/>
              </a:rPr>
              <a:t>Homemade Wood Filler with Sawdust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Materials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Damaged wood parts (with tag)</a:t>
            </a:r>
          </a:p>
          <a:p>
            <a:pPr lvl="1"/>
            <a:r>
              <a:rPr lang="en-US" dirty="0"/>
              <a:t>Bio glue </a:t>
            </a:r>
          </a:p>
          <a:p>
            <a:pPr lvl="1"/>
            <a:r>
              <a:rPr lang="en-US" dirty="0"/>
              <a:t>Sawdust</a:t>
            </a:r>
          </a:p>
          <a:p>
            <a:pPr lvl="1"/>
            <a:r>
              <a:rPr lang="en-US" dirty="0" err="1"/>
              <a:t>Scaper</a:t>
            </a:r>
            <a:endParaRPr lang="en-US" dirty="0"/>
          </a:p>
          <a:p>
            <a:pPr lvl="1"/>
            <a:r>
              <a:rPr lang="en-US" dirty="0"/>
              <a:t>Safety equipment (gloves, paper towels)</a:t>
            </a:r>
          </a:p>
          <a:p>
            <a:endParaRPr lang="en-US" dirty="0"/>
          </a:p>
        </p:txBody>
      </p:sp>
      <p:pic>
        <p:nvPicPr>
          <p:cNvPr id="5122" name="Picture 2" descr="How to Make Your Own Wood Filler with Glue and Sawdust - HomeHacks">
            <a:extLst>
              <a:ext uri="{FF2B5EF4-FFF2-40B4-BE49-F238E27FC236}">
                <a16:creationId xmlns:a16="http://schemas.microsoft.com/office/drawing/2014/main" id="{3509A53E-84F8-7161-85D3-A012212B1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b="8458"/>
          <a:stretch>
            <a:fillRect/>
          </a:stretch>
        </p:blipFill>
        <p:spPr bwMode="auto">
          <a:xfrm>
            <a:off x="8346026" y="2172103"/>
            <a:ext cx="3636581" cy="280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C38C5-E5D1-EEFF-1E89-B2348DE0A7D9}"/>
              </a:ext>
            </a:extLst>
          </p:cNvPr>
          <p:cNvSpPr txBox="1"/>
          <p:nvPr/>
        </p:nvSpPr>
        <p:spPr>
          <a:xfrm>
            <a:off x="9055456" y="4974648"/>
            <a:ext cx="22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www.homehacks.com</a:t>
            </a:r>
          </a:p>
        </p:txBody>
      </p:sp>
    </p:spTree>
    <p:extLst>
      <p:ext uri="{BB962C8B-B14F-4D97-AF65-F5344CB8AC3E}">
        <p14:creationId xmlns:p14="http://schemas.microsoft.com/office/powerpoint/2010/main" val="137276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526E5-4A70-325F-8590-856CB37D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7524DE-439C-D6A9-8818-C6C7FE4C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Safety Briefing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3D467-5E0C-8CE5-FF5E-9E06BAA37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1B8D34-C144-C99A-A474-632145DA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8"/>
            <a:ext cx="11376852" cy="45664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Safety First: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Always wear gloves 🧤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Wipe spills 🧽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Wash hands 🚰</a:t>
            </a:r>
          </a:p>
        </p:txBody>
      </p:sp>
      <p:pic>
        <p:nvPicPr>
          <p:cNvPr id="6147" name="Picture 3" descr="Safety First Vector Art, Icons, and Graphics for Free Download">
            <a:extLst>
              <a:ext uri="{FF2B5EF4-FFF2-40B4-BE49-F238E27FC236}">
                <a16:creationId xmlns:a16="http://schemas.microsoft.com/office/drawing/2014/main" id="{3711EE99-DC54-155F-A32F-2B754F88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00" y="133220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F1627-4C3B-2348-F067-8C00FB78971C}"/>
              </a:ext>
            </a:extLst>
          </p:cNvPr>
          <p:cNvSpPr txBox="1"/>
          <p:nvPr/>
        </p:nvSpPr>
        <p:spPr>
          <a:xfrm>
            <a:off x="7734001" y="5023524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www.vecteezy.com</a:t>
            </a:r>
          </a:p>
        </p:txBody>
      </p:sp>
    </p:spTree>
    <p:extLst>
      <p:ext uri="{BB962C8B-B14F-4D97-AF65-F5344CB8AC3E}">
        <p14:creationId xmlns:p14="http://schemas.microsoft.com/office/powerpoint/2010/main" val="109895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8F8C0-FD85-D791-4272-23CF78628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D9ACF7-6E45-39E0-E6CF-0BFB26A5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Step-by-Step Instructions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A35C8-E036-D11E-F7CE-9CAE789A2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2B4BC0-B1E1-1898-E7E9-60B629B30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93152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Step 1	: Prepare bio glue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Step 2	: Mix bio glue with saw dust to make paste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Step 3	: Repair wood part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Step 4	: Smooth, let dry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Step 5	: Prepare for presentations</a:t>
            </a:r>
          </a:p>
          <a:p>
            <a:endParaRPr lang="en-US" sz="2400" dirty="0"/>
          </a:p>
        </p:txBody>
      </p:sp>
      <p:pic>
        <p:nvPicPr>
          <p:cNvPr id="9218" name="Picture 2" descr="9+ Hundred Follow Instructions Icon Royalty-Free Images, Stock Photos &amp;  Pictures | Shutterstock">
            <a:extLst>
              <a:ext uri="{FF2B5EF4-FFF2-40B4-BE49-F238E27FC236}">
                <a16:creationId xmlns:a16="http://schemas.microsoft.com/office/drawing/2014/main" id="{924F531F-1E40-47D2-3477-5646DF2D1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10711" r="8311" b="14481"/>
          <a:stretch>
            <a:fillRect/>
          </a:stretch>
        </p:blipFill>
        <p:spPr bwMode="auto">
          <a:xfrm>
            <a:off x="8849631" y="1861360"/>
            <a:ext cx="2880552" cy="281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9D177-6D89-C2C5-69B2-406CEF1A75EC}"/>
              </a:ext>
            </a:extLst>
          </p:cNvPr>
          <p:cNvSpPr txBox="1"/>
          <p:nvPr/>
        </p:nvSpPr>
        <p:spPr>
          <a:xfrm>
            <a:off x="9309139" y="4376354"/>
            <a:ext cx="196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379883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50040-D81C-70A3-FF40-8232C4E6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50A66-20FA-2044-04F7-38132E67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34000"/>
            <a:ext cx="10980000" cy="482229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Instructions: Prepare bio glue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F753-764B-F2C0-A916-248EE9DB6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9769AA46-57DD-8591-DDC1-88B527D963AE}"/>
              </a:ext>
            </a:extLst>
          </p:cNvPr>
          <p:cNvSpPr txBox="1">
            <a:spLocks/>
          </p:cNvSpPr>
          <p:nvPr/>
        </p:nvSpPr>
        <p:spPr>
          <a:xfrm>
            <a:off x="648000" y="866966"/>
            <a:ext cx="10980000" cy="4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Homemade BIO-glue</a:t>
            </a:r>
            <a:r>
              <a:rPr lang="en-US" sz="2800">
                <a:solidFill>
                  <a:schemeClr val="tx1"/>
                </a:solidFill>
              </a:rPr>
              <a:t>: Step 1.0 </a:t>
            </a:r>
            <a:r>
              <a:rPr lang="en-US" sz="2800" dirty="0">
                <a:solidFill>
                  <a:schemeClr val="tx1"/>
                </a:solidFill>
              </a:rPr>
              <a:t>(Ingredients)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18" name="Группа 14">
            <a:extLst>
              <a:ext uri="{FF2B5EF4-FFF2-40B4-BE49-F238E27FC236}">
                <a16:creationId xmlns:a16="http://schemas.microsoft.com/office/drawing/2014/main" id="{5B89859A-6FE5-2B0D-769B-4092B91F782C}"/>
              </a:ext>
            </a:extLst>
          </p:cNvPr>
          <p:cNvGrpSpPr/>
          <p:nvPr/>
        </p:nvGrpSpPr>
        <p:grpSpPr>
          <a:xfrm>
            <a:off x="883175" y="1451732"/>
            <a:ext cx="2077094" cy="3944214"/>
            <a:chOff x="937496" y="1451733"/>
            <a:chExt cx="2077094" cy="394421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D36999-E0D0-D5A5-8D7B-9C320FF9FAE6}"/>
                </a:ext>
              </a:extLst>
            </p:cNvPr>
            <p:cNvSpPr txBox="1"/>
            <p:nvPr/>
          </p:nvSpPr>
          <p:spPr>
            <a:xfrm>
              <a:off x="937496" y="4934282"/>
              <a:ext cx="2077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100ml of milk</a:t>
              </a:r>
              <a:endParaRPr lang="ru-RU" sz="2400" dirty="0"/>
            </a:p>
          </p:txBody>
        </p:sp>
        <p:pic>
          <p:nvPicPr>
            <p:cNvPr id="20" name="Picture 4" descr="10,000+ Free Milk Bottle &amp; Milk Images - Pixabay">
              <a:extLst>
                <a:ext uri="{FF2B5EF4-FFF2-40B4-BE49-F238E27FC236}">
                  <a16:creationId xmlns:a16="http://schemas.microsoft.com/office/drawing/2014/main" id="{B63B38E1-66BE-959A-122B-A87ED895A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275" y="1451733"/>
              <a:ext cx="1721537" cy="301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4E97CCF-D4AC-2323-153A-C9520A380A15}"/>
              </a:ext>
            </a:extLst>
          </p:cNvPr>
          <p:cNvSpPr txBox="1"/>
          <p:nvPr/>
        </p:nvSpPr>
        <p:spPr>
          <a:xfrm>
            <a:off x="3311883" y="4749615"/>
            <a:ext cx="266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15ml of white vinegar </a:t>
            </a:r>
            <a:endParaRPr lang="ru-RU" sz="2400" dirty="0"/>
          </a:p>
        </p:txBody>
      </p:sp>
      <p:pic>
        <p:nvPicPr>
          <p:cNvPr id="22" name="Picture 6" descr="Ways to Use Distilled White Vinegar">
            <a:extLst>
              <a:ext uri="{FF2B5EF4-FFF2-40B4-BE49-F238E27FC236}">
                <a16:creationId xmlns:a16="http://schemas.microsoft.com/office/drawing/2014/main" id="{5399B72F-6D7F-B5D7-5104-DA20321EC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r="29022"/>
          <a:stretch>
            <a:fillRect/>
          </a:stretch>
        </p:blipFill>
        <p:spPr bwMode="auto">
          <a:xfrm>
            <a:off x="3683816" y="1277388"/>
            <a:ext cx="1924024" cy="32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D445CB-C8BF-3967-E431-EBFCCB8DF087}"/>
              </a:ext>
            </a:extLst>
          </p:cNvPr>
          <p:cNvSpPr txBox="1"/>
          <p:nvPr/>
        </p:nvSpPr>
        <p:spPr>
          <a:xfrm>
            <a:off x="6526278" y="4934281"/>
            <a:ext cx="169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DC3455-B2BD-D5DC-3B69-FB3D292E2AFE}"/>
              </a:ext>
            </a:extLst>
          </p:cNvPr>
          <p:cNvSpPr txBox="1"/>
          <p:nvPr/>
        </p:nvSpPr>
        <p:spPr>
          <a:xfrm>
            <a:off x="8808442" y="4934281"/>
            <a:ext cx="249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Backing soda</a:t>
            </a:r>
            <a:endParaRPr lang="ru-RU" sz="2400" dirty="0"/>
          </a:p>
        </p:txBody>
      </p:sp>
      <p:pic>
        <p:nvPicPr>
          <p:cNvPr id="25" name="Picture 10" descr="Buy Pure Baking Soda Packet - Cooking Soda | Nutroactive – Diabexy">
            <a:extLst>
              <a:ext uri="{FF2B5EF4-FFF2-40B4-BE49-F238E27FC236}">
                <a16:creationId xmlns:a16="http://schemas.microsoft.com/office/drawing/2014/main" id="{B0E1E6BF-1830-B8AA-6FEA-3380CF3A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92" y="1915517"/>
            <a:ext cx="2578870" cy="25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Am i cringe if im water gang??? : r/DaniDev">
            <a:extLst>
              <a:ext uri="{FF2B5EF4-FFF2-40B4-BE49-F238E27FC236}">
                <a16:creationId xmlns:a16="http://schemas.microsoft.com/office/drawing/2014/main" id="{5C43E3A6-3209-AC24-53B2-E280A0C5E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1" r="16490"/>
          <a:stretch>
            <a:fillRect/>
          </a:stretch>
        </p:blipFill>
        <p:spPr bwMode="auto">
          <a:xfrm>
            <a:off x="6359545" y="1451732"/>
            <a:ext cx="2027976" cy="31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7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860ED-04D7-BC31-1A25-8A4375E8C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915270-C574-AED7-1A58-0EAA64DD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34000"/>
            <a:ext cx="10980000" cy="482229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Instructions: Prepare bio glue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2327D-09C4-4E4A-972C-FD4416574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99EED5A8-743B-F46D-2453-65ACD5EF4FC1}"/>
              </a:ext>
            </a:extLst>
          </p:cNvPr>
          <p:cNvSpPr txBox="1">
            <a:spLocks/>
          </p:cNvSpPr>
          <p:nvPr/>
        </p:nvSpPr>
        <p:spPr>
          <a:xfrm>
            <a:off x="648000" y="866966"/>
            <a:ext cx="10980000" cy="4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Homemade BIO-glue: Step 1.1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9" name="Группа 1">
            <a:extLst>
              <a:ext uri="{FF2B5EF4-FFF2-40B4-BE49-F238E27FC236}">
                <a16:creationId xmlns:a16="http://schemas.microsoft.com/office/drawing/2014/main" id="{78FC64AF-5621-6C15-7484-0F4B00554B37}"/>
              </a:ext>
            </a:extLst>
          </p:cNvPr>
          <p:cNvGrpSpPr/>
          <p:nvPr/>
        </p:nvGrpSpPr>
        <p:grpSpPr>
          <a:xfrm>
            <a:off x="1383755" y="1456893"/>
            <a:ext cx="2077094" cy="3944214"/>
            <a:chOff x="937496" y="1451733"/>
            <a:chExt cx="2077094" cy="39442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BD224F-CBA6-715D-15C5-43C97D99F07A}"/>
                </a:ext>
              </a:extLst>
            </p:cNvPr>
            <p:cNvSpPr txBox="1"/>
            <p:nvPr/>
          </p:nvSpPr>
          <p:spPr>
            <a:xfrm>
              <a:off x="937496" y="4934282"/>
              <a:ext cx="2077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100ml of milk</a:t>
              </a:r>
              <a:endParaRPr lang="ru-RU" sz="2400" dirty="0"/>
            </a:p>
          </p:txBody>
        </p:sp>
        <p:pic>
          <p:nvPicPr>
            <p:cNvPr id="11" name="Picture 10" descr="10,000+ Free Milk Bottle &amp; Milk Images - Pixabay">
              <a:extLst>
                <a:ext uri="{FF2B5EF4-FFF2-40B4-BE49-F238E27FC236}">
                  <a16:creationId xmlns:a16="http://schemas.microsoft.com/office/drawing/2014/main" id="{BF0329BF-CA0D-4765-7EC8-4EC79E1A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275" y="1451733"/>
              <a:ext cx="1721537" cy="301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7">
            <a:extLst>
              <a:ext uri="{FF2B5EF4-FFF2-40B4-BE49-F238E27FC236}">
                <a16:creationId xmlns:a16="http://schemas.microsoft.com/office/drawing/2014/main" id="{EFCB9EE4-094C-35D2-1B8B-256EE3AD3B21}"/>
              </a:ext>
            </a:extLst>
          </p:cNvPr>
          <p:cNvGrpSpPr/>
          <p:nvPr/>
        </p:nvGrpSpPr>
        <p:grpSpPr>
          <a:xfrm>
            <a:off x="8284160" y="1277388"/>
            <a:ext cx="2667891" cy="4303224"/>
            <a:chOff x="8607212" y="1368000"/>
            <a:chExt cx="2667891" cy="43032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E72BC1-ABEE-DA6E-707A-35056E9F8C93}"/>
                </a:ext>
              </a:extLst>
            </p:cNvPr>
            <p:cNvSpPr txBox="1"/>
            <p:nvPr/>
          </p:nvSpPr>
          <p:spPr>
            <a:xfrm>
              <a:off x="8607212" y="4840227"/>
              <a:ext cx="2667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15ml of white vinegar </a:t>
              </a:r>
              <a:endParaRPr lang="ru-RU" sz="2400" dirty="0"/>
            </a:p>
          </p:txBody>
        </p:sp>
        <p:pic>
          <p:nvPicPr>
            <p:cNvPr id="14" name="Picture 6" descr="Ways to Use Distilled White Vinegar">
              <a:extLst>
                <a:ext uri="{FF2B5EF4-FFF2-40B4-BE49-F238E27FC236}">
                  <a16:creationId xmlns:a16="http://schemas.microsoft.com/office/drawing/2014/main" id="{04CB9E30-6D9C-F0A5-C7AA-3E0747808A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7" r="29022"/>
            <a:stretch>
              <a:fillRect/>
            </a:stretch>
          </p:blipFill>
          <p:spPr bwMode="auto">
            <a:xfrm>
              <a:off x="8979145" y="1368000"/>
              <a:ext cx="1924024" cy="3212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Lab Beakers | DWK Life Sciences">
            <a:extLst>
              <a:ext uri="{FF2B5EF4-FFF2-40B4-BE49-F238E27FC236}">
                <a16:creationId xmlns:a16="http://schemas.microsoft.com/office/drawing/2014/main" id="{3C755ABD-FF65-C5E6-2AB9-C8536575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41" y="3228981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Линия со стрелкой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C3A3C7AD-37F8-FA5F-F1F7-5D9352B82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100000">
            <a:off x="3561227" y="2147894"/>
            <a:ext cx="1541750" cy="1541750"/>
          </a:xfrm>
          <a:prstGeom prst="rect">
            <a:avLst/>
          </a:prstGeom>
        </p:spPr>
      </p:pic>
      <p:pic>
        <p:nvPicPr>
          <p:cNvPr id="17" name="Рисунок 16" descr="Линия со стрелкой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414423C3-9A17-2C26-0A7A-38603E803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500000" flipH="1">
            <a:off x="6924379" y="2147894"/>
            <a:ext cx="1541750" cy="15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77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028F1-5F37-725B-3063-09E6DA42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56A96F-4880-CEEB-0E6E-1D217B947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34000"/>
            <a:ext cx="10980000" cy="482229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Instructions: Prepare bio glue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CFCD7-6D52-2A96-A880-4429983AE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C78FDB8-C5C0-09CE-0928-33330F2AB027}"/>
              </a:ext>
            </a:extLst>
          </p:cNvPr>
          <p:cNvSpPr txBox="1">
            <a:spLocks/>
          </p:cNvSpPr>
          <p:nvPr/>
        </p:nvSpPr>
        <p:spPr>
          <a:xfrm>
            <a:off x="648000" y="866966"/>
            <a:ext cx="10980000" cy="4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Homemade BIO-glue: Step 1.2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Picture 2" descr="320+ Scientist Heating Liquid In Beaker Stock Photos, Pictures &amp;  Royalty-Free Images - iStock">
            <a:extLst>
              <a:ext uri="{FF2B5EF4-FFF2-40B4-BE49-F238E27FC236}">
                <a16:creationId xmlns:a16="http://schemas.microsoft.com/office/drawing/2014/main" id="{C7F25F19-D241-04E6-584E-84C3386E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00" y="1243012"/>
            <a:ext cx="58293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5E04E-DB6C-2A09-92A4-2F0FE14015F7}"/>
              </a:ext>
            </a:extLst>
          </p:cNvPr>
          <p:cNvSpPr txBox="1"/>
          <p:nvPr/>
        </p:nvSpPr>
        <p:spPr>
          <a:xfrm>
            <a:off x="1219267" y="2697954"/>
            <a:ext cx="5245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Place the mixture on heat and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stir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400" b="0" i="0" dirty="0">
                <a:solidFill>
                  <a:srgbClr val="0AA9DC"/>
                </a:solidFill>
                <a:effectLst/>
                <a:latin typeface="+mn-lt"/>
              </a:rPr>
              <a:t>gently</a:t>
            </a:r>
            <a:r>
              <a:rPr lang="en-US" sz="2400" dirty="0">
                <a:latin typeface="+mn-lt"/>
              </a:rPr>
              <a:t>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 until </a:t>
            </a:r>
            <a:r>
              <a:rPr lang="en-US" sz="2400" dirty="0">
                <a:latin typeface="+mn-lt"/>
              </a:rPr>
              <a:t>mixture begins to boil and </a:t>
            </a:r>
            <a:r>
              <a:rPr lang="en-US" sz="2400" dirty="0">
                <a:solidFill>
                  <a:srgbClr val="0AA9DC"/>
                </a:solidFill>
                <a:latin typeface="+mn-lt"/>
              </a:rPr>
              <a:t>curds</a:t>
            </a:r>
            <a:r>
              <a:rPr lang="en-US" sz="2400" dirty="0">
                <a:latin typeface="+mn-lt"/>
              </a:rPr>
              <a:t> are seen floating.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358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E67EF-02AA-15FF-ECEA-FC07BB9B9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C9C18E-4E12-5A3D-A9E9-E36CA201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34000"/>
            <a:ext cx="10980000" cy="482229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Instructions: Prepare bio glue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FDE7-37F0-EFE9-DB65-6C34FA044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256283FD-2139-2D2C-0815-82506D68037C}"/>
              </a:ext>
            </a:extLst>
          </p:cNvPr>
          <p:cNvSpPr txBox="1">
            <a:spLocks/>
          </p:cNvSpPr>
          <p:nvPr/>
        </p:nvSpPr>
        <p:spPr>
          <a:xfrm>
            <a:off x="648000" y="866966"/>
            <a:ext cx="10980000" cy="4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Homemade BIO-glue: Step 1.3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2" name="Группа 8">
            <a:extLst>
              <a:ext uri="{FF2B5EF4-FFF2-40B4-BE49-F238E27FC236}">
                <a16:creationId xmlns:a16="http://schemas.microsoft.com/office/drawing/2014/main" id="{B28E9AB8-132C-FF42-52FC-3ADCE7E6B4B1}"/>
              </a:ext>
            </a:extLst>
          </p:cNvPr>
          <p:cNvGrpSpPr/>
          <p:nvPr/>
        </p:nvGrpSpPr>
        <p:grpSpPr>
          <a:xfrm>
            <a:off x="1585528" y="1924791"/>
            <a:ext cx="9527939" cy="3008418"/>
            <a:chOff x="1419714" y="1924791"/>
            <a:chExt cx="9527939" cy="30084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6B094E3-BFA8-69ED-4A4F-7CD80180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9714" y="1924791"/>
              <a:ext cx="4375173" cy="30084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094ECC-575E-E91B-9530-F00446B4EBE8}"/>
                </a:ext>
              </a:extLst>
            </p:cNvPr>
            <p:cNvSpPr txBox="1"/>
            <p:nvPr/>
          </p:nvSpPr>
          <p:spPr>
            <a:xfrm>
              <a:off x="6699315" y="2828836"/>
              <a:ext cx="424833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dirty="0">
                  <a:solidFill>
                    <a:srgbClr val="000000"/>
                  </a:solidFill>
                  <a:effectLst/>
                  <a:latin typeface="+mn-lt"/>
                </a:rPr>
                <a:t>Filter the mixture, using a folded piece of paper towel. Then </a:t>
              </a:r>
              <a:r>
                <a:rPr lang="en-US" sz="2400" b="0" i="0" dirty="0">
                  <a:solidFill>
                    <a:srgbClr val="E1341E"/>
                  </a:solidFill>
                  <a:effectLst/>
                  <a:latin typeface="+mn-lt"/>
                </a:rPr>
                <a:t>discard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+mn-lt"/>
                </a:rPr>
                <a:t> the liquid filtrate</a:t>
              </a:r>
              <a:endParaRPr lang="ru-RU" sz="24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278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6551-A700-8FC4-CC26-8706912F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505687-AD37-6BEF-BF42-0EDAAC05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34000"/>
            <a:ext cx="10980000" cy="482229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Instructions: Prepare bio glue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3B930-F0A5-704B-7E69-1CA0D6C9B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27</a:t>
            </a:fld>
            <a:endParaRPr lang="en-US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1DA7A0DB-2045-5A2A-F89A-A6A7F5492E7B}"/>
              </a:ext>
            </a:extLst>
          </p:cNvPr>
          <p:cNvSpPr txBox="1">
            <a:spLocks/>
          </p:cNvSpPr>
          <p:nvPr/>
        </p:nvSpPr>
        <p:spPr>
          <a:xfrm>
            <a:off x="648000" y="866966"/>
            <a:ext cx="10980000" cy="4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Homemade BIO-glue: Step 1.4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CA4D4-C513-5ECD-558C-3911CFA00D3E}"/>
              </a:ext>
            </a:extLst>
          </p:cNvPr>
          <p:cNvSpPr txBox="1"/>
          <p:nvPr/>
        </p:nvSpPr>
        <p:spPr>
          <a:xfrm>
            <a:off x="513785" y="1839714"/>
            <a:ext cx="60975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Scrape the </a:t>
            </a:r>
            <a:r>
              <a:rPr lang="en-US" sz="2400" dirty="0">
                <a:solidFill>
                  <a:srgbClr val="0AA9DC"/>
                </a:solidFill>
              </a:rPr>
              <a:t>curds</a:t>
            </a:r>
            <a:r>
              <a:rPr lang="en-US" sz="2400" dirty="0"/>
              <a:t> from the paper towel into a small cup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Slowly add 1 tsp </a:t>
            </a:r>
            <a:r>
              <a:rPr lang="en-US" sz="2400" dirty="0">
                <a:solidFill>
                  <a:srgbClr val="0AA9DC"/>
                </a:solidFill>
              </a:rPr>
              <a:t>baking soda </a:t>
            </a:r>
            <a:r>
              <a:rPr lang="en-US" sz="2400" dirty="0"/>
              <a:t>and stir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Carefully add drops of </a:t>
            </a:r>
            <a:r>
              <a:rPr lang="en-US" sz="2400" dirty="0">
                <a:solidFill>
                  <a:srgbClr val="0AA9DC"/>
                </a:solidFill>
              </a:rPr>
              <a:t>water</a:t>
            </a:r>
            <a:r>
              <a:rPr lang="en-US" sz="2400" dirty="0"/>
              <a:t>, stirring periodically, until the consistency of white glue is obtained</a:t>
            </a:r>
          </a:p>
        </p:txBody>
      </p:sp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A0BF4AD9-942E-4E3C-C24D-D84B029F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609" y="1598785"/>
            <a:ext cx="2740748" cy="365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9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4218B-1351-D837-F53A-10917746A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4504BF-39B0-7570-BE1A-ED18D3A2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1: Circular Economy (CE) Idea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3DB76-4C8A-41D5-3881-E8C7B4849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ED05B5-AF61-0073-8CDC-E6483758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Which R fits your wood piece ?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🔧 Repair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🔄 Reuse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♻️ Recycle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➖ Reduce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endParaRPr lang="en-US" dirty="0"/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👉 Pick 1 or more Rs and explain how it works for your product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26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72F60-6A9F-279C-95E3-E65EADBB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666B-AF18-0080-6502-832B4951B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2: The Life of Your Wood Piece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A8822-5157-22D6-70E4-ADF95CEC2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7FC60E-6F0E-E2D1-467B-57AF3A3FF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931529"/>
          </a:xfrm>
        </p:spPr>
        <p:txBody>
          <a:bodyPr>
            <a:normAutofit lnSpcReduction="10000"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Which R fits your wood piece ?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🪵 Start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🏭 Make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🚚 Move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🏠 Use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r>
              <a:rPr lang="en-US" dirty="0"/>
              <a:t>🗑️/♻️ End</a:t>
            </a:r>
            <a:br>
              <a:rPr lang="en-US" dirty="0"/>
            </a:br>
            <a:endParaRPr lang="en-US" dirty="0"/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👉 Draw these 5 steps on your poster. Show what changes if you Repair it.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5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544001" cy="4566403"/>
          </a:xfrm>
        </p:spPr>
        <p:txBody>
          <a:bodyPr>
            <a:normAutofit fontScale="92500"/>
          </a:bodyPr>
          <a:lstStyle/>
          <a:p>
            <a:pPr>
              <a:lnSpc>
                <a:spcPct val="250000"/>
              </a:lnSpc>
            </a:pPr>
            <a:r>
              <a:rPr lang="en-US" b="1" dirty="0"/>
              <a:t>Circular Economy:</a:t>
            </a:r>
            <a:r>
              <a:rPr lang="en-US" dirty="0"/>
              <a:t> Learn the principles.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Life Cycle Assessment:</a:t>
            </a:r>
            <a:r>
              <a:rPr lang="en-US" dirty="0"/>
              <a:t> Evaluate environmental impact.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Activity: </a:t>
            </a:r>
            <a:r>
              <a:rPr lang="en-US" dirty="0"/>
              <a:t>Hands-on repair activity with sawdust + glue.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Share: </a:t>
            </a:r>
            <a:r>
              <a:rPr lang="en-US" dirty="0"/>
              <a:t>Teamwork &amp; eco-ideas.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pic>
        <p:nvPicPr>
          <p:cNvPr id="1031" name="Picture 7" descr="Achievement, goal, purpose, success, win icon - Download on Iconfinder">
            <a:extLst>
              <a:ext uri="{FF2B5EF4-FFF2-40B4-BE49-F238E27FC236}">
                <a16:creationId xmlns:a16="http://schemas.microsoft.com/office/drawing/2014/main" id="{08ACDC54-3AD2-CB85-F100-C8E638F61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14822" r="15123" b="13750"/>
          <a:stretch>
            <a:fillRect/>
          </a:stretch>
        </p:blipFill>
        <p:spPr bwMode="auto">
          <a:xfrm>
            <a:off x="10509890" y="1337597"/>
            <a:ext cx="1537261" cy="16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953E5-A9CB-F02E-4F3A-4E6802834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B80136-D8A3-5003-C45F-1120C69F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8404-42A1-2978-8585-A1D423654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D6EDC3-8469-D794-3831-94A1A473D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Fixed wood part</a:t>
            </a:r>
          </a:p>
          <a:p>
            <a:pPr>
              <a:lnSpc>
                <a:spcPct val="200000"/>
              </a:lnSpc>
            </a:pPr>
            <a:r>
              <a:rPr lang="en-US" dirty="0"/>
              <a:t>Circular Economy (CE) Ideas (Task 1)</a:t>
            </a:r>
          </a:p>
          <a:p>
            <a:pPr>
              <a:lnSpc>
                <a:spcPct val="200000"/>
              </a:lnSpc>
            </a:pPr>
            <a:r>
              <a:rPr lang="en-US" dirty="0"/>
              <a:t>LCA ideas  (Task 2)</a:t>
            </a:r>
          </a:p>
          <a:p>
            <a:pPr>
              <a:lnSpc>
                <a:spcPct val="200000"/>
              </a:lnSpc>
            </a:pPr>
            <a:r>
              <a:rPr lang="en-US" dirty="0"/>
              <a:t>One idea to improve sustainability further</a:t>
            </a:r>
          </a:p>
        </p:txBody>
      </p:sp>
      <p:pic>
        <p:nvPicPr>
          <p:cNvPr id="12290" name="Picture 2" descr="Presentation - Free people icons">
            <a:extLst>
              <a:ext uri="{FF2B5EF4-FFF2-40B4-BE49-F238E27FC236}">
                <a16:creationId xmlns:a16="http://schemas.microsoft.com/office/drawing/2014/main" id="{B5407C16-188A-E3C7-B2BB-4D720965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834" y="1757446"/>
            <a:ext cx="2212258" cy="22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321B7-E9AA-B46B-4C77-2CE472B67939}"/>
              </a:ext>
            </a:extLst>
          </p:cNvPr>
          <p:cNvSpPr txBox="1"/>
          <p:nvPr/>
        </p:nvSpPr>
        <p:spPr>
          <a:xfrm>
            <a:off x="9466834" y="3969704"/>
            <a:ext cx="2263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3068794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C834-C05D-4B06-1A21-F0F51E0A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B46F6-C16F-4C11-53F7-B8AE4EAA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77BEA-7DC9-EE11-B20D-7B7E42D4B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5C22F5-1D8D-C026-7232-E7DDEE63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🌍 Best Circular Idea</a:t>
            </a:r>
          </a:p>
          <a:p>
            <a:pPr>
              <a:lnSpc>
                <a:spcPct val="150000"/>
              </a:lnSpc>
            </a:pPr>
            <a:r>
              <a:rPr lang="en-US" dirty="0"/>
              <a:t>🔄 Best LCA Reflection</a:t>
            </a:r>
          </a:p>
          <a:p>
            <a:pPr>
              <a:lnSpc>
                <a:spcPct val="150000"/>
              </a:lnSpc>
            </a:pPr>
            <a:r>
              <a:rPr lang="en-US" dirty="0"/>
              <a:t>🤝 Best Team Collaboration</a:t>
            </a:r>
          </a:p>
          <a:p>
            <a:pPr>
              <a:lnSpc>
                <a:spcPct val="150000"/>
              </a:lnSpc>
            </a:pPr>
            <a:r>
              <a:rPr lang="en-US" dirty="0"/>
              <a:t>💡 Most Innovative Sustainability Idea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02ECA0A-BEAD-EB0C-A0A3-9B6673133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1930" r="24144"/>
          <a:stretch>
            <a:fillRect/>
          </a:stretch>
        </p:blipFill>
        <p:spPr bwMode="auto">
          <a:xfrm>
            <a:off x="8785245" y="2203506"/>
            <a:ext cx="3406755" cy="33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503E4-3B78-5C76-5163-7ABC4F2FD319}"/>
              </a:ext>
            </a:extLst>
          </p:cNvPr>
          <p:cNvSpPr txBox="1"/>
          <p:nvPr/>
        </p:nvSpPr>
        <p:spPr>
          <a:xfrm>
            <a:off x="9217658" y="5265152"/>
            <a:ext cx="23263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https://www.slideteam.net/</a:t>
            </a:r>
          </a:p>
        </p:txBody>
      </p:sp>
    </p:spTree>
    <p:extLst>
      <p:ext uri="{BB962C8B-B14F-4D97-AF65-F5344CB8AC3E}">
        <p14:creationId xmlns:p14="http://schemas.microsoft.com/office/powerpoint/2010/main" val="43734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E351B-F2D6-155B-7090-5F06D361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B6736-D495-2D9C-B1C1-D7F015A8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Any Questions? Let’s Discuss!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4B9D-8286-9517-D7EF-4EFFA95D5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9D9C0-72A1-6E42-1619-5F3F6C16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7489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❓ What was the easiest / hardest part today?</a:t>
            </a:r>
          </a:p>
          <a:p>
            <a:pPr>
              <a:lnSpc>
                <a:spcPct val="150000"/>
              </a:lnSpc>
            </a:pPr>
            <a:r>
              <a:rPr lang="en-US" dirty="0"/>
              <a:t>💭 Share your ideas for improving the activity or your product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dirty="0"/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💡 </a:t>
            </a:r>
            <a:r>
              <a:rPr lang="en-US" i="1" dirty="0"/>
              <a:t>Challenge:</a:t>
            </a:r>
            <a:r>
              <a:rPr lang="en-US" dirty="0"/>
              <a:t> If you couldn’t use glue, </a:t>
            </a:r>
            <a:br>
              <a:rPr lang="en-US" dirty="0"/>
            </a:br>
            <a:r>
              <a:rPr lang="en-US" dirty="0"/>
              <a:t>			what else could you use to fix the hole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39DA5-0C4C-72B5-87FF-F6320AFA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693" y="4373567"/>
            <a:ext cx="1329398" cy="1329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FBFB4-6B68-BDE3-0CE1-DE41423CFE14}"/>
              </a:ext>
            </a:extLst>
          </p:cNvPr>
          <p:cNvSpPr txBox="1"/>
          <p:nvPr/>
        </p:nvSpPr>
        <p:spPr>
          <a:xfrm>
            <a:off x="10106327" y="5639307"/>
            <a:ext cx="2380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https://pngtree.com/</a:t>
            </a:r>
          </a:p>
        </p:txBody>
      </p:sp>
    </p:spTree>
    <p:extLst>
      <p:ext uri="{BB962C8B-B14F-4D97-AF65-F5344CB8AC3E}">
        <p14:creationId xmlns:p14="http://schemas.microsoft.com/office/powerpoint/2010/main" val="1284609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 dirty="0"/>
              <a:t>Keep thinking about trees, materials, and the planet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5"/>
            <a:ext cx="4251960" cy="3041042"/>
            <a:chOff x="4119880" y="3100071"/>
            <a:chExt cx="3952240" cy="2687768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217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C4EA3C-D4DF-2FDF-C68D-D3395E6E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1"/>
            <a:ext cx="10980000" cy="1240354"/>
          </a:xfrm>
        </p:spPr>
        <p:txBody>
          <a:bodyPr/>
          <a:lstStyle/>
          <a:p>
            <a:r>
              <a:rPr lang="en-US" dirty="0"/>
              <a:t>Sawdust is the tiny bits of wood that fall off when we cut, sand, or saw wood.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312D46-679F-AAC3-A307-480FE0FB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sawdust?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0290D-042B-0D44-5EC6-8FABB11C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21C3745-14FB-A18D-8BC5-47D50C15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96" y="2150069"/>
            <a:ext cx="5177207" cy="33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859BBB-B6A9-CD1B-DCC0-1D2C7B57B5B6}"/>
              </a:ext>
            </a:extLst>
          </p:cNvPr>
          <p:cNvSpPr txBox="1"/>
          <p:nvPr/>
        </p:nvSpPr>
        <p:spPr>
          <a:xfrm>
            <a:off x="3507396" y="5577751"/>
            <a:ext cx="51772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www.phwintertonandson.co.uk</a:t>
            </a:r>
          </a:p>
        </p:txBody>
      </p:sp>
    </p:spTree>
    <p:extLst>
      <p:ext uri="{BB962C8B-B14F-4D97-AF65-F5344CB8AC3E}">
        <p14:creationId xmlns:p14="http://schemas.microsoft.com/office/powerpoint/2010/main" val="301085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FB6E-F1C0-8B71-7B02-F8C4CC13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37EADD-EB15-AFCB-67EB-ADA971530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893" y="882339"/>
            <a:ext cx="10980000" cy="7200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Which ones contain sawdust or wood fibers?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838CA-83B7-FBAF-758E-200EAAC15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Material!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62854-979D-C12C-E3F3-0A658E89F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D57240-0564-7562-7072-66541CF8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52"/>
          <a:stretch>
            <a:fillRect/>
          </a:stretch>
        </p:blipFill>
        <p:spPr>
          <a:xfrm>
            <a:off x="8526217" y="2026758"/>
            <a:ext cx="3017783" cy="2575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A5BEF-F8F2-C60E-426D-7E67F625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189" r="1189" b="3557"/>
          <a:stretch>
            <a:fillRect/>
          </a:stretch>
        </p:blipFill>
        <p:spPr>
          <a:xfrm>
            <a:off x="4504907" y="2026758"/>
            <a:ext cx="3317973" cy="2621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3934A-B005-A18D-4599-450BC8D160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63"/>
          <a:stretch>
            <a:fillRect/>
          </a:stretch>
        </p:blipFill>
        <p:spPr>
          <a:xfrm>
            <a:off x="1050996" y="2026758"/>
            <a:ext cx="2721077" cy="2621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145A8-6E2C-DEA7-0942-8EA51B457BD6}"/>
              </a:ext>
            </a:extLst>
          </p:cNvPr>
          <p:cNvSpPr txBox="1"/>
          <p:nvPr/>
        </p:nvSpPr>
        <p:spPr>
          <a:xfrm>
            <a:off x="1351935" y="4648156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https://www.laver.co.uk/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98E78-7AAA-F4B1-EFC9-3BA3EA955F27}"/>
              </a:ext>
            </a:extLst>
          </p:cNvPr>
          <p:cNvSpPr txBox="1"/>
          <p:nvPr/>
        </p:nvSpPr>
        <p:spPr>
          <a:xfrm>
            <a:off x="5099551" y="4648155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https://holzplatte.de/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8CCDD2-E335-B64D-B1A2-358BA5A5E959}"/>
              </a:ext>
            </a:extLst>
          </p:cNvPr>
          <p:cNvSpPr txBox="1"/>
          <p:nvPr/>
        </p:nvSpPr>
        <p:spPr>
          <a:xfrm>
            <a:off x="8970766" y="4624724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https://holzplatte.de/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A16005-65A2-6937-F80E-BEF3850E7011}"/>
              </a:ext>
            </a:extLst>
          </p:cNvPr>
          <p:cNvSpPr txBox="1"/>
          <p:nvPr/>
        </p:nvSpPr>
        <p:spPr>
          <a:xfrm>
            <a:off x="1050996" y="4894376"/>
            <a:ext cx="2721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MDF Fire Retardant Oak Mix Veneer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8FBF12-6165-70C2-4539-EBC71CEA6A9E}"/>
              </a:ext>
            </a:extLst>
          </p:cNvPr>
          <p:cNvSpPr txBox="1"/>
          <p:nvPr/>
        </p:nvSpPr>
        <p:spPr>
          <a:xfrm>
            <a:off x="4504908" y="4890691"/>
            <a:ext cx="33179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Bamboo Tiger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32A916-864B-90C6-DBBF-2F4A38DB421F}"/>
              </a:ext>
            </a:extLst>
          </p:cNvPr>
          <p:cNvSpPr txBox="1"/>
          <p:nvPr/>
        </p:nvSpPr>
        <p:spPr>
          <a:xfrm>
            <a:off x="8575084" y="4890691"/>
            <a:ext cx="2968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Solid Three Layers Panel Oak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34E77-0722-BC0C-566D-1DEBAC1B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67133-F559-BDFD-82E7-39E26E17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893" y="882339"/>
            <a:ext cx="10980000" cy="7200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Pass around real wood &amp; sawdust samples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DF9EE-73AF-D070-2304-153D54E6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 the Wood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287B7-E2E9-230C-2115-2DF1D1C01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7AB44-F69F-A5A7-074B-13ABBB1B1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52"/>
          <a:stretch>
            <a:fillRect/>
          </a:stretch>
        </p:blipFill>
        <p:spPr>
          <a:xfrm>
            <a:off x="8526217" y="2026758"/>
            <a:ext cx="3017783" cy="2575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4192F0-B1C7-54AF-E50F-5E5C430F88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189" r="1189" b="3557"/>
          <a:stretch>
            <a:fillRect/>
          </a:stretch>
        </p:blipFill>
        <p:spPr>
          <a:xfrm>
            <a:off x="4504907" y="2026758"/>
            <a:ext cx="3317973" cy="2621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C7698-4BFC-142E-E0EF-633F3CCC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63"/>
          <a:stretch>
            <a:fillRect/>
          </a:stretch>
        </p:blipFill>
        <p:spPr>
          <a:xfrm>
            <a:off x="1050996" y="2026758"/>
            <a:ext cx="2721077" cy="2621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F9C420-C489-60AF-4BC2-521CD7633027}"/>
              </a:ext>
            </a:extLst>
          </p:cNvPr>
          <p:cNvSpPr txBox="1"/>
          <p:nvPr/>
        </p:nvSpPr>
        <p:spPr>
          <a:xfrm>
            <a:off x="1351935" y="4648156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https://www.laver.co.uk/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AE6A3-B104-E411-F6EA-1FEAE0203804}"/>
              </a:ext>
            </a:extLst>
          </p:cNvPr>
          <p:cNvSpPr txBox="1"/>
          <p:nvPr/>
        </p:nvSpPr>
        <p:spPr>
          <a:xfrm>
            <a:off x="5099551" y="4648155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https://holzplatte.de/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2FD47-A955-A74C-6B93-6A1637689DA5}"/>
              </a:ext>
            </a:extLst>
          </p:cNvPr>
          <p:cNvSpPr txBox="1"/>
          <p:nvPr/>
        </p:nvSpPr>
        <p:spPr>
          <a:xfrm>
            <a:off x="8970766" y="4624724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https://holzplatte.de/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D5E73-6322-6F5E-F67D-A0DFF80DE3FE}"/>
              </a:ext>
            </a:extLst>
          </p:cNvPr>
          <p:cNvSpPr txBox="1"/>
          <p:nvPr/>
        </p:nvSpPr>
        <p:spPr>
          <a:xfrm>
            <a:off x="1050996" y="4894376"/>
            <a:ext cx="2721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MDF Fire Retardant Oak Mix Veneer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6497FD-9426-5005-5919-28CD94FFF474}"/>
              </a:ext>
            </a:extLst>
          </p:cNvPr>
          <p:cNvSpPr txBox="1"/>
          <p:nvPr/>
        </p:nvSpPr>
        <p:spPr>
          <a:xfrm>
            <a:off x="4504908" y="4890691"/>
            <a:ext cx="33179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Bamboo Tiger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19635-F5C2-3E74-C02A-3141A3AA0ADF}"/>
              </a:ext>
            </a:extLst>
          </p:cNvPr>
          <p:cNvSpPr txBox="1"/>
          <p:nvPr/>
        </p:nvSpPr>
        <p:spPr>
          <a:xfrm>
            <a:off x="8575084" y="4890691"/>
            <a:ext cx="2968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Solid Three Layers Panel Oak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Circular Economy (CE)?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2728883" y="5657779"/>
            <a:ext cx="6818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https://jpt.spe.org/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49723-395D-0D46-3CC4-0F1165D6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0980000" cy="1425406"/>
          </a:xfrm>
        </p:spPr>
        <p:txBody>
          <a:bodyPr/>
          <a:lstStyle/>
          <a:p>
            <a:r>
              <a:rPr lang="en-US" sz="2400" b="1" dirty="0"/>
              <a:t>Definition: </a:t>
            </a:r>
          </a:p>
          <a:p>
            <a:pPr marL="114300" indent="0">
              <a:buNone/>
            </a:pPr>
            <a:r>
              <a:rPr lang="en-US" sz="2400" dirty="0"/>
              <a:t>A system where products, materials, and resources are kept in use for as long as possible.</a:t>
            </a:r>
          </a:p>
        </p:txBody>
      </p:sp>
      <p:pic>
        <p:nvPicPr>
          <p:cNvPr id="2050" name="Picture 2" descr="Circular Economy: A Sustainability Innovation and Solution for Oil, Gas,  and Petrochemical Industries">
            <a:extLst>
              <a:ext uri="{FF2B5EF4-FFF2-40B4-BE49-F238E27FC236}">
                <a16:creationId xmlns:a16="http://schemas.microsoft.com/office/drawing/2014/main" id="{7C8F286D-53EF-EE8A-7F88-90F5B0C98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4590"/>
          <a:stretch>
            <a:fillRect/>
          </a:stretch>
        </p:blipFill>
        <p:spPr bwMode="auto">
          <a:xfrm>
            <a:off x="3941719" y="2806862"/>
            <a:ext cx="4308561" cy="28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DCEF2-4D3E-F437-786D-8B061D5A272D}"/>
              </a:ext>
            </a:extLst>
          </p:cNvPr>
          <p:cNvSpPr txBox="1"/>
          <p:nvPr/>
        </p:nvSpPr>
        <p:spPr>
          <a:xfrm>
            <a:off x="648000" y="2271684"/>
            <a:ext cx="372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 </a:t>
            </a:r>
            <a:r>
              <a:rPr lang="en-US" sz="2400" dirty="0">
                <a:hlinkClick r:id="rId4"/>
              </a:rPr>
              <a:t>Circular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B391-56FC-7346-7781-ED53D57B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DE1B6-1B67-C65D-55AD-A9FA0610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Circular Economy: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587FC-F283-077D-DB52-1F6F85AD3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F2B66-D126-47D2-25F4-692DB8D771A1}"/>
              </a:ext>
            </a:extLst>
          </p:cNvPr>
          <p:cNvSpPr txBox="1"/>
          <p:nvPr/>
        </p:nvSpPr>
        <p:spPr>
          <a:xfrm>
            <a:off x="2067449" y="5520403"/>
            <a:ext cx="8600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https://www.technikum-wien.at/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C56C-A06D-3A9B-622D-871D460FFE39}"/>
              </a:ext>
            </a:extLst>
          </p:cNvPr>
          <p:cNvSpPr txBox="1"/>
          <p:nvPr/>
        </p:nvSpPr>
        <p:spPr>
          <a:xfrm>
            <a:off x="648000" y="953999"/>
            <a:ext cx="108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How does the video illustrate the difference between a linear and a circular economy?</a:t>
            </a:r>
          </a:p>
        </p:txBody>
      </p:sp>
      <p:pic>
        <p:nvPicPr>
          <p:cNvPr id="3076" name="Picture 4" descr="Circular economy: How can we take nature as a model? | FH Technikum Wien">
            <a:extLst>
              <a:ext uri="{FF2B5EF4-FFF2-40B4-BE49-F238E27FC236}">
                <a16:creationId xmlns:a16="http://schemas.microsoft.com/office/drawing/2014/main" id="{A15F6C70-5F19-D2F9-1F61-5E7C7CC8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7299" r="2512" b="7737"/>
          <a:stretch>
            <a:fillRect/>
          </a:stretch>
        </p:blipFill>
        <p:spPr bwMode="auto">
          <a:xfrm>
            <a:off x="2695874" y="1944565"/>
            <a:ext cx="6800252" cy="34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1C35-9352-9EA9-C0DF-D10EAC13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89F39-DDBC-03F0-DD9C-0596A55F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Circular Economy Matters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50B5-0919-34A5-8371-99CA32B9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44C65-F821-A6B4-F064-0A1EAD1A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0980000" cy="1902926"/>
          </a:xfrm>
        </p:spPr>
        <p:txBody>
          <a:bodyPr>
            <a:normAutofit/>
          </a:bodyPr>
          <a:lstStyle/>
          <a:p>
            <a:r>
              <a:rPr lang="en-US" b="1" dirty="0"/>
              <a:t>Environmental	: </a:t>
            </a:r>
            <a:r>
              <a:rPr lang="en-US" dirty="0"/>
              <a:t>Less waste 🌍</a:t>
            </a:r>
          </a:p>
          <a:p>
            <a:r>
              <a:rPr lang="en-US" b="1" dirty="0"/>
              <a:t>Economic		:</a:t>
            </a:r>
            <a:r>
              <a:rPr lang="en-US" dirty="0"/>
              <a:t> Save money 💰</a:t>
            </a:r>
          </a:p>
          <a:p>
            <a:r>
              <a:rPr lang="en-US" b="1" dirty="0"/>
              <a:t>Social			: </a:t>
            </a:r>
            <a:r>
              <a:rPr lang="en-US" dirty="0"/>
              <a:t>Cleaner, healthier life ❤️</a:t>
            </a:r>
            <a:endParaRPr lang="en-US" sz="3200" dirty="0"/>
          </a:p>
        </p:txBody>
      </p:sp>
      <p:pic>
        <p:nvPicPr>
          <p:cNvPr id="4098" name="Picture 2" descr="Plastic waste management: Working towards a sustainable future">
            <a:extLst>
              <a:ext uri="{FF2B5EF4-FFF2-40B4-BE49-F238E27FC236}">
                <a16:creationId xmlns:a16="http://schemas.microsoft.com/office/drawing/2014/main" id="{384970B6-A205-7090-3875-1C0B7C0A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0" y="2908307"/>
            <a:ext cx="3618271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ventory Cost Reduction: Strategies to Improve Your Bottom Line">
            <a:extLst>
              <a:ext uri="{FF2B5EF4-FFF2-40B4-BE49-F238E27FC236}">
                <a16:creationId xmlns:a16="http://schemas.microsoft.com/office/drawing/2014/main" id="{29C34052-E86D-6F94-2DA9-E171397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1" y="2908306"/>
            <a:ext cx="3506469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A786B-5C7B-76C2-23C0-7C9F07CC148E}"/>
              </a:ext>
            </a:extLst>
          </p:cNvPr>
          <p:cNvSpPr txBox="1"/>
          <p:nvPr/>
        </p:nvSpPr>
        <p:spPr>
          <a:xfrm>
            <a:off x="564000" y="4994964"/>
            <a:ext cx="3618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https://www.innovationnewsnetwork.com/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79B75-352C-CEEC-6248-A17C85CA710F}"/>
              </a:ext>
            </a:extLst>
          </p:cNvPr>
          <p:cNvSpPr txBox="1"/>
          <p:nvPr/>
        </p:nvSpPr>
        <p:spPr>
          <a:xfrm>
            <a:off x="4752120" y="4994964"/>
            <a:ext cx="3506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https://cashflowinventory.com/blog/</a:t>
            </a:r>
          </a:p>
        </p:txBody>
      </p:sp>
      <p:pic>
        <p:nvPicPr>
          <p:cNvPr id="4102" name="Picture 6" descr="The Future of Sustainable Living: How Individuals and Businesses Can Make a  Difference - Radiant Readers Academy">
            <a:extLst>
              <a:ext uri="{FF2B5EF4-FFF2-40B4-BE49-F238E27FC236}">
                <a16:creationId xmlns:a16="http://schemas.microsoft.com/office/drawing/2014/main" id="{EA705229-014F-B007-037C-12C1E703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81" y="2908307"/>
            <a:ext cx="2753032" cy="20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88599-5C55-38C9-0C50-FFF7E68F1C21}"/>
              </a:ext>
            </a:extLst>
          </p:cNvPr>
          <p:cNvSpPr txBox="1"/>
          <p:nvPr/>
        </p:nvSpPr>
        <p:spPr>
          <a:xfrm>
            <a:off x="9021671" y="4994963"/>
            <a:ext cx="27530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https://radiant.edu.np/</a:t>
            </a:r>
          </a:p>
        </p:txBody>
      </p:sp>
    </p:spTree>
    <p:extLst>
      <p:ext uri="{BB962C8B-B14F-4D97-AF65-F5344CB8AC3E}">
        <p14:creationId xmlns:p14="http://schemas.microsoft.com/office/powerpoint/2010/main" val="369051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E7388EFDC6A14886151D2847A44A62" ma:contentTypeVersion="12" ma:contentTypeDescription="Ein neues Dokument erstellen." ma:contentTypeScope="" ma:versionID="f5e21a37ce9d9326a431b777cbe9378a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2e9654d8577480f136f2b1ab2e18744b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9B6275-81A2-4D6C-9D5C-6E7B18405C45}"/>
</file>

<file path=customXml/itemProps2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  <ds:schemaRef ds:uri="89ffeae6-ddd6-4585-b473-51acd2417728"/>
    <ds:schemaRef ds:uri="63aa5b15-39d7-45b2-bcef-885aee5efe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1967</Words>
  <Application>Microsoft Office PowerPoint</Application>
  <PresentationFormat>Widescreen</PresentationFormat>
  <Paragraphs>264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Wingdings</vt:lpstr>
      <vt:lpstr>Arial</vt:lpstr>
      <vt:lpstr>Open Sans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Fix It with Sawdust!  </vt:lpstr>
      <vt:lpstr>Workshop Objectives</vt:lpstr>
      <vt:lpstr>What is sawdust?</vt:lpstr>
      <vt:lpstr>Guess the Material!</vt:lpstr>
      <vt:lpstr>Feel the Wood</vt:lpstr>
      <vt:lpstr>What is Circular Economy (CE)?</vt:lpstr>
      <vt:lpstr>Linear vs Circular Economy:</vt:lpstr>
      <vt:lpstr>Why Circular Economy Matters </vt:lpstr>
      <vt:lpstr>Meet the 4Rs</vt:lpstr>
      <vt:lpstr>Meet the 4Rs - Old Wooden Shelf Example</vt:lpstr>
      <vt:lpstr>Life Cycle Assessment (LCA) – Introduction </vt:lpstr>
      <vt:lpstr>Importance of LCA </vt:lpstr>
      <vt:lpstr>LCA Example : MDF Made from Sawdust</vt:lpstr>
      <vt:lpstr>LCA Example : MDF Made from Sawdust</vt:lpstr>
      <vt:lpstr>LCA Example : MDF Made from Sawdust</vt:lpstr>
      <vt:lpstr>LCA Example : MDF Made from Sawdust</vt:lpstr>
      <vt:lpstr>LCA Example : MDF Made from Sawdust</vt:lpstr>
      <vt:lpstr>Today’s Challenge</vt:lpstr>
      <vt:lpstr>Today’s Challenge</vt:lpstr>
      <vt:lpstr>Safety Briefing </vt:lpstr>
      <vt:lpstr>Step-by-Step Instructions  </vt:lpstr>
      <vt:lpstr>Step-by-Step Instructions: Prepare bio glue  </vt:lpstr>
      <vt:lpstr>Step-by-Step Instructions: Prepare bio glue  </vt:lpstr>
      <vt:lpstr>Step-by-Step Instructions: Prepare bio glue  </vt:lpstr>
      <vt:lpstr>Step-by-Step Instructions: Prepare bio glue  </vt:lpstr>
      <vt:lpstr>Step-by-Step Instructions: Prepare bio glue  </vt:lpstr>
      <vt:lpstr>Task 1: Circular Economy (CE) Idea</vt:lpstr>
      <vt:lpstr>Task 2: The Life of Your Wood Piece</vt:lpstr>
      <vt:lpstr>Preparing for Presentations</vt:lpstr>
      <vt:lpstr>Awards</vt:lpstr>
      <vt:lpstr>Any Questions? Let’s Discuss! 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</cp:lastModifiedBy>
  <cp:revision>86</cp:revision>
  <dcterms:created xsi:type="dcterms:W3CDTF">2024-03-13T14:37:45Z</dcterms:created>
  <dcterms:modified xsi:type="dcterms:W3CDTF">2025-10-05T11:37:06Z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  <property fmtid="{D5CDD505-2E9C-101B-9397-08002B2CF9AE}" pid="3" name="MediaServiceImageTags">
    <vt:lpwstr/>
  </property>
</Properties>
</file>