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4" r:id="rId5"/>
  </p:sldMasterIdLst>
  <p:notesMasterIdLst>
    <p:notesMasterId r:id="rId29"/>
  </p:notesMasterIdLst>
  <p:handoutMasterIdLst>
    <p:handoutMasterId r:id="rId30"/>
  </p:handoutMasterIdLst>
  <p:sldIdLst>
    <p:sldId id="256" r:id="rId6"/>
    <p:sldId id="257" r:id="rId7"/>
    <p:sldId id="350" r:id="rId8"/>
    <p:sldId id="411" r:id="rId9"/>
    <p:sldId id="354" r:id="rId10"/>
    <p:sldId id="384" r:id="rId11"/>
    <p:sldId id="385" r:id="rId12"/>
    <p:sldId id="387" r:id="rId13"/>
    <p:sldId id="388" r:id="rId14"/>
    <p:sldId id="406" r:id="rId15"/>
    <p:sldId id="427" r:id="rId16"/>
    <p:sldId id="428" r:id="rId17"/>
    <p:sldId id="429" r:id="rId18"/>
    <p:sldId id="430" r:id="rId19"/>
    <p:sldId id="431" r:id="rId20"/>
    <p:sldId id="432" r:id="rId21"/>
    <p:sldId id="390" r:id="rId22"/>
    <p:sldId id="392" r:id="rId23"/>
    <p:sldId id="399" r:id="rId24"/>
    <p:sldId id="400" r:id="rId25"/>
    <p:sldId id="402" r:id="rId26"/>
    <p:sldId id="433" r:id="rId27"/>
    <p:sldId id="383" r:id="rId28"/>
  </p:sldIdLst>
  <p:sldSz cx="12192000" cy="6858000"/>
  <p:notesSz cx="6858000" cy="9144000"/>
  <p:embeddedFontLst>
    <p:embeddedFont>
      <p:font typeface="Open Sans" panose="020B0606030504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gYdSxjlXFNh6Sd1slOAq959vCX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8A925-516F-45B9-BA71-E2704FA217AC}" v="162" dt="2025-08-18T11:08:03.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86952" autoAdjust="0"/>
  </p:normalViewPr>
  <p:slideViewPr>
    <p:cSldViewPr snapToGrid="0">
      <p:cViewPr varScale="1">
        <p:scale>
          <a:sx n="71" d="100"/>
          <a:sy n="71" d="100"/>
        </p:scale>
        <p:origin x="806"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4.fntdata"/><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70" Type="http://customschemas.google.com/relationships/presentationmetadata" Target="meta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sanayake Mudiyanselage Gehan Kavinda Dasanayake" userId="69ce212a-9b5f-4da4-98bd-f6d933cc1f8f" providerId="ADAL" clId="{ADE8139B-0D84-4F0D-97A6-CFD5E0E3FE35}"/>
    <pc:docChg chg="undo custSel addSld delSld modSld sldOrd">
      <pc:chgData name="Dasanayake Mudiyanselage Gehan Kavinda Dasanayake" userId="69ce212a-9b5f-4da4-98bd-f6d933cc1f8f" providerId="ADAL" clId="{ADE8139B-0D84-4F0D-97A6-CFD5E0E3FE35}" dt="2025-06-11T08:15:34.997" v="2470" actId="255"/>
      <pc:docMkLst>
        <pc:docMk/>
      </pc:docMkLst>
      <pc:sldChg chg="addSp delSp modSp mod setBg addAnim delAnim">
        <pc:chgData name="Dasanayake Mudiyanselage Gehan Kavinda Dasanayake" userId="69ce212a-9b5f-4da4-98bd-f6d933cc1f8f" providerId="ADAL" clId="{ADE8139B-0D84-4F0D-97A6-CFD5E0E3FE35}" dt="2025-06-10T21:32:18.904" v="38" actId="14826"/>
        <pc:sldMkLst>
          <pc:docMk/>
          <pc:sldMk cId="0" sldId="256"/>
        </pc:sldMkLst>
      </pc:sldChg>
      <pc:sldChg chg="addSp delSp modSp mod modNotes">
        <pc:chgData name="Dasanayake Mudiyanselage Gehan Kavinda Dasanayake" userId="69ce212a-9b5f-4da4-98bd-f6d933cc1f8f" providerId="ADAL" clId="{ADE8139B-0D84-4F0D-97A6-CFD5E0E3FE35}" dt="2025-06-10T21:34:53.139" v="88" actId="1076"/>
        <pc:sldMkLst>
          <pc:docMk/>
          <pc:sldMk cId="0" sldId="257"/>
        </pc:sldMkLst>
      </pc:sldChg>
      <pc:sldChg chg="addSp modSp mod modNotes">
        <pc:chgData name="Dasanayake Mudiyanselage Gehan Kavinda Dasanayake" userId="69ce212a-9b5f-4da4-98bd-f6d933cc1f8f" providerId="ADAL" clId="{ADE8139B-0D84-4F0D-97A6-CFD5E0E3FE35}" dt="2025-06-10T21:52:49.855" v="203" actId="1076"/>
        <pc:sldMkLst>
          <pc:docMk/>
          <pc:sldMk cId="0" sldId="258"/>
        </pc:sldMkLst>
      </pc:sldChg>
      <pc:sldChg chg="addSp delSp new mod">
        <pc:chgData name="Dasanayake Mudiyanselage Gehan Kavinda Dasanayake" userId="69ce212a-9b5f-4da4-98bd-f6d933cc1f8f" providerId="ADAL" clId="{ADE8139B-0D84-4F0D-97A6-CFD5E0E3FE35}" dt="2025-06-10T21:48:00.589" v="173" actId="478"/>
        <pc:sldMkLst>
          <pc:docMk/>
          <pc:sldMk cId="3256766513" sldId="260"/>
        </pc:sldMkLst>
      </pc:sldChg>
      <pc:sldChg chg="addSp delSp modSp add mod">
        <pc:chgData name="Dasanayake Mudiyanselage Gehan Kavinda Dasanayake" userId="69ce212a-9b5f-4da4-98bd-f6d933cc1f8f" providerId="ADAL" clId="{ADE8139B-0D84-4F0D-97A6-CFD5E0E3FE35}" dt="2025-06-11T05:30:44.025" v="1139" actId="108"/>
        <pc:sldMkLst>
          <pc:docMk/>
          <pc:sldMk cId="4140586651" sldId="261"/>
        </pc:sldMkLst>
      </pc:sldChg>
      <pc:sldChg chg="modSp add mod">
        <pc:chgData name="Dasanayake Mudiyanselage Gehan Kavinda Dasanayake" userId="69ce212a-9b5f-4da4-98bd-f6d933cc1f8f" providerId="ADAL" clId="{ADE8139B-0D84-4F0D-97A6-CFD5E0E3FE35}" dt="2025-06-10T22:27:57.503" v="398" actId="113"/>
        <pc:sldMkLst>
          <pc:docMk/>
          <pc:sldMk cId="972881096" sldId="262"/>
        </pc:sldMkLst>
      </pc:sldChg>
      <pc:sldChg chg="add del">
        <pc:chgData name="Dasanayake Mudiyanselage Gehan Kavinda Dasanayake" userId="69ce212a-9b5f-4da4-98bd-f6d933cc1f8f" providerId="ADAL" clId="{ADE8139B-0D84-4F0D-97A6-CFD5E0E3FE35}" dt="2025-06-10T21:53:11.340" v="207" actId="47"/>
        <pc:sldMkLst>
          <pc:docMk/>
          <pc:sldMk cId="1548021797" sldId="262"/>
        </pc:sldMkLst>
      </pc:sldChg>
      <pc:sldChg chg="add del">
        <pc:chgData name="Dasanayake Mudiyanselage Gehan Kavinda Dasanayake" userId="69ce212a-9b5f-4da4-98bd-f6d933cc1f8f" providerId="ADAL" clId="{ADE8139B-0D84-4F0D-97A6-CFD5E0E3FE35}" dt="2025-06-10T21:48:45.547" v="184" actId="47"/>
        <pc:sldMkLst>
          <pc:docMk/>
          <pc:sldMk cId="1691769250" sldId="262"/>
        </pc:sldMkLst>
      </pc:sldChg>
      <pc:sldChg chg="addSp delSp modSp add mod">
        <pc:chgData name="Dasanayake Mudiyanselage Gehan Kavinda Dasanayake" userId="69ce212a-9b5f-4da4-98bd-f6d933cc1f8f" providerId="ADAL" clId="{ADE8139B-0D84-4F0D-97A6-CFD5E0E3FE35}" dt="2025-06-10T22:38:19.262" v="433" actId="14100"/>
        <pc:sldMkLst>
          <pc:docMk/>
          <pc:sldMk cId="1935859598" sldId="263"/>
        </pc:sldMkLst>
      </pc:sldChg>
      <pc:sldChg chg="add del">
        <pc:chgData name="Dasanayake Mudiyanselage Gehan Kavinda Dasanayake" userId="69ce212a-9b5f-4da4-98bd-f6d933cc1f8f" providerId="ADAL" clId="{ADE8139B-0D84-4F0D-97A6-CFD5E0E3FE35}" dt="2025-06-10T21:48:46.609" v="185" actId="47"/>
        <pc:sldMkLst>
          <pc:docMk/>
          <pc:sldMk cId="2930789395" sldId="263"/>
        </pc:sldMkLst>
      </pc:sldChg>
      <pc:sldChg chg="add del">
        <pc:chgData name="Dasanayake Mudiyanselage Gehan Kavinda Dasanayake" userId="69ce212a-9b5f-4da4-98bd-f6d933cc1f8f" providerId="ADAL" clId="{ADE8139B-0D84-4F0D-97A6-CFD5E0E3FE35}" dt="2025-06-10T21:53:13.458" v="209" actId="47"/>
        <pc:sldMkLst>
          <pc:docMk/>
          <pc:sldMk cId="3558853596" sldId="263"/>
        </pc:sldMkLst>
      </pc:sldChg>
      <pc:sldChg chg="modSp add mod">
        <pc:chgData name="Dasanayake Mudiyanselage Gehan Kavinda Dasanayake" userId="69ce212a-9b5f-4da4-98bd-f6d933cc1f8f" providerId="ADAL" clId="{ADE8139B-0D84-4F0D-97A6-CFD5E0E3FE35}" dt="2025-06-10T22:27:52.143" v="396" actId="113"/>
        <pc:sldMkLst>
          <pc:docMk/>
          <pc:sldMk cId="1312201947" sldId="264"/>
        </pc:sldMkLst>
      </pc:sldChg>
      <pc:sldChg chg="add del">
        <pc:chgData name="Dasanayake Mudiyanselage Gehan Kavinda Dasanayake" userId="69ce212a-9b5f-4da4-98bd-f6d933cc1f8f" providerId="ADAL" clId="{ADE8139B-0D84-4F0D-97A6-CFD5E0E3FE35}" dt="2025-06-10T21:53:12.216" v="208" actId="47"/>
        <pc:sldMkLst>
          <pc:docMk/>
          <pc:sldMk cId="4172400419" sldId="264"/>
        </pc:sldMkLst>
      </pc:sldChg>
      <pc:sldChg chg="addSp modSp add mod">
        <pc:chgData name="Dasanayake Mudiyanselage Gehan Kavinda Dasanayake" userId="69ce212a-9b5f-4da4-98bd-f6d933cc1f8f" providerId="ADAL" clId="{ADE8139B-0D84-4F0D-97A6-CFD5E0E3FE35}" dt="2025-06-11T05:18:40.098" v="952" actId="1076"/>
        <pc:sldMkLst>
          <pc:docMk/>
          <pc:sldMk cId="4266917815" sldId="265"/>
        </pc:sldMkLst>
      </pc:sldChg>
      <pc:sldChg chg="addSp delSp modSp add mod modShow">
        <pc:chgData name="Dasanayake Mudiyanselage Gehan Kavinda Dasanayake" userId="69ce212a-9b5f-4da4-98bd-f6d933cc1f8f" providerId="ADAL" clId="{ADE8139B-0D84-4F0D-97A6-CFD5E0E3FE35}" dt="2025-06-10T23:02:24.229" v="683" actId="729"/>
        <pc:sldMkLst>
          <pc:docMk/>
          <pc:sldMk cId="3096407132" sldId="266"/>
        </pc:sldMkLst>
      </pc:sldChg>
      <pc:sldChg chg="modSp add mod">
        <pc:chgData name="Dasanayake Mudiyanselage Gehan Kavinda Dasanayake" userId="69ce212a-9b5f-4da4-98bd-f6d933cc1f8f" providerId="ADAL" clId="{ADE8139B-0D84-4F0D-97A6-CFD5E0E3FE35}" dt="2025-06-10T22:53:05.703" v="632" actId="20577"/>
        <pc:sldMkLst>
          <pc:docMk/>
          <pc:sldMk cId="3058049073" sldId="267"/>
        </pc:sldMkLst>
      </pc:sldChg>
      <pc:sldChg chg="modSp add mod">
        <pc:chgData name="Dasanayake Mudiyanselage Gehan Kavinda Dasanayake" userId="69ce212a-9b5f-4da4-98bd-f6d933cc1f8f" providerId="ADAL" clId="{ADE8139B-0D84-4F0D-97A6-CFD5E0E3FE35}" dt="2025-06-10T22:47:50.356" v="580" actId="404"/>
        <pc:sldMkLst>
          <pc:docMk/>
          <pc:sldMk cId="1982560415" sldId="268"/>
        </pc:sldMkLst>
      </pc:sldChg>
      <pc:sldChg chg="addSp delSp modSp add mod">
        <pc:chgData name="Dasanayake Mudiyanselage Gehan Kavinda Dasanayake" userId="69ce212a-9b5f-4da4-98bd-f6d933cc1f8f" providerId="ADAL" clId="{ADE8139B-0D84-4F0D-97A6-CFD5E0E3FE35}" dt="2025-06-10T22:43:47.024" v="513" actId="20577"/>
        <pc:sldMkLst>
          <pc:docMk/>
          <pc:sldMk cId="3064453424" sldId="269"/>
        </pc:sldMkLst>
      </pc:sldChg>
      <pc:sldChg chg="addSp modSp add mod">
        <pc:chgData name="Dasanayake Mudiyanselage Gehan Kavinda Dasanayake" userId="69ce212a-9b5f-4da4-98bd-f6d933cc1f8f" providerId="ADAL" clId="{ADE8139B-0D84-4F0D-97A6-CFD5E0E3FE35}" dt="2025-06-11T05:12:48.328" v="860" actId="403"/>
        <pc:sldMkLst>
          <pc:docMk/>
          <pc:sldMk cId="2347700782" sldId="270"/>
        </pc:sldMkLst>
      </pc:sldChg>
      <pc:sldChg chg="addSp modSp add mod">
        <pc:chgData name="Dasanayake Mudiyanselage Gehan Kavinda Dasanayake" userId="69ce212a-9b5f-4da4-98bd-f6d933cc1f8f" providerId="ADAL" clId="{ADE8139B-0D84-4F0D-97A6-CFD5E0E3FE35}" dt="2025-06-11T05:11:45.596" v="840" actId="113"/>
        <pc:sldMkLst>
          <pc:docMk/>
          <pc:sldMk cId="443728875" sldId="271"/>
        </pc:sldMkLst>
      </pc:sldChg>
      <pc:sldChg chg="modSp add mod">
        <pc:chgData name="Dasanayake Mudiyanselage Gehan Kavinda Dasanayake" userId="69ce212a-9b5f-4da4-98bd-f6d933cc1f8f" providerId="ADAL" clId="{ADE8139B-0D84-4F0D-97A6-CFD5E0E3FE35}" dt="2025-06-11T05:09:28.686" v="820" actId="113"/>
        <pc:sldMkLst>
          <pc:docMk/>
          <pc:sldMk cId="2769081882" sldId="272"/>
        </pc:sldMkLst>
      </pc:sldChg>
      <pc:sldChg chg="addSp modSp add mod">
        <pc:chgData name="Dasanayake Mudiyanselage Gehan Kavinda Dasanayake" userId="69ce212a-9b5f-4da4-98bd-f6d933cc1f8f" providerId="ADAL" clId="{ADE8139B-0D84-4F0D-97A6-CFD5E0E3FE35}" dt="2025-06-11T05:07:34.544" v="802" actId="403"/>
        <pc:sldMkLst>
          <pc:docMk/>
          <pc:sldMk cId="1320184318" sldId="273"/>
        </pc:sldMkLst>
      </pc:sldChg>
      <pc:sldChg chg="addSp modSp add mod">
        <pc:chgData name="Dasanayake Mudiyanselage Gehan Kavinda Dasanayake" userId="69ce212a-9b5f-4da4-98bd-f6d933cc1f8f" providerId="ADAL" clId="{ADE8139B-0D84-4F0D-97A6-CFD5E0E3FE35}" dt="2025-06-10T22:56:41.501" v="662" actId="1076"/>
        <pc:sldMkLst>
          <pc:docMk/>
          <pc:sldMk cId="4061348797" sldId="274"/>
        </pc:sldMkLst>
      </pc:sldChg>
      <pc:sldChg chg="addSp modSp add del">
        <pc:chgData name="Dasanayake Mudiyanselage Gehan Kavinda Dasanayake" userId="69ce212a-9b5f-4da4-98bd-f6d933cc1f8f" providerId="ADAL" clId="{ADE8139B-0D84-4F0D-97A6-CFD5E0E3FE35}" dt="2025-06-10T23:27:05.975" v="757" actId="47"/>
        <pc:sldMkLst>
          <pc:docMk/>
          <pc:sldMk cId="4182653889" sldId="275"/>
        </pc:sldMkLst>
      </pc:sldChg>
      <pc:sldChg chg="addSp delSp modSp add mod replId">
        <pc:chgData name="Dasanayake Mudiyanselage Gehan Kavinda Dasanayake" userId="69ce212a-9b5f-4da4-98bd-f6d933cc1f8f" providerId="ADAL" clId="{ADE8139B-0D84-4F0D-97A6-CFD5E0E3FE35}" dt="2025-06-11T05:27:23.457" v="1101" actId="1076"/>
        <pc:sldMkLst>
          <pc:docMk/>
          <pc:sldMk cId="950398205" sldId="276"/>
        </pc:sldMkLst>
      </pc:sldChg>
      <pc:sldChg chg="addSp modSp add mod replId">
        <pc:chgData name="Dasanayake Mudiyanselage Gehan Kavinda Dasanayake" userId="69ce212a-9b5f-4da4-98bd-f6d933cc1f8f" providerId="ADAL" clId="{ADE8139B-0D84-4F0D-97A6-CFD5E0E3FE35}" dt="2025-06-11T06:48:48.346" v="1817" actId="20577"/>
        <pc:sldMkLst>
          <pc:docMk/>
          <pc:sldMk cId="2739069809" sldId="277"/>
        </pc:sldMkLst>
      </pc:sldChg>
      <pc:sldChg chg="addSp delSp modSp add mod">
        <pc:chgData name="Dasanayake Mudiyanselage Gehan Kavinda Dasanayake" userId="69ce212a-9b5f-4da4-98bd-f6d933cc1f8f" providerId="ADAL" clId="{ADE8139B-0D84-4F0D-97A6-CFD5E0E3FE35}" dt="2025-06-11T05:52:23.013" v="1374" actId="20577"/>
        <pc:sldMkLst>
          <pc:docMk/>
          <pc:sldMk cId="597504468" sldId="278"/>
        </pc:sldMkLst>
      </pc:sldChg>
      <pc:sldChg chg="add del replId">
        <pc:chgData name="Dasanayake Mudiyanselage Gehan Kavinda Dasanayake" userId="69ce212a-9b5f-4da4-98bd-f6d933cc1f8f" providerId="ADAL" clId="{ADE8139B-0D84-4F0D-97A6-CFD5E0E3FE35}" dt="2025-06-11T05:46:51.059" v="1311" actId="47"/>
        <pc:sldMkLst>
          <pc:docMk/>
          <pc:sldMk cId="3402376854" sldId="279"/>
        </pc:sldMkLst>
      </pc:sldChg>
      <pc:sldChg chg="add del replId">
        <pc:chgData name="Dasanayake Mudiyanselage Gehan Kavinda Dasanayake" userId="69ce212a-9b5f-4da4-98bd-f6d933cc1f8f" providerId="ADAL" clId="{ADE8139B-0D84-4F0D-97A6-CFD5E0E3FE35}" dt="2025-06-11T05:46:52.208" v="1312" actId="47"/>
        <pc:sldMkLst>
          <pc:docMk/>
          <pc:sldMk cId="2672475646" sldId="280"/>
        </pc:sldMkLst>
      </pc:sldChg>
      <pc:sldChg chg="addSp delSp modSp add mod">
        <pc:chgData name="Dasanayake Mudiyanselage Gehan Kavinda Dasanayake" userId="69ce212a-9b5f-4da4-98bd-f6d933cc1f8f" providerId="ADAL" clId="{ADE8139B-0D84-4F0D-97A6-CFD5E0E3FE35}" dt="2025-06-11T05:26:55.594" v="1099" actId="255"/>
        <pc:sldMkLst>
          <pc:docMk/>
          <pc:sldMk cId="1728632092" sldId="281"/>
        </pc:sldMkLst>
      </pc:sldChg>
      <pc:sldChg chg="addSp delSp modSp add mod">
        <pc:chgData name="Dasanayake Mudiyanselage Gehan Kavinda Dasanayake" userId="69ce212a-9b5f-4da4-98bd-f6d933cc1f8f" providerId="ADAL" clId="{ADE8139B-0D84-4F0D-97A6-CFD5E0E3FE35}" dt="2025-06-11T06:07:50.580" v="1519" actId="20577"/>
        <pc:sldMkLst>
          <pc:docMk/>
          <pc:sldMk cId="1673769447" sldId="282"/>
        </pc:sldMkLst>
      </pc:sldChg>
      <pc:sldChg chg="addSp delSp modSp add mod">
        <pc:chgData name="Dasanayake Mudiyanselage Gehan Kavinda Dasanayake" userId="69ce212a-9b5f-4da4-98bd-f6d933cc1f8f" providerId="ADAL" clId="{ADE8139B-0D84-4F0D-97A6-CFD5E0E3FE35}" dt="2025-06-11T05:52:33.913" v="1380" actId="20577"/>
        <pc:sldMkLst>
          <pc:docMk/>
          <pc:sldMk cId="1839652365" sldId="283"/>
        </pc:sldMkLst>
      </pc:sldChg>
      <pc:sldChg chg="addSp delSp modSp add mod">
        <pc:chgData name="Dasanayake Mudiyanselage Gehan Kavinda Dasanayake" userId="69ce212a-9b5f-4da4-98bd-f6d933cc1f8f" providerId="ADAL" clId="{ADE8139B-0D84-4F0D-97A6-CFD5E0E3FE35}" dt="2025-06-11T05:54:15.413" v="1402" actId="20577"/>
        <pc:sldMkLst>
          <pc:docMk/>
          <pc:sldMk cId="375489728" sldId="284"/>
        </pc:sldMkLst>
      </pc:sldChg>
      <pc:sldChg chg="addSp delSp modSp add mod ord">
        <pc:chgData name="Dasanayake Mudiyanselage Gehan Kavinda Dasanayake" userId="69ce212a-9b5f-4da4-98bd-f6d933cc1f8f" providerId="ADAL" clId="{ADE8139B-0D84-4F0D-97A6-CFD5E0E3FE35}" dt="2025-06-11T05:52:30.084" v="1377" actId="20577"/>
        <pc:sldMkLst>
          <pc:docMk/>
          <pc:sldMk cId="3923815228" sldId="285"/>
        </pc:sldMkLst>
      </pc:sldChg>
      <pc:sldChg chg="addSp delSp modSp add del mod">
        <pc:chgData name="Dasanayake Mudiyanselage Gehan Kavinda Dasanayake" userId="69ce212a-9b5f-4da4-98bd-f6d933cc1f8f" providerId="ADAL" clId="{ADE8139B-0D84-4F0D-97A6-CFD5E0E3FE35}" dt="2025-06-11T06:36:45.059" v="1675" actId="47"/>
        <pc:sldMkLst>
          <pc:docMk/>
          <pc:sldMk cId="2969398672" sldId="286"/>
        </pc:sldMkLst>
      </pc:sldChg>
      <pc:sldChg chg="modSp add mod">
        <pc:chgData name="Dasanayake Mudiyanselage Gehan Kavinda Dasanayake" userId="69ce212a-9b5f-4da4-98bd-f6d933cc1f8f" providerId="ADAL" clId="{ADE8139B-0D84-4F0D-97A6-CFD5E0E3FE35}" dt="2025-06-11T06:36:51.708" v="1678" actId="20577"/>
        <pc:sldMkLst>
          <pc:docMk/>
          <pc:sldMk cId="476455410" sldId="287"/>
        </pc:sldMkLst>
      </pc:sldChg>
      <pc:sldChg chg="addSp delSp modSp add mod">
        <pc:chgData name="Dasanayake Mudiyanselage Gehan Kavinda Dasanayake" userId="69ce212a-9b5f-4da4-98bd-f6d933cc1f8f" providerId="ADAL" clId="{ADE8139B-0D84-4F0D-97A6-CFD5E0E3FE35}" dt="2025-06-11T06:47:07.695" v="1802"/>
        <pc:sldMkLst>
          <pc:docMk/>
          <pc:sldMk cId="1881091146" sldId="288"/>
        </pc:sldMkLst>
      </pc:sldChg>
      <pc:sldChg chg="addSp delSp modSp add mod">
        <pc:chgData name="Dasanayake Mudiyanselage Gehan Kavinda Dasanayake" userId="69ce212a-9b5f-4da4-98bd-f6d933cc1f8f" providerId="ADAL" clId="{ADE8139B-0D84-4F0D-97A6-CFD5E0E3FE35}" dt="2025-06-11T06:16:31.662" v="1597" actId="120"/>
        <pc:sldMkLst>
          <pc:docMk/>
          <pc:sldMk cId="4117571524" sldId="289"/>
        </pc:sldMkLst>
      </pc:sldChg>
      <pc:sldChg chg="addSp delSp modSp add mod">
        <pc:chgData name="Dasanayake Mudiyanselage Gehan Kavinda Dasanayake" userId="69ce212a-9b5f-4da4-98bd-f6d933cc1f8f" providerId="ADAL" clId="{ADE8139B-0D84-4F0D-97A6-CFD5E0E3FE35}" dt="2025-06-11T06:50:21.490" v="1825"/>
        <pc:sldMkLst>
          <pc:docMk/>
          <pc:sldMk cId="961710268" sldId="290"/>
        </pc:sldMkLst>
      </pc:sldChg>
      <pc:sldChg chg="addSp delSp modSp add mod">
        <pc:chgData name="Dasanayake Mudiyanselage Gehan Kavinda Dasanayake" userId="69ce212a-9b5f-4da4-98bd-f6d933cc1f8f" providerId="ADAL" clId="{ADE8139B-0D84-4F0D-97A6-CFD5E0E3FE35}" dt="2025-06-11T06:41:57.069" v="1765" actId="14734"/>
        <pc:sldMkLst>
          <pc:docMk/>
          <pc:sldMk cId="1516017398" sldId="291"/>
        </pc:sldMkLst>
      </pc:sldChg>
      <pc:sldChg chg="modSp add mod ord">
        <pc:chgData name="Dasanayake Mudiyanselage Gehan Kavinda Dasanayake" userId="69ce212a-9b5f-4da4-98bd-f6d933cc1f8f" providerId="ADAL" clId="{ADE8139B-0D84-4F0D-97A6-CFD5E0E3FE35}" dt="2025-06-11T06:39:51.416" v="1738"/>
        <pc:sldMkLst>
          <pc:docMk/>
          <pc:sldMk cId="150349409" sldId="292"/>
        </pc:sldMkLst>
      </pc:sldChg>
      <pc:sldChg chg="addSp modSp add mod ord">
        <pc:chgData name="Dasanayake Mudiyanselage Gehan Kavinda Dasanayake" userId="69ce212a-9b5f-4da4-98bd-f6d933cc1f8f" providerId="ADAL" clId="{ADE8139B-0D84-4F0D-97A6-CFD5E0E3FE35}" dt="2025-06-11T06:45:35.816" v="1799" actId="20577"/>
        <pc:sldMkLst>
          <pc:docMk/>
          <pc:sldMk cId="4059362565" sldId="293"/>
        </pc:sldMkLst>
      </pc:sldChg>
      <pc:sldChg chg="modSp add del mod">
        <pc:chgData name="Dasanayake Mudiyanselage Gehan Kavinda Dasanayake" userId="69ce212a-9b5f-4da4-98bd-f6d933cc1f8f" providerId="ADAL" clId="{ADE8139B-0D84-4F0D-97A6-CFD5E0E3FE35}" dt="2025-06-11T06:48:05.376" v="1808" actId="47"/>
        <pc:sldMkLst>
          <pc:docMk/>
          <pc:sldMk cId="1442749316" sldId="294"/>
        </pc:sldMkLst>
      </pc:sldChg>
      <pc:sldChg chg="addSp delSp modSp add mod">
        <pc:chgData name="Dasanayake Mudiyanselage Gehan Kavinda Dasanayake" userId="69ce212a-9b5f-4da4-98bd-f6d933cc1f8f" providerId="ADAL" clId="{ADE8139B-0D84-4F0D-97A6-CFD5E0E3FE35}" dt="2025-06-11T06:52:00.290" v="1844" actId="113"/>
        <pc:sldMkLst>
          <pc:docMk/>
          <pc:sldMk cId="3391236456" sldId="294"/>
        </pc:sldMkLst>
      </pc:sldChg>
      <pc:sldChg chg="addSp delSp modSp add mod">
        <pc:chgData name="Dasanayake Mudiyanselage Gehan Kavinda Dasanayake" userId="69ce212a-9b5f-4da4-98bd-f6d933cc1f8f" providerId="ADAL" clId="{ADE8139B-0D84-4F0D-97A6-CFD5E0E3FE35}" dt="2025-06-11T06:54:09.470" v="1868" actId="113"/>
        <pc:sldMkLst>
          <pc:docMk/>
          <pc:sldMk cId="3515910290" sldId="295"/>
        </pc:sldMkLst>
      </pc:sldChg>
      <pc:sldChg chg="addSp delSp modSp add mod">
        <pc:chgData name="Dasanayake Mudiyanselage Gehan Kavinda Dasanayake" userId="69ce212a-9b5f-4da4-98bd-f6d933cc1f8f" providerId="ADAL" clId="{ADE8139B-0D84-4F0D-97A6-CFD5E0E3FE35}" dt="2025-06-11T07:46:13.487" v="2078"/>
        <pc:sldMkLst>
          <pc:docMk/>
          <pc:sldMk cId="2315146471" sldId="296"/>
        </pc:sldMkLst>
      </pc:sldChg>
      <pc:sldChg chg="addSp delSp modSp add mod">
        <pc:chgData name="Dasanayake Mudiyanselage Gehan Kavinda Dasanayake" userId="69ce212a-9b5f-4da4-98bd-f6d933cc1f8f" providerId="ADAL" clId="{ADE8139B-0D84-4F0D-97A6-CFD5E0E3FE35}" dt="2025-06-11T07:36:26.370" v="1963" actId="1037"/>
        <pc:sldMkLst>
          <pc:docMk/>
          <pc:sldMk cId="885409873" sldId="297"/>
        </pc:sldMkLst>
      </pc:sldChg>
      <pc:sldChg chg="addSp delSp modSp add mod">
        <pc:chgData name="Dasanayake Mudiyanselage Gehan Kavinda Dasanayake" userId="69ce212a-9b5f-4da4-98bd-f6d933cc1f8f" providerId="ADAL" clId="{ADE8139B-0D84-4F0D-97A6-CFD5E0E3FE35}" dt="2025-06-11T07:38:30.544" v="1997" actId="403"/>
        <pc:sldMkLst>
          <pc:docMk/>
          <pc:sldMk cId="3862920432" sldId="298"/>
        </pc:sldMkLst>
      </pc:sldChg>
      <pc:sldChg chg="modSp add mod">
        <pc:chgData name="Dasanayake Mudiyanselage Gehan Kavinda Dasanayake" userId="69ce212a-9b5f-4da4-98bd-f6d933cc1f8f" providerId="ADAL" clId="{ADE8139B-0D84-4F0D-97A6-CFD5E0E3FE35}" dt="2025-06-11T07:47:22.916" v="2094" actId="12"/>
        <pc:sldMkLst>
          <pc:docMk/>
          <pc:sldMk cId="4236033799" sldId="299"/>
        </pc:sldMkLst>
      </pc:sldChg>
      <pc:sldChg chg="addSp modSp add mod">
        <pc:chgData name="Dasanayake Mudiyanselage Gehan Kavinda Dasanayake" userId="69ce212a-9b5f-4da4-98bd-f6d933cc1f8f" providerId="ADAL" clId="{ADE8139B-0D84-4F0D-97A6-CFD5E0E3FE35}" dt="2025-06-11T07:40:22.268" v="2022" actId="313"/>
        <pc:sldMkLst>
          <pc:docMk/>
          <pc:sldMk cId="3854780797" sldId="300"/>
        </pc:sldMkLst>
      </pc:sldChg>
      <pc:sldChg chg="modSp add mod">
        <pc:chgData name="Dasanayake Mudiyanselage Gehan Kavinda Dasanayake" userId="69ce212a-9b5f-4da4-98bd-f6d933cc1f8f" providerId="ADAL" clId="{ADE8139B-0D84-4F0D-97A6-CFD5E0E3FE35}" dt="2025-06-11T07:42:50.975" v="2069" actId="12"/>
        <pc:sldMkLst>
          <pc:docMk/>
          <pc:sldMk cId="956034298" sldId="301"/>
        </pc:sldMkLst>
      </pc:sldChg>
      <pc:sldChg chg="addSp modSp add mod">
        <pc:chgData name="Dasanayake Mudiyanselage Gehan Kavinda Dasanayake" userId="69ce212a-9b5f-4da4-98bd-f6d933cc1f8f" providerId="ADAL" clId="{ADE8139B-0D84-4F0D-97A6-CFD5E0E3FE35}" dt="2025-06-11T07:51:10.853" v="2140" actId="404"/>
        <pc:sldMkLst>
          <pc:docMk/>
          <pc:sldMk cId="2876560607" sldId="302"/>
        </pc:sldMkLst>
      </pc:sldChg>
      <pc:sldChg chg="addSp delSp modSp add mod">
        <pc:chgData name="Dasanayake Mudiyanselage Gehan Kavinda Dasanayake" userId="69ce212a-9b5f-4da4-98bd-f6d933cc1f8f" providerId="ADAL" clId="{ADE8139B-0D84-4F0D-97A6-CFD5E0E3FE35}" dt="2025-06-11T07:58:28.850" v="2223" actId="14100"/>
        <pc:sldMkLst>
          <pc:docMk/>
          <pc:sldMk cId="2510069378" sldId="303"/>
        </pc:sldMkLst>
      </pc:sldChg>
      <pc:sldChg chg="addSp modSp add mod">
        <pc:chgData name="Dasanayake Mudiyanselage Gehan Kavinda Dasanayake" userId="69ce212a-9b5f-4da4-98bd-f6d933cc1f8f" providerId="ADAL" clId="{ADE8139B-0D84-4F0D-97A6-CFD5E0E3FE35}" dt="2025-06-11T07:59:59.556" v="2266" actId="20577"/>
        <pc:sldMkLst>
          <pc:docMk/>
          <pc:sldMk cId="2052445999" sldId="304"/>
        </pc:sldMkLst>
      </pc:sldChg>
      <pc:sldChg chg="addSp delSp modSp add mod replId">
        <pc:chgData name="Dasanayake Mudiyanselage Gehan Kavinda Dasanayake" userId="69ce212a-9b5f-4da4-98bd-f6d933cc1f8f" providerId="ADAL" clId="{ADE8139B-0D84-4F0D-97A6-CFD5E0E3FE35}" dt="2025-06-11T08:05:05.045" v="2329" actId="1076"/>
        <pc:sldMkLst>
          <pc:docMk/>
          <pc:sldMk cId="2026317830" sldId="305"/>
        </pc:sldMkLst>
      </pc:sldChg>
      <pc:sldChg chg="modSp add mod">
        <pc:chgData name="Dasanayake Mudiyanselage Gehan Kavinda Dasanayake" userId="69ce212a-9b5f-4da4-98bd-f6d933cc1f8f" providerId="ADAL" clId="{ADE8139B-0D84-4F0D-97A6-CFD5E0E3FE35}" dt="2025-06-11T08:07:55.783" v="2351" actId="108"/>
        <pc:sldMkLst>
          <pc:docMk/>
          <pc:sldMk cId="169059368" sldId="306"/>
        </pc:sldMkLst>
      </pc:sldChg>
      <pc:sldChg chg="add del replId">
        <pc:chgData name="Dasanayake Mudiyanselage Gehan Kavinda Dasanayake" userId="69ce212a-9b5f-4da4-98bd-f6d933cc1f8f" providerId="ADAL" clId="{ADE8139B-0D84-4F0D-97A6-CFD5E0E3FE35}" dt="2025-06-11T08:08:18.852" v="2352" actId="47"/>
        <pc:sldMkLst>
          <pc:docMk/>
          <pc:sldMk cId="1196066825" sldId="307"/>
        </pc:sldMkLst>
      </pc:sldChg>
      <pc:sldChg chg="add del replId">
        <pc:chgData name="Dasanayake Mudiyanselage Gehan Kavinda Dasanayake" userId="69ce212a-9b5f-4da4-98bd-f6d933cc1f8f" providerId="ADAL" clId="{ADE8139B-0D84-4F0D-97A6-CFD5E0E3FE35}" dt="2025-06-11T08:08:21.410" v="2353" actId="47"/>
        <pc:sldMkLst>
          <pc:docMk/>
          <pc:sldMk cId="1690995474" sldId="308"/>
        </pc:sldMkLst>
      </pc:sldChg>
      <pc:sldChg chg="add del replId">
        <pc:chgData name="Dasanayake Mudiyanselage Gehan Kavinda Dasanayake" userId="69ce212a-9b5f-4da4-98bd-f6d933cc1f8f" providerId="ADAL" clId="{ADE8139B-0D84-4F0D-97A6-CFD5E0E3FE35}" dt="2025-06-11T08:08:23.029" v="2354" actId="47"/>
        <pc:sldMkLst>
          <pc:docMk/>
          <pc:sldMk cId="1146054625" sldId="309"/>
        </pc:sldMkLst>
      </pc:sldChg>
      <pc:sldChg chg="delSp modSp add mod">
        <pc:chgData name="Dasanayake Mudiyanselage Gehan Kavinda Dasanayake" userId="69ce212a-9b5f-4da4-98bd-f6d933cc1f8f" providerId="ADAL" clId="{ADE8139B-0D84-4F0D-97A6-CFD5E0E3FE35}" dt="2025-06-11T08:01:15.529" v="2294" actId="27636"/>
        <pc:sldMkLst>
          <pc:docMk/>
          <pc:sldMk cId="247385388" sldId="310"/>
        </pc:sldMkLst>
      </pc:sldChg>
      <pc:sldChg chg="modSp add mod">
        <pc:chgData name="Dasanayake Mudiyanselage Gehan Kavinda Dasanayake" userId="69ce212a-9b5f-4da4-98bd-f6d933cc1f8f" providerId="ADAL" clId="{ADE8139B-0D84-4F0D-97A6-CFD5E0E3FE35}" dt="2025-06-11T08:12:33.246" v="2430" actId="113"/>
        <pc:sldMkLst>
          <pc:docMk/>
          <pc:sldMk cId="458714833" sldId="311"/>
        </pc:sldMkLst>
      </pc:sldChg>
      <pc:sldChg chg="modSp add mod">
        <pc:chgData name="Dasanayake Mudiyanselage Gehan Kavinda Dasanayake" userId="69ce212a-9b5f-4da4-98bd-f6d933cc1f8f" providerId="ADAL" clId="{ADE8139B-0D84-4F0D-97A6-CFD5E0E3FE35}" dt="2025-06-11T08:13:01.286" v="2433" actId="113"/>
        <pc:sldMkLst>
          <pc:docMk/>
          <pc:sldMk cId="1539119731" sldId="312"/>
        </pc:sldMkLst>
      </pc:sldChg>
      <pc:sldChg chg="modSp add mod">
        <pc:chgData name="Dasanayake Mudiyanselage Gehan Kavinda Dasanayake" userId="69ce212a-9b5f-4da4-98bd-f6d933cc1f8f" providerId="ADAL" clId="{ADE8139B-0D84-4F0D-97A6-CFD5E0E3FE35}" dt="2025-06-11T08:13:21.607" v="2439" actId="113"/>
        <pc:sldMkLst>
          <pc:docMk/>
          <pc:sldMk cId="2850236416" sldId="313"/>
        </pc:sldMkLst>
      </pc:sldChg>
      <pc:sldChg chg="add del">
        <pc:chgData name="Dasanayake Mudiyanselage Gehan Kavinda Dasanayake" userId="69ce212a-9b5f-4da4-98bd-f6d933cc1f8f" providerId="ADAL" clId="{ADE8139B-0D84-4F0D-97A6-CFD5E0E3FE35}" dt="2025-06-11T08:13:42.177" v="2440" actId="47"/>
        <pc:sldMkLst>
          <pc:docMk/>
          <pc:sldMk cId="4229523300" sldId="314"/>
        </pc:sldMkLst>
      </pc:sldChg>
      <pc:sldChg chg="modSp add mod">
        <pc:chgData name="Dasanayake Mudiyanselage Gehan Kavinda Dasanayake" userId="69ce212a-9b5f-4da4-98bd-f6d933cc1f8f" providerId="ADAL" clId="{ADE8139B-0D84-4F0D-97A6-CFD5E0E3FE35}" dt="2025-06-11T08:14:17.396" v="2449" actId="20577"/>
        <pc:sldMkLst>
          <pc:docMk/>
          <pc:sldMk cId="2225273368" sldId="315"/>
        </pc:sldMkLst>
      </pc:sldChg>
      <pc:sldChg chg="modSp add mod">
        <pc:chgData name="Dasanayake Mudiyanselage Gehan Kavinda Dasanayake" userId="69ce212a-9b5f-4da4-98bd-f6d933cc1f8f" providerId="ADAL" clId="{ADE8139B-0D84-4F0D-97A6-CFD5E0E3FE35}" dt="2025-06-11T08:15:34.997" v="2470" actId="255"/>
        <pc:sldMkLst>
          <pc:docMk/>
          <pc:sldMk cId="3457840337" sldId="316"/>
        </pc:sldMkLst>
      </pc:sldChg>
    </pc:docChg>
  </pc:docChgLst>
  <pc:docChgLst>
    <pc:chgData name="Dasanayake Mudiyanselage Gehan Kavinda Dasanayake (Stud.)" userId="69ce212a-9b5f-4da4-98bd-f6d933cc1f8f" providerId="ADAL" clId="{53FD135F-00A5-4E4A-B5C9-14E7F392D594}"/>
    <pc:docChg chg="undo custSel addSld modSld">
      <pc:chgData name="Dasanayake Mudiyanselage Gehan Kavinda Dasanayake (Stud.)" userId="69ce212a-9b5f-4da4-98bd-f6d933cc1f8f" providerId="ADAL" clId="{53FD135F-00A5-4E4A-B5C9-14E7F392D594}" dt="2025-08-17T10:19:01.382" v="320" actId="1076"/>
      <pc:docMkLst>
        <pc:docMk/>
      </pc:docMkLst>
      <pc:sldChg chg="modSp mod">
        <pc:chgData name="Dasanayake Mudiyanselage Gehan Kavinda Dasanayake (Stud.)" userId="69ce212a-9b5f-4da4-98bd-f6d933cc1f8f" providerId="ADAL" clId="{53FD135F-00A5-4E4A-B5C9-14E7F392D594}" dt="2025-08-17T08:27:06.854" v="95" actId="113"/>
        <pc:sldMkLst>
          <pc:docMk/>
          <pc:sldMk cId="3052670143" sldId="392"/>
        </pc:sldMkLst>
        <pc:spChg chg="mod">
          <ac:chgData name="Dasanayake Mudiyanselage Gehan Kavinda Dasanayake (Stud.)" userId="69ce212a-9b5f-4da4-98bd-f6d933cc1f8f" providerId="ADAL" clId="{53FD135F-00A5-4E4A-B5C9-14E7F392D594}" dt="2025-08-17T08:27:06.854" v="95" actId="113"/>
          <ac:spMkLst>
            <pc:docMk/>
            <pc:sldMk cId="3052670143" sldId="392"/>
            <ac:spMk id="6" creationId="{F7D3288E-D4BE-6138-CF1A-9F3778E90262}"/>
          </ac:spMkLst>
        </pc:spChg>
      </pc:sldChg>
      <pc:sldChg chg="modSp mod">
        <pc:chgData name="Dasanayake Mudiyanselage Gehan Kavinda Dasanayake (Stud.)" userId="69ce212a-9b5f-4da4-98bd-f6d933cc1f8f" providerId="ADAL" clId="{53FD135F-00A5-4E4A-B5C9-14E7F392D594}" dt="2025-08-17T08:59:37.631" v="222" actId="20577"/>
        <pc:sldMkLst>
          <pc:docMk/>
          <pc:sldMk cId="165275994" sldId="399"/>
        </pc:sldMkLst>
        <pc:spChg chg="mod">
          <ac:chgData name="Dasanayake Mudiyanselage Gehan Kavinda Dasanayake (Stud.)" userId="69ce212a-9b5f-4da4-98bd-f6d933cc1f8f" providerId="ADAL" clId="{53FD135F-00A5-4E4A-B5C9-14E7F392D594}" dt="2025-08-17T08:59:37.631" v="222" actId="20577"/>
          <ac:spMkLst>
            <pc:docMk/>
            <pc:sldMk cId="165275994" sldId="399"/>
            <ac:spMk id="6" creationId="{893CFECE-B9FE-66AA-E9EC-CBD22A5ABFCB}"/>
          </ac:spMkLst>
        </pc:spChg>
      </pc:sldChg>
      <pc:sldChg chg="addSp delSp modSp mod">
        <pc:chgData name="Dasanayake Mudiyanselage Gehan Kavinda Dasanayake (Stud.)" userId="69ce212a-9b5f-4da4-98bd-f6d933cc1f8f" providerId="ADAL" clId="{53FD135F-00A5-4E4A-B5C9-14E7F392D594}" dt="2025-08-17T08:26:44.806" v="93" actId="14100"/>
        <pc:sldMkLst>
          <pc:docMk/>
          <pc:sldMk cId="1617552769" sldId="406"/>
        </pc:sldMkLst>
        <pc:spChg chg="mod">
          <ac:chgData name="Dasanayake Mudiyanselage Gehan Kavinda Dasanayake (Stud.)" userId="69ce212a-9b5f-4da4-98bd-f6d933cc1f8f" providerId="ADAL" clId="{53FD135F-00A5-4E4A-B5C9-14E7F392D594}" dt="2025-08-17T08:26:44.806" v="93" actId="14100"/>
          <ac:spMkLst>
            <pc:docMk/>
            <pc:sldMk cId="1617552769" sldId="406"/>
            <ac:spMk id="2" creationId="{D5E74BE3-C451-8D4E-0683-C1AB27806D0B}"/>
          </ac:spMkLst>
        </pc:spChg>
        <pc:spChg chg="del mod">
          <ac:chgData name="Dasanayake Mudiyanselage Gehan Kavinda Dasanayake (Stud.)" userId="69ce212a-9b5f-4da4-98bd-f6d933cc1f8f" providerId="ADAL" clId="{53FD135F-00A5-4E4A-B5C9-14E7F392D594}" dt="2025-08-17T08:24:52.825" v="62"/>
          <ac:spMkLst>
            <pc:docMk/>
            <pc:sldMk cId="1617552769" sldId="406"/>
            <ac:spMk id="6" creationId="{189150E8-ED9A-AECD-0214-1BF16E4FF74C}"/>
          </ac:spMkLst>
        </pc:spChg>
        <pc:spChg chg="mod">
          <ac:chgData name="Dasanayake Mudiyanselage Gehan Kavinda Dasanayake (Stud.)" userId="69ce212a-9b5f-4da4-98bd-f6d933cc1f8f" providerId="ADAL" clId="{53FD135F-00A5-4E4A-B5C9-14E7F392D594}" dt="2025-08-17T08:26:41.809" v="92" actId="1076"/>
          <ac:spMkLst>
            <pc:docMk/>
            <pc:sldMk cId="1617552769" sldId="406"/>
            <ac:spMk id="7" creationId="{1F6A26F7-F388-3525-1CA6-3DBF07739C07}"/>
          </ac:spMkLst>
        </pc:spChg>
        <pc:spChg chg="add mod">
          <ac:chgData name="Dasanayake Mudiyanselage Gehan Kavinda Dasanayake (Stud.)" userId="69ce212a-9b5f-4da4-98bd-f6d933cc1f8f" providerId="ADAL" clId="{53FD135F-00A5-4E4A-B5C9-14E7F392D594}" dt="2025-08-17T08:25:50.798" v="91"/>
          <ac:spMkLst>
            <pc:docMk/>
            <pc:sldMk cId="1617552769" sldId="406"/>
            <ac:spMk id="8" creationId="{B33C319B-8053-BB29-4E5A-092DE31AF6E5}"/>
          </ac:spMkLst>
        </pc:spChg>
        <pc:picChg chg="mod">
          <ac:chgData name="Dasanayake Mudiyanselage Gehan Kavinda Dasanayake (Stud.)" userId="69ce212a-9b5f-4da4-98bd-f6d933cc1f8f" providerId="ADAL" clId="{53FD135F-00A5-4E4A-B5C9-14E7F392D594}" dt="2025-08-17T08:26:41.809" v="92" actId="1076"/>
          <ac:picMkLst>
            <pc:docMk/>
            <pc:sldMk cId="1617552769" sldId="406"/>
            <ac:picMk id="4100" creationId="{2CEA9E0F-B1F1-A8FA-B445-98D8884058D0}"/>
          </ac:picMkLst>
        </pc:picChg>
      </pc:sldChg>
      <pc:sldChg chg="addSp modSp mod modAnim">
        <pc:chgData name="Dasanayake Mudiyanselage Gehan Kavinda Dasanayake (Stud.)" userId="69ce212a-9b5f-4da4-98bd-f6d933cc1f8f" providerId="ADAL" clId="{53FD135F-00A5-4E4A-B5C9-14E7F392D594}" dt="2025-08-17T08:18:52.567" v="54"/>
        <pc:sldMkLst>
          <pc:docMk/>
          <pc:sldMk cId="3593186358" sldId="411"/>
        </pc:sldMkLst>
        <pc:spChg chg="add mod">
          <ac:chgData name="Dasanayake Mudiyanselage Gehan Kavinda Dasanayake (Stud.)" userId="69ce212a-9b5f-4da4-98bd-f6d933cc1f8f" providerId="ADAL" clId="{53FD135F-00A5-4E4A-B5C9-14E7F392D594}" dt="2025-08-17T08:13:04.356" v="3" actId="571"/>
          <ac:spMkLst>
            <pc:docMk/>
            <pc:sldMk cId="3593186358" sldId="411"/>
            <ac:spMk id="5" creationId="{AA75E749-397C-5FAE-8C73-BAFBA750A93B}"/>
          </ac:spMkLst>
        </pc:spChg>
        <pc:spChg chg="mod">
          <ac:chgData name="Dasanayake Mudiyanselage Gehan Kavinda Dasanayake (Stud.)" userId="69ce212a-9b5f-4da4-98bd-f6d933cc1f8f" providerId="ADAL" clId="{53FD135F-00A5-4E4A-B5C9-14E7F392D594}" dt="2025-08-17T08:13:36.702" v="17" actId="14100"/>
          <ac:spMkLst>
            <pc:docMk/>
            <pc:sldMk cId="3593186358" sldId="411"/>
            <ac:spMk id="6" creationId="{8E059628-485C-CC8E-53FC-028787B4E0C2}"/>
          </ac:spMkLst>
        </pc:spChg>
        <pc:spChg chg="add mod">
          <ac:chgData name="Dasanayake Mudiyanselage Gehan Kavinda Dasanayake (Stud.)" userId="69ce212a-9b5f-4da4-98bd-f6d933cc1f8f" providerId="ADAL" clId="{53FD135F-00A5-4E4A-B5C9-14E7F392D594}" dt="2025-08-17T08:13:04.356" v="3" actId="571"/>
          <ac:spMkLst>
            <pc:docMk/>
            <pc:sldMk cId="3593186358" sldId="411"/>
            <ac:spMk id="10" creationId="{83BE1A87-661D-2CB5-CA48-F93ED4726EA7}"/>
          </ac:spMkLst>
        </pc:spChg>
        <pc:spChg chg="add mod">
          <ac:chgData name="Dasanayake Mudiyanselage Gehan Kavinda Dasanayake (Stud.)" userId="69ce212a-9b5f-4da4-98bd-f6d933cc1f8f" providerId="ADAL" clId="{53FD135F-00A5-4E4A-B5C9-14E7F392D594}" dt="2025-08-17T08:13:04.356" v="3" actId="571"/>
          <ac:spMkLst>
            <pc:docMk/>
            <pc:sldMk cId="3593186358" sldId="411"/>
            <ac:spMk id="12" creationId="{A6F6F8A4-540A-5178-0B86-9638465EA807}"/>
          </ac:spMkLst>
        </pc:spChg>
        <pc:spChg chg="add mod">
          <ac:chgData name="Dasanayake Mudiyanselage Gehan Kavinda Dasanayake (Stud.)" userId="69ce212a-9b5f-4da4-98bd-f6d933cc1f8f" providerId="ADAL" clId="{53FD135F-00A5-4E4A-B5C9-14E7F392D594}" dt="2025-08-17T08:13:04.356" v="3" actId="571"/>
          <ac:spMkLst>
            <pc:docMk/>
            <pc:sldMk cId="3593186358" sldId="411"/>
            <ac:spMk id="16" creationId="{F81074A9-87C5-BEFB-C0D7-DEE75FECBDA4}"/>
          </ac:spMkLst>
        </pc:spChg>
        <pc:spChg chg="add mod">
          <ac:chgData name="Dasanayake Mudiyanselage Gehan Kavinda Dasanayake (Stud.)" userId="69ce212a-9b5f-4da4-98bd-f6d933cc1f8f" providerId="ADAL" clId="{53FD135F-00A5-4E4A-B5C9-14E7F392D594}" dt="2025-08-17T08:13:04.356" v="3" actId="571"/>
          <ac:spMkLst>
            <pc:docMk/>
            <pc:sldMk cId="3593186358" sldId="411"/>
            <ac:spMk id="18" creationId="{946645EC-C332-17C8-1060-A40BF9F3229D}"/>
          </ac:spMkLst>
        </pc:spChg>
        <pc:spChg chg="add mod">
          <ac:chgData name="Dasanayake Mudiyanselage Gehan Kavinda Dasanayake (Stud.)" userId="69ce212a-9b5f-4da4-98bd-f6d933cc1f8f" providerId="ADAL" clId="{53FD135F-00A5-4E4A-B5C9-14E7F392D594}" dt="2025-08-17T08:13:04.356" v="3" actId="571"/>
          <ac:spMkLst>
            <pc:docMk/>
            <pc:sldMk cId="3593186358" sldId="411"/>
            <ac:spMk id="20" creationId="{CBD05613-5958-A322-1717-FD0404EA621C}"/>
          </ac:spMkLst>
        </pc:spChg>
        <pc:spChg chg="add mod">
          <ac:chgData name="Dasanayake Mudiyanselage Gehan Kavinda Dasanayake (Stud.)" userId="69ce212a-9b5f-4da4-98bd-f6d933cc1f8f" providerId="ADAL" clId="{53FD135F-00A5-4E4A-B5C9-14E7F392D594}" dt="2025-08-17T08:13:04.356" v="3" actId="571"/>
          <ac:spMkLst>
            <pc:docMk/>
            <pc:sldMk cId="3593186358" sldId="411"/>
            <ac:spMk id="21" creationId="{EDA751BE-6FFF-A8B0-E17F-F168C600AAA7}"/>
          </ac:spMkLst>
        </pc:spChg>
        <pc:spChg chg="add mod">
          <ac:chgData name="Dasanayake Mudiyanselage Gehan Kavinda Dasanayake (Stud.)" userId="69ce212a-9b5f-4da4-98bd-f6d933cc1f8f" providerId="ADAL" clId="{53FD135F-00A5-4E4A-B5C9-14E7F392D594}" dt="2025-08-17T08:13:33.993" v="16" actId="14100"/>
          <ac:spMkLst>
            <pc:docMk/>
            <pc:sldMk cId="3593186358" sldId="411"/>
            <ac:spMk id="23" creationId="{E5D3CC11-A55B-E9F0-74E1-89A0180AA698}"/>
          </ac:spMkLst>
        </pc:spChg>
        <pc:spChg chg="add mod">
          <ac:chgData name="Dasanayake Mudiyanselage Gehan Kavinda Dasanayake (Stud.)" userId="69ce212a-9b5f-4da4-98bd-f6d933cc1f8f" providerId="ADAL" clId="{53FD135F-00A5-4E4A-B5C9-14E7F392D594}" dt="2025-08-17T08:18:07.628" v="41" actId="14100"/>
          <ac:spMkLst>
            <pc:docMk/>
            <pc:sldMk cId="3593186358" sldId="411"/>
            <ac:spMk id="24" creationId="{31F004FC-8CB5-63E4-5549-7282C3383F5E}"/>
          </ac:spMkLst>
        </pc:spChg>
        <pc:picChg chg="add mod">
          <ac:chgData name="Dasanayake Mudiyanselage Gehan Kavinda Dasanayake (Stud.)" userId="69ce212a-9b5f-4da4-98bd-f6d933cc1f8f" providerId="ADAL" clId="{53FD135F-00A5-4E4A-B5C9-14E7F392D594}" dt="2025-08-17T08:13:04.356" v="3" actId="571"/>
          <ac:picMkLst>
            <pc:docMk/>
            <pc:sldMk cId="3593186358" sldId="411"/>
            <ac:picMk id="8" creationId="{ABD316F6-83B7-785A-8878-B331E2DC57AC}"/>
          </ac:picMkLst>
        </pc:picChg>
        <pc:picChg chg="add mod">
          <ac:chgData name="Dasanayake Mudiyanselage Gehan Kavinda Dasanayake (Stud.)" userId="69ce212a-9b5f-4da4-98bd-f6d933cc1f8f" providerId="ADAL" clId="{53FD135F-00A5-4E4A-B5C9-14E7F392D594}" dt="2025-08-17T08:13:04.356" v="3" actId="571"/>
          <ac:picMkLst>
            <pc:docMk/>
            <pc:sldMk cId="3593186358" sldId="411"/>
            <ac:picMk id="9" creationId="{6455B88E-FAF4-E6E2-5C62-503298BBC801}"/>
          </ac:picMkLst>
        </pc:picChg>
        <pc:picChg chg="add mod">
          <ac:chgData name="Dasanayake Mudiyanselage Gehan Kavinda Dasanayake (Stud.)" userId="69ce212a-9b5f-4da4-98bd-f6d933cc1f8f" providerId="ADAL" clId="{53FD135F-00A5-4E4A-B5C9-14E7F392D594}" dt="2025-08-17T08:13:04.356" v="3" actId="571"/>
          <ac:picMkLst>
            <pc:docMk/>
            <pc:sldMk cId="3593186358" sldId="411"/>
            <ac:picMk id="14" creationId="{4DCB947B-57BE-DFAB-2DCF-5FFFB95E63B7}"/>
          </ac:picMkLst>
        </pc:picChg>
      </pc:sldChg>
      <pc:sldChg chg="addSp modSp mod modAnim">
        <pc:chgData name="Dasanayake Mudiyanselage Gehan Kavinda Dasanayake (Stud.)" userId="69ce212a-9b5f-4da4-98bd-f6d933cc1f8f" providerId="ADAL" clId="{53FD135F-00A5-4E4A-B5C9-14E7F392D594}" dt="2025-08-17T08:35:29.939" v="117"/>
        <pc:sldMkLst>
          <pc:docMk/>
          <pc:sldMk cId="4213265411" sldId="422"/>
        </pc:sldMkLst>
        <pc:spChg chg="mod">
          <ac:chgData name="Dasanayake Mudiyanselage Gehan Kavinda Dasanayake (Stud.)" userId="69ce212a-9b5f-4da4-98bd-f6d933cc1f8f" providerId="ADAL" clId="{53FD135F-00A5-4E4A-B5C9-14E7F392D594}" dt="2025-08-17T08:34:54.163" v="113" actId="14100"/>
          <ac:spMkLst>
            <pc:docMk/>
            <pc:sldMk cId="4213265411" sldId="422"/>
            <ac:spMk id="6" creationId="{378E7C1C-D820-B5D2-6BA6-1E94D87A9D39}"/>
          </ac:spMkLst>
        </pc:spChg>
        <pc:spChg chg="mod">
          <ac:chgData name="Dasanayake Mudiyanselage Gehan Kavinda Dasanayake (Stud.)" userId="69ce212a-9b5f-4da4-98bd-f6d933cc1f8f" providerId="ADAL" clId="{53FD135F-00A5-4E4A-B5C9-14E7F392D594}" dt="2025-08-17T08:33:52.030" v="99" actId="164"/>
          <ac:spMkLst>
            <pc:docMk/>
            <pc:sldMk cId="4213265411" sldId="422"/>
            <ac:spMk id="7" creationId="{65E68648-4B81-2672-3DF1-3E0A0303C9FE}"/>
          </ac:spMkLst>
        </pc:spChg>
        <pc:spChg chg="add mod">
          <ac:chgData name="Dasanayake Mudiyanselage Gehan Kavinda Dasanayake (Stud.)" userId="69ce212a-9b5f-4da4-98bd-f6d933cc1f8f" providerId="ADAL" clId="{53FD135F-00A5-4E4A-B5C9-14E7F392D594}" dt="2025-08-17T08:34:23.028" v="112" actId="403"/>
          <ac:spMkLst>
            <pc:docMk/>
            <pc:sldMk cId="4213265411" sldId="422"/>
            <ac:spMk id="9" creationId="{94431E59-5A70-A606-4289-2A46DD23ABE6}"/>
          </ac:spMkLst>
        </pc:spChg>
        <pc:grpChg chg="add mod">
          <ac:chgData name="Dasanayake Mudiyanselage Gehan Kavinda Dasanayake (Stud.)" userId="69ce212a-9b5f-4da4-98bd-f6d933cc1f8f" providerId="ADAL" clId="{53FD135F-00A5-4E4A-B5C9-14E7F392D594}" dt="2025-08-17T08:33:55.035" v="100" actId="1076"/>
          <ac:grpSpMkLst>
            <pc:docMk/>
            <pc:sldMk cId="4213265411" sldId="422"/>
            <ac:grpSpMk id="2" creationId="{B5EC8A56-D312-4438-D7AE-2404153961FD}"/>
          </ac:grpSpMkLst>
        </pc:grpChg>
        <pc:picChg chg="mod">
          <ac:chgData name="Dasanayake Mudiyanselage Gehan Kavinda Dasanayake (Stud.)" userId="69ce212a-9b5f-4da4-98bd-f6d933cc1f8f" providerId="ADAL" clId="{53FD135F-00A5-4E4A-B5C9-14E7F392D594}" dt="2025-08-17T08:33:52.030" v="99" actId="164"/>
          <ac:picMkLst>
            <pc:docMk/>
            <pc:sldMk cId="4213265411" sldId="422"/>
            <ac:picMk id="8" creationId="{E2F4AD1C-4025-F801-BC16-C43EFC37DD64}"/>
          </ac:picMkLst>
        </pc:picChg>
      </pc:sldChg>
      <pc:sldChg chg="modSp mod">
        <pc:chgData name="Dasanayake Mudiyanselage Gehan Kavinda Dasanayake (Stud.)" userId="69ce212a-9b5f-4da4-98bd-f6d933cc1f8f" providerId="ADAL" clId="{53FD135F-00A5-4E4A-B5C9-14E7F392D594}" dt="2025-08-17T08:41:24.788" v="174" actId="114"/>
        <pc:sldMkLst>
          <pc:docMk/>
          <pc:sldMk cId="3841707238" sldId="423"/>
        </pc:sldMkLst>
        <pc:spChg chg="mod">
          <ac:chgData name="Dasanayake Mudiyanselage Gehan Kavinda Dasanayake (Stud.)" userId="69ce212a-9b5f-4da4-98bd-f6d933cc1f8f" providerId="ADAL" clId="{53FD135F-00A5-4E4A-B5C9-14E7F392D594}" dt="2025-08-17T08:41:24.788" v="174" actId="114"/>
          <ac:spMkLst>
            <pc:docMk/>
            <pc:sldMk cId="3841707238" sldId="423"/>
            <ac:spMk id="5" creationId="{02D4FF0D-1AAE-7B4E-E283-257E8CA450B0}"/>
          </ac:spMkLst>
        </pc:spChg>
        <pc:spChg chg="mod">
          <ac:chgData name="Dasanayake Mudiyanselage Gehan Kavinda Dasanayake (Stud.)" userId="69ce212a-9b5f-4da4-98bd-f6d933cc1f8f" providerId="ADAL" clId="{53FD135F-00A5-4E4A-B5C9-14E7F392D594}" dt="2025-08-17T08:40:24.704" v="139" actId="20577"/>
          <ac:spMkLst>
            <pc:docMk/>
            <pc:sldMk cId="3841707238" sldId="423"/>
            <ac:spMk id="6" creationId="{C8DAAA4C-71B0-A120-316B-D1DE7052B537}"/>
          </ac:spMkLst>
        </pc:spChg>
        <pc:spChg chg="mod">
          <ac:chgData name="Dasanayake Mudiyanselage Gehan Kavinda Dasanayake (Stud.)" userId="69ce212a-9b5f-4da4-98bd-f6d933cc1f8f" providerId="ADAL" clId="{53FD135F-00A5-4E4A-B5C9-14E7F392D594}" dt="2025-08-17T08:41:12.758" v="163" actId="114"/>
          <ac:spMkLst>
            <pc:docMk/>
            <pc:sldMk cId="3841707238" sldId="423"/>
            <ac:spMk id="8" creationId="{6F3BA974-F987-AA76-44AD-A1EC7FEFBA22}"/>
          </ac:spMkLst>
        </pc:spChg>
        <pc:picChg chg="mod">
          <ac:chgData name="Dasanayake Mudiyanselage Gehan Kavinda Dasanayake (Stud.)" userId="69ce212a-9b5f-4da4-98bd-f6d933cc1f8f" providerId="ADAL" clId="{53FD135F-00A5-4E4A-B5C9-14E7F392D594}" dt="2025-08-17T08:40:54.667" v="152" actId="1076"/>
          <ac:picMkLst>
            <pc:docMk/>
            <pc:sldMk cId="3841707238" sldId="423"/>
            <ac:picMk id="3074" creationId="{73FD20C3-554E-581D-E9DA-BA6E6E35874D}"/>
          </ac:picMkLst>
        </pc:picChg>
        <pc:picChg chg="mod">
          <ac:chgData name="Dasanayake Mudiyanselage Gehan Kavinda Dasanayake (Stud.)" userId="69ce212a-9b5f-4da4-98bd-f6d933cc1f8f" providerId="ADAL" clId="{53FD135F-00A5-4E4A-B5C9-14E7F392D594}" dt="2025-08-17T08:40:57.093" v="153" actId="1076"/>
          <ac:picMkLst>
            <pc:docMk/>
            <pc:sldMk cId="3841707238" sldId="423"/>
            <ac:picMk id="3076" creationId="{E4992688-64F7-965F-5CB2-AFA900AC5A4A}"/>
          </ac:picMkLst>
        </pc:picChg>
      </pc:sldChg>
      <pc:sldChg chg="modSp mod">
        <pc:chgData name="Dasanayake Mudiyanselage Gehan Kavinda Dasanayake (Stud.)" userId="69ce212a-9b5f-4da4-98bd-f6d933cc1f8f" providerId="ADAL" clId="{53FD135F-00A5-4E4A-B5C9-14E7F392D594}" dt="2025-08-17T08:42:35.126" v="189" actId="255"/>
        <pc:sldMkLst>
          <pc:docMk/>
          <pc:sldMk cId="2771684831" sldId="424"/>
        </pc:sldMkLst>
        <pc:spChg chg="mod">
          <ac:chgData name="Dasanayake Mudiyanselage Gehan Kavinda Dasanayake (Stud.)" userId="69ce212a-9b5f-4da4-98bd-f6d933cc1f8f" providerId="ADAL" clId="{53FD135F-00A5-4E4A-B5C9-14E7F392D594}" dt="2025-08-17T08:42:17.919" v="188" actId="1076"/>
          <ac:spMkLst>
            <pc:docMk/>
            <pc:sldMk cId="2771684831" sldId="424"/>
            <ac:spMk id="5" creationId="{2D1DEF15-8A86-40F5-FDC8-865F42D660A3}"/>
          </ac:spMkLst>
        </pc:spChg>
        <pc:spChg chg="mod">
          <ac:chgData name="Dasanayake Mudiyanselage Gehan Kavinda Dasanayake (Stud.)" userId="69ce212a-9b5f-4da4-98bd-f6d933cc1f8f" providerId="ADAL" clId="{53FD135F-00A5-4E4A-B5C9-14E7F392D594}" dt="2025-08-17T08:42:35.126" v="189" actId="255"/>
          <ac:spMkLst>
            <pc:docMk/>
            <pc:sldMk cId="2771684831" sldId="424"/>
            <ac:spMk id="6" creationId="{60CAF9AB-3608-0B52-7F2F-68717BC88C0A}"/>
          </ac:spMkLst>
        </pc:spChg>
        <pc:picChg chg="mod">
          <ac:chgData name="Dasanayake Mudiyanselage Gehan Kavinda Dasanayake (Stud.)" userId="69ce212a-9b5f-4da4-98bd-f6d933cc1f8f" providerId="ADAL" clId="{53FD135F-00A5-4E4A-B5C9-14E7F392D594}" dt="2025-08-17T08:42:15.686" v="187" actId="1076"/>
          <ac:picMkLst>
            <pc:docMk/>
            <pc:sldMk cId="2771684831" sldId="424"/>
            <ac:picMk id="4098" creationId="{763BAA59-AD47-4170-1BB6-C21CC144C5D0}"/>
          </ac:picMkLst>
        </pc:picChg>
      </pc:sldChg>
      <pc:sldChg chg="addSp delSp modSp add mod delAnim">
        <pc:chgData name="Dasanayake Mudiyanselage Gehan Kavinda Dasanayake (Stud.)" userId="69ce212a-9b5f-4da4-98bd-f6d933cc1f8f" providerId="ADAL" clId="{53FD135F-00A5-4E4A-B5C9-14E7F392D594}" dt="2025-08-17T10:19:01.382" v="320" actId="1076"/>
        <pc:sldMkLst>
          <pc:docMk/>
          <pc:sldMk cId="1953746677" sldId="426"/>
        </pc:sldMkLst>
        <pc:spChg chg="del">
          <ac:chgData name="Dasanayake Mudiyanselage Gehan Kavinda Dasanayake (Stud.)" userId="69ce212a-9b5f-4da4-98bd-f6d933cc1f8f" providerId="ADAL" clId="{53FD135F-00A5-4E4A-B5C9-14E7F392D594}" dt="2025-08-17T10:04:13.153" v="225" actId="478"/>
          <ac:spMkLst>
            <pc:docMk/>
            <pc:sldMk cId="1953746677" sldId="426"/>
            <ac:spMk id="6" creationId="{B95B0E03-D7D3-B4CD-6472-67F5149C216B}"/>
          </ac:spMkLst>
        </pc:spChg>
        <pc:spChg chg="del">
          <ac:chgData name="Dasanayake Mudiyanselage Gehan Kavinda Dasanayake (Stud.)" userId="69ce212a-9b5f-4da4-98bd-f6d933cc1f8f" providerId="ADAL" clId="{53FD135F-00A5-4E4A-B5C9-14E7F392D594}" dt="2025-08-17T10:03:37.349" v="224" actId="478"/>
          <ac:spMkLst>
            <pc:docMk/>
            <pc:sldMk cId="1953746677" sldId="426"/>
            <ac:spMk id="9" creationId="{E83CF427-5F86-BD7A-5474-15CF6A555D07}"/>
          </ac:spMkLst>
        </pc:spChg>
        <pc:spChg chg="add mod">
          <ac:chgData name="Dasanayake Mudiyanselage Gehan Kavinda Dasanayake (Stud.)" userId="69ce212a-9b5f-4da4-98bd-f6d933cc1f8f" providerId="ADAL" clId="{53FD135F-00A5-4E4A-B5C9-14E7F392D594}" dt="2025-08-17T10:09:41.432" v="252" actId="2710"/>
          <ac:spMkLst>
            <pc:docMk/>
            <pc:sldMk cId="1953746677" sldId="426"/>
            <ac:spMk id="10" creationId="{E59F5671-F3DE-B5FF-21E7-C8C10661A496}"/>
          </ac:spMkLst>
        </pc:spChg>
        <pc:spChg chg="add mod">
          <ac:chgData name="Dasanayake Mudiyanselage Gehan Kavinda Dasanayake (Stud.)" userId="69ce212a-9b5f-4da4-98bd-f6d933cc1f8f" providerId="ADAL" clId="{53FD135F-00A5-4E4A-B5C9-14E7F392D594}" dt="2025-08-17T10:19:01.382" v="320" actId="1076"/>
          <ac:spMkLst>
            <pc:docMk/>
            <pc:sldMk cId="1953746677" sldId="426"/>
            <ac:spMk id="15" creationId="{EA1CE4E6-D1C5-E36D-7F98-DB6BB725F449}"/>
          </ac:spMkLst>
        </pc:spChg>
        <pc:spChg chg="add mod">
          <ac:chgData name="Dasanayake Mudiyanselage Gehan Kavinda Dasanayake (Stud.)" userId="69ce212a-9b5f-4da4-98bd-f6d933cc1f8f" providerId="ADAL" clId="{53FD135F-00A5-4E4A-B5C9-14E7F392D594}" dt="2025-08-17T10:18:46.758" v="316" actId="571"/>
          <ac:spMkLst>
            <pc:docMk/>
            <pc:sldMk cId="1953746677" sldId="426"/>
            <ac:spMk id="17" creationId="{35D8DE13-694C-F9ED-2E69-1AB42C948E4D}"/>
          </ac:spMkLst>
        </pc:spChg>
        <pc:spChg chg="add mod">
          <ac:chgData name="Dasanayake Mudiyanselage Gehan Kavinda Dasanayake (Stud.)" userId="69ce212a-9b5f-4da4-98bd-f6d933cc1f8f" providerId="ADAL" clId="{53FD135F-00A5-4E4A-B5C9-14E7F392D594}" dt="2025-08-17T10:18:48.037" v="317"/>
          <ac:spMkLst>
            <pc:docMk/>
            <pc:sldMk cId="1953746677" sldId="426"/>
            <ac:spMk id="21" creationId="{4DF1F490-1C4A-2905-16C2-A4944C93692B}"/>
          </ac:spMkLst>
        </pc:spChg>
        <pc:spChg chg="add mod">
          <ac:chgData name="Dasanayake Mudiyanselage Gehan Kavinda Dasanayake (Stud.)" userId="69ce212a-9b5f-4da4-98bd-f6d933cc1f8f" providerId="ADAL" clId="{53FD135F-00A5-4E4A-B5C9-14E7F392D594}" dt="2025-08-17T10:18:53.612" v="319"/>
          <ac:spMkLst>
            <pc:docMk/>
            <pc:sldMk cId="1953746677" sldId="426"/>
            <ac:spMk id="22" creationId="{EC5E5218-85E6-8FA7-D453-3AC2F7E1A4D3}"/>
          </ac:spMkLst>
        </pc:spChg>
        <pc:grpChg chg="del">
          <ac:chgData name="Dasanayake Mudiyanselage Gehan Kavinda Dasanayake (Stud.)" userId="69ce212a-9b5f-4da4-98bd-f6d933cc1f8f" providerId="ADAL" clId="{53FD135F-00A5-4E4A-B5C9-14E7F392D594}" dt="2025-08-17T10:04:15.481" v="226" actId="478"/>
          <ac:grpSpMkLst>
            <pc:docMk/>
            <pc:sldMk cId="1953746677" sldId="426"/>
            <ac:grpSpMk id="2" creationId="{EC4E31F8-4580-2D4E-EC47-4E06C6D78D59}"/>
          </ac:grpSpMkLst>
        </pc:grpChg>
        <pc:picChg chg="add mod">
          <ac:chgData name="Dasanayake Mudiyanselage Gehan Kavinda Dasanayake (Stud.)" userId="69ce212a-9b5f-4da4-98bd-f6d933cc1f8f" providerId="ADAL" clId="{53FD135F-00A5-4E4A-B5C9-14E7F392D594}" dt="2025-08-17T10:18:01.744" v="274" actId="1076"/>
          <ac:picMkLst>
            <pc:docMk/>
            <pc:sldMk cId="1953746677" sldId="426"/>
            <ac:picMk id="12" creationId="{74B3D55D-374C-39DB-C777-4B7FD434D56F}"/>
          </ac:picMkLst>
        </pc:picChg>
        <pc:picChg chg="add mod">
          <ac:chgData name="Dasanayake Mudiyanselage Gehan Kavinda Dasanayake (Stud.)" userId="69ce212a-9b5f-4da4-98bd-f6d933cc1f8f" providerId="ADAL" clId="{53FD135F-00A5-4E4A-B5C9-14E7F392D594}" dt="2025-08-17T10:17:57.717" v="273" actId="14100"/>
          <ac:picMkLst>
            <pc:docMk/>
            <pc:sldMk cId="1953746677" sldId="426"/>
            <ac:picMk id="14" creationId="{0BE00A1F-C136-E508-3ADC-EBC137E94EC9}"/>
          </ac:picMkLst>
        </pc:picChg>
        <pc:picChg chg="add mod">
          <ac:chgData name="Dasanayake Mudiyanselage Gehan Kavinda Dasanayake (Stud.)" userId="69ce212a-9b5f-4da4-98bd-f6d933cc1f8f" providerId="ADAL" clId="{53FD135F-00A5-4E4A-B5C9-14E7F392D594}" dt="2025-08-17T10:18:46.758" v="316" actId="571"/>
          <ac:picMkLst>
            <pc:docMk/>
            <pc:sldMk cId="1953746677" sldId="426"/>
            <ac:picMk id="16" creationId="{C521E0EF-955A-C559-8585-8127BCFABB11}"/>
          </ac:picMkLst>
        </pc:picChg>
        <pc:picChg chg="add del">
          <ac:chgData name="Dasanayake Mudiyanselage Gehan Kavinda Dasanayake (Stud.)" userId="69ce212a-9b5f-4da4-98bd-f6d933cc1f8f" providerId="ADAL" clId="{53FD135F-00A5-4E4A-B5C9-14E7F392D594}" dt="2025-08-17T10:18:46.340" v="315" actId="22"/>
          <ac:picMkLst>
            <pc:docMk/>
            <pc:sldMk cId="1953746677" sldId="426"/>
            <ac:picMk id="19" creationId="{A2B431E0-6561-8712-523E-D444EB5001F7}"/>
          </ac:picMkLst>
        </pc:picChg>
        <pc:picChg chg="add mod">
          <ac:chgData name="Dasanayake Mudiyanselage Gehan Kavinda Dasanayake (Stud.)" userId="69ce212a-9b5f-4da4-98bd-f6d933cc1f8f" providerId="ADAL" clId="{53FD135F-00A5-4E4A-B5C9-14E7F392D594}" dt="2025-08-17T10:18:48.037" v="317"/>
          <ac:picMkLst>
            <pc:docMk/>
            <pc:sldMk cId="1953746677" sldId="426"/>
            <ac:picMk id="20" creationId="{C89D29B3-99B6-7AB9-B716-9CB7B2B9DBD4}"/>
          </ac:picMkLst>
        </pc:picChg>
      </pc:sldChg>
    </pc:docChg>
  </pc:docChgLst>
  <pc:docChgLst>
    <pc:chgData name="Dasanayake Mudiyanselage Gehan Kavinda Dasanayake" userId="69ce212a-9b5f-4da4-98bd-f6d933cc1f8f" providerId="ADAL" clId="{01C78955-76D1-4AB1-A28E-A03E4D749CE8}"/>
    <pc:docChg chg="undo custSel addSld modSld">
      <pc:chgData name="Dasanayake Mudiyanselage Gehan Kavinda Dasanayake" userId="69ce212a-9b5f-4da4-98bd-f6d933cc1f8f" providerId="ADAL" clId="{01C78955-76D1-4AB1-A28E-A03E4D749CE8}" dt="2025-08-13T07:24:46.084" v="148" actId="114"/>
      <pc:docMkLst>
        <pc:docMk/>
      </pc:docMkLst>
      <pc:sldChg chg="addSp delSp modSp add mod modNotesTx">
        <pc:chgData name="Dasanayake Mudiyanselage Gehan Kavinda Dasanayake" userId="69ce212a-9b5f-4da4-98bd-f6d933cc1f8f" providerId="ADAL" clId="{01C78955-76D1-4AB1-A28E-A03E4D749CE8}" dt="2025-08-13T07:24:22.799" v="144" actId="1076"/>
        <pc:sldMkLst>
          <pc:docMk/>
          <pc:sldMk cId="2890700470" sldId="423"/>
        </pc:sldMkLst>
      </pc:sldChg>
      <pc:sldChg chg="addSp delSp modSp add mod">
        <pc:chgData name="Dasanayake Mudiyanselage Gehan Kavinda Dasanayake" userId="69ce212a-9b5f-4da4-98bd-f6d933cc1f8f" providerId="ADAL" clId="{01C78955-76D1-4AB1-A28E-A03E4D749CE8}" dt="2025-08-13T07:24:46.084" v="148" actId="114"/>
        <pc:sldMkLst>
          <pc:docMk/>
          <pc:sldMk cId="2348054280" sldId="424"/>
        </pc:sldMkLst>
      </pc:sldChg>
    </pc:docChg>
  </pc:docChgLst>
  <pc:docChgLst>
    <pc:chgData name="Dasanayake Mudiyanselage Gehan Kavinda Dasanayake (Stud.)" userId="69ce212a-9b5f-4da4-98bd-f6d933cc1f8f" providerId="ADAL" clId="{2D25C050-410B-4F64-B1A9-9D9CC8CB343F}"/>
    <pc:docChg chg="undo custSel addSld delSld modSld sldOrd">
      <pc:chgData name="Dasanayake Mudiyanselage Gehan Kavinda Dasanayake (Stud.)" userId="69ce212a-9b5f-4da4-98bd-f6d933cc1f8f" providerId="ADAL" clId="{2D25C050-410B-4F64-B1A9-9D9CC8CB343F}" dt="2025-08-15T17:46:25.574" v="529" actId="403"/>
      <pc:docMkLst>
        <pc:docMk/>
      </pc:docMkLst>
      <pc:sldChg chg="delSp modSp mod">
        <pc:chgData name="Dasanayake Mudiyanselage Gehan Kavinda Dasanayake (Stud.)" userId="69ce212a-9b5f-4da4-98bd-f6d933cc1f8f" providerId="ADAL" clId="{2D25C050-410B-4F64-B1A9-9D9CC8CB343F}" dt="2025-08-15T10:34:53.835" v="20" actId="404"/>
        <pc:sldMkLst>
          <pc:docMk/>
          <pc:sldMk cId="0" sldId="257"/>
        </pc:sldMkLst>
        <pc:spChg chg="mod">
          <ac:chgData name="Dasanayake Mudiyanselage Gehan Kavinda Dasanayake (Stud.)" userId="69ce212a-9b5f-4da4-98bd-f6d933cc1f8f" providerId="ADAL" clId="{2D25C050-410B-4F64-B1A9-9D9CC8CB343F}" dt="2025-08-15T10:34:35.195" v="14" actId="20577"/>
          <ac:spMkLst>
            <pc:docMk/>
            <pc:sldMk cId="0" sldId="257"/>
            <ac:spMk id="2" creationId="{C6C48AE6-C248-813A-7CED-9239261BE4BE}"/>
          </ac:spMkLst>
        </pc:spChg>
        <pc:spChg chg="mod">
          <ac:chgData name="Dasanayake Mudiyanselage Gehan Kavinda Dasanayake (Stud.)" userId="69ce212a-9b5f-4da4-98bd-f6d933cc1f8f" providerId="ADAL" clId="{2D25C050-410B-4F64-B1A9-9D9CC8CB343F}" dt="2025-08-15T10:34:53.835" v="20" actId="404"/>
          <ac:spMkLst>
            <pc:docMk/>
            <pc:sldMk cId="0" sldId="257"/>
            <ac:spMk id="111" creationId="{00000000-0000-0000-0000-000000000000}"/>
          </ac:spMkLst>
        </pc:spChg>
      </pc:sldChg>
      <pc:sldChg chg="addSp modSp mod">
        <pc:chgData name="Dasanayake Mudiyanselage Gehan Kavinda Dasanayake (Stud.)" userId="69ce212a-9b5f-4da4-98bd-f6d933cc1f8f" providerId="ADAL" clId="{2D25C050-410B-4F64-B1A9-9D9CC8CB343F}" dt="2025-08-15T10:36:05.693" v="35" actId="113"/>
        <pc:sldMkLst>
          <pc:docMk/>
          <pc:sldMk cId="2558031619" sldId="350"/>
        </pc:sldMkLst>
        <pc:spChg chg="mod">
          <ac:chgData name="Dasanayake Mudiyanselage Gehan Kavinda Dasanayake (Stud.)" userId="69ce212a-9b5f-4da4-98bd-f6d933cc1f8f" providerId="ADAL" clId="{2D25C050-410B-4F64-B1A9-9D9CC8CB343F}" dt="2025-08-15T10:36:05.693" v="35" actId="113"/>
          <ac:spMkLst>
            <pc:docMk/>
            <pc:sldMk cId="2558031619" sldId="350"/>
            <ac:spMk id="2" creationId="{FD4CD9B7-7493-399C-C185-6804351042B3}"/>
          </ac:spMkLst>
        </pc:spChg>
      </pc:sldChg>
      <pc:sldChg chg="modSp mod">
        <pc:chgData name="Dasanayake Mudiyanselage Gehan Kavinda Dasanayake (Stud.)" userId="69ce212a-9b5f-4da4-98bd-f6d933cc1f8f" providerId="ADAL" clId="{2D25C050-410B-4F64-B1A9-9D9CC8CB343F}" dt="2025-08-15T13:24:52.688" v="203" actId="20577"/>
        <pc:sldMkLst>
          <pc:docMk/>
          <pc:sldMk cId="307724014" sldId="386"/>
        </pc:sldMkLst>
        <pc:spChg chg="mod">
          <ac:chgData name="Dasanayake Mudiyanselage Gehan Kavinda Dasanayake (Stud.)" userId="69ce212a-9b5f-4da4-98bd-f6d933cc1f8f" providerId="ADAL" clId="{2D25C050-410B-4F64-B1A9-9D9CC8CB343F}" dt="2025-08-15T13:24:52.688" v="203" actId="20577"/>
          <ac:spMkLst>
            <pc:docMk/>
            <pc:sldMk cId="307724014" sldId="386"/>
            <ac:spMk id="3" creationId="{AE48AD67-44A9-30F9-AC7F-92D8C7C310BE}"/>
          </ac:spMkLst>
        </pc:spChg>
      </pc:sldChg>
      <pc:sldChg chg="del">
        <pc:chgData name="Dasanayake Mudiyanselage Gehan Kavinda Dasanayake (Stud.)" userId="69ce212a-9b5f-4da4-98bd-f6d933cc1f8f" providerId="ADAL" clId="{2D25C050-410B-4F64-B1A9-9D9CC8CB343F}" dt="2025-08-15T10:37:53.723" v="43" actId="47"/>
        <pc:sldMkLst>
          <pc:docMk/>
          <pc:sldMk cId="1811221939" sldId="389"/>
        </pc:sldMkLst>
      </pc:sldChg>
      <pc:sldChg chg="addSp delSp modSp mod">
        <pc:chgData name="Dasanayake Mudiyanselage Gehan Kavinda Dasanayake (Stud.)" userId="69ce212a-9b5f-4da4-98bd-f6d933cc1f8f" providerId="ADAL" clId="{2D25C050-410B-4F64-B1A9-9D9CC8CB343F}" dt="2025-08-15T13:54:32.413" v="338" actId="113"/>
        <pc:sldMkLst>
          <pc:docMk/>
          <pc:sldMk cId="1372766663" sldId="390"/>
        </pc:sldMkLst>
        <pc:spChg chg="mod">
          <ac:chgData name="Dasanayake Mudiyanselage Gehan Kavinda Dasanayake (Stud.)" userId="69ce212a-9b5f-4da4-98bd-f6d933cc1f8f" providerId="ADAL" clId="{2D25C050-410B-4F64-B1A9-9D9CC8CB343F}" dt="2025-08-15T13:54:32.413" v="338" actId="113"/>
          <ac:spMkLst>
            <pc:docMk/>
            <pc:sldMk cId="1372766663" sldId="390"/>
            <ac:spMk id="6" creationId="{82781F65-C2B6-187E-9FAB-860BF5B9152D}"/>
          </ac:spMkLst>
        </pc:spChg>
        <pc:spChg chg="mod">
          <ac:chgData name="Dasanayake Mudiyanselage Gehan Kavinda Dasanayake (Stud.)" userId="69ce212a-9b5f-4da4-98bd-f6d933cc1f8f" providerId="ADAL" clId="{2D25C050-410B-4F64-B1A9-9D9CC8CB343F}" dt="2025-08-15T13:53:47.957" v="331" actId="1076"/>
          <ac:spMkLst>
            <pc:docMk/>
            <pc:sldMk cId="1372766663" sldId="390"/>
            <ac:spMk id="7" creationId="{1C3DF24D-D9DA-C7B0-6276-DF706D733AF8}"/>
          </ac:spMkLst>
        </pc:spChg>
        <pc:spChg chg="add mod">
          <ac:chgData name="Dasanayake Mudiyanselage Gehan Kavinda Dasanayake (Stud.)" userId="69ce212a-9b5f-4da4-98bd-f6d933cc1f8f" providerId="ADAL" clId="{2D25C050-410B-4F64-B1A9-9D9CC8CB343F}" dt="2025-08-15T13:54:08.003" v="337" actId="1076"/>
          <ac:spMkLst>
            <pc:docMk/>
            <pc:sldMk cId="1372766663" sldId="390"/>
            <ac:spMk id="8" creationId="{F495DFD3-F227-70F3-F7D8-B7C82EE38BFA}"/>
          </ac:spMkLst>
        </pc:spChg>
        <pc:picChg chg="add mod">
          <ac:chgData name="Dasanayake Mudiyanselage Gehan Kavinda Dasanayake (Stud.)" userId="69ce212a-9b5f-4da4-98bd-f6d933cc1f8f" providerId="ADAL" clId="{2D25C050-410B-4F64-B1A9-9D9CC8CB343F}" dt="2025-08-15T13:47:30.100" v="288" actId="1076"/>
          <ac:picMkLst>
            <pc:docMk/>
            <pc:sldMk cId="1372766663" sldId="390"/>
            <ac:picMk id="4098" creationId="{19F0F095-DAAB-9FB4-730A-79DE2C8E9CEF}"/>
          </ac:picMkLst>
        </pc:picChg>
        <pc:picChg chg="add mod">
          <ac:chgData name="Dasanayake Mudiyanselage Gehan Kavinda Dasanayake (Stud.)" userId="69ce212a-9b5f-4da4-98bd-f6d933cc1f8f" providerId="ADAL" clId="{2D25C050-410B-4F64-B1A9-9D9CC8CB343F}" dt="2025-08-15T13:54:05.891" v="336" actId="1076"/>
          <ac:picMkLst>
            <pc:docMk/>
            <pc:sldMk cId="1372766663" sldId="390"/>
            <ac:picMk id="4100" creationId="{C259EEA7-BA2E-4D98-6023-A41875E23142}"/>
          </ac:picMkLst>
        </pc:picChg>
      </pc:sldChg>
      <pc:sldChg chg="addSp delSp modSp mod">
        <pc:chgData name="Dasanayake Mudiyanselage Gehan Kavinda Dasanayake (Stud.)" userId="69ce212a-9b5f-4da4-98bd-f6d933cc1f8f" providerId="ADAL" clId="{2D25C050-410B-4F64-B1A9-9D9CC8CB343F}" dt="2025-08-15T13:56:23.901" v="368" actId="114"/>
        <pc:sldMkLst>
          <pc:docMk/>
          <pc:sldMk cId="1098956803" sldId="391"/>
        </pc:sldMkLst>
        <pc:spChg chg="mod">
          <ac:chgData name="Dasanayake Mudiyanselage Gehan Kavinda Dasanayake (Stud.)" userId="69ce212a-9b5f-4da4-98bd-f6d933cc1f8f" providerId="ADAL" clId="{2D25C050-410B-4F64-B1A9-9D9CC8CB343F}" dt="2025-08-15T13:55:22.591" v="344" actId="6549"/>
          <ac:spMkLst>
            <pc:docMk/>
            <pc:sldMk cId="1098956803" sldId="391"/>
            <ac:spMk id="6" creationId="{081B8D34-C144-C99A-A474-632145DA217F}"/>
          </ac:spMkLst>
        </pc:spChg>
        <pc:spChg chg="add mod">
          <ac:chgData name="Dasanayake Mudiyanselage Gehan Kavinda Dasanayake (Stud.)" userId="69ce212a-9b5f-4da4-98bd-f6d933cc1f8f" providerId="ADAL" clId="{2D25C050-410B-4F64-B1A9-9D9CC8CB343F}" dt="2025-08-15T13:56:23.901" v="368" actId="114"/>
          <ac:spMkLst>
            <pc:docMk/>
            <pc:sldMk cId="1098956803" sldId="391"/>
            <ac:spMk id="8" creationId="{40F56853-8F49-0CAC-FC21-78AA85264378}"/>
          </ac:spMkLst>
        </pc:spChg>
        <pc:picChg chg="add mod">
          <ac:chgData name="Dasanayake Mudiyanselage Gehan Kavinda Dasanayake (Stud.)" userId="69ce212a-9b5f-4da4-98bd-f6d933cc1f8f" providerId="ADAL" clId="{2D25C050-410B-4F64-B1A9-9D9CC8CB343F}" dt="2025-08-15T13:55:54.411" v="349" actId="1076"/>
          <ac:picMkLst>
            <pc:docMk/>
            <pc:sldMk cId="1098956803" sldId="391"/>
            <ac:picMk id="5122" creationId="{562C8B84-C76B-26EB-724F-2B4428335DA3}"/>
          </ac:picMkLst>
        </pc:picChg>
      </pc:sldChg>
      <pc:sldChg chg="addSp delSp modSp mod ord">
        <pc:chgData name="Dasanayake Mudiyanselage Gehan Kavinda Dasanayake (Stud.)" userId="69ce212a-9b5f-4da4-98bd-f6d933cc1f8f" providerId="ADAL" clId="{2D25C050-410B-4F64-B1A9-9D9CC8CB343F}" dt="2025-08-15T17:46:22.231" v="526" actId="403"/>
        <pc:sldMkLst>
          <pc:docMk/>
          <pc:sldMk cId="3052670143" sldId="392"/>
        </pc:sldMkLst>
        <pc:spChg chg="mod">
          <ac:chgData name="Dasanayake Mudiyanselage Gehan Kavinda Dasanayake (Stud.)" userId="69ce212a-9b5f-4da4-98bd-f6d933cc1f8f" providerId="ADAL" clId="{2D25C050-410B-4F64-B1A9-9D9CC8CB343F}" dt="2025-08-15T17:46:22.231" v="526" actId="403"/>
          <ac:spMkLst>
            <pc:docMk/>
            <pc:sldMk cId="3052670143" sldId="392"/>
            <ac:spMk id="3" creationId="{17450A66-20FA-2044-04F7-38132E679E2B}"/>
          </ac:spMkLst>
        </pc:spChg>
        <pc:spChg chg="mod">
          <ac:chgData name="Dasanayake Mudiyanselage Gehan Kavinda Dasanayake (Stud.)" userId="69ce212a-9b5f-4da4-98bd-f6d933cc1f8f" providerId="ADAL" clId="{2D25C050-410B-4F64-B1A9-9D9CC8CB343F}" dt="2025-08-15T13:57:31.650" v="379" actId="2710"/>
          <ac:spMkLst>
            <pc:docMk/>
            <pc:sldMk cId="3052670143" sldId="392"/>
            <ac:spMk id="6" creationId="{F7D3288E-D4BE-6138-CF1A-9F3778E90262}"/>
          </ac:spMkLst>
        </pc:spChg>
        <pc:spChg chg="add mod">
          <ac:chgData name="Dasanayake Mudiyanselage Gehan Kavinda Dasanayake (Stud.)" userId="69ce212a-9b5f-4da4-98bd-f6d933cc1f8f" providerId="ADAL" clId="{2D25C050-410B-4F64-B1A9-9D9CC8CB343F}" dt="2025-08-15T13:59:59.940" v="409"/>
          <ac:spMkLst>
            <pc:docMk/>
            <pc:sldMk cId="3052670143" sldId="392"/>
            <ac:spMk id="12" creationId="{A9BC503A-DF32-70A1-C2BC-1028D6136C9F}"/>
          </ac:spMkLst>
        </pc:spChg>
        <pc:picChg chg="add mod">
          <ac:chgData name="Dasanayake Mudiyanselage Gehan Kavinda Dasanayake (Stud.)" userId="69ce212a-9b5f-4da4-98bd-f6d933cc1f8f" providerId="ADAL" clId="{2D25C050-410B-4F64-B1A9-9D9CC8CB343F}" dt="2025-08-15T13:59:59.940" v="409"/>
          <ac:picMkLst>
            <pc:docMk/>
            <pc:sldMk cId="3052670143" sldId="392"/>
            <ac:picMk id="11" creationId="{E10F1B47-EA67-6F30-DD26-3A9DAF5DEC07}"/>
          </ac:picMkLst>
        </pc:picChg>
      </pc:sldChg>
      <pc:sldChg chg="del">
        <pc:chgData name="Dasanayake Mudiyanselage Gehan Kavinda Dasanayake (Stud.)" userId="69ce212a-9b5f-4da4-98bd-f6d933cc1f8f" providerId="ADAL" clId="{2D25C050-410B-4F64-B1A9-9D9CC8CB343F}" dt="2025-08-15T14:00:53.157" v="429" actId="47"/>
        <pc:sldMkLst>
          <pc:docMk/>
          <pc:sldMk cId="1537978578" sldId="394"/>
        </pc:sldMkLst>
      </pc:sldChg>
      <pc:sldChg chg="del">
        <pc:chgData name="Dasanayake Mudiyanselage Gehan Kavinda Dasanayake (Stud.)" userId="69ce212a-9b5f-4da4-98bd-f6d933cc1f8f" providerId="ADAL" clId="{2D25C050-410B-4F64-B1A9-9D9CC8CB343F}" dt="2025-08-15T13:24:41.018" v="197" actId="47"/>
        <pc:sldMkLst>
          <pc:docMk/>
          <pc:sldMk cId="3487630141" sldId="405"/>
        </pc:sldMkLst>
      </pc:sldChg>
      <pc:sldChg chg="add">
        <pc:chgData name="Dasanayake Mudiyanselage Gehan Kavinda Dasanayake (Stud.)" userId="69ce212a-9b5f-4da4-98bd-f6d933cc1f8f" providerId="ADAL" clId="{2D25C050-410B-4F64-B1A9-9D9CC8CB343F}" dt="2025-08-15T10:37:50.620" v="42"/>
        <pc:sldMkLst>
          <pc:docMk/>
          <pc:sldMk cId="1617552769" sldId="406"/>
        </pc:sldMkLst>
      </pc:sldChg>
      <pc:sldChg chg="del">
        <pc:chgData name="Dasanayake Mudiyanselage Gehan Kavinda Dasanayake (Stud.)" userId="69ce212a-9b5f-4da4-98bd-f6d933cc1f8f" providerId="ADAL" clId="{2D25C050-410B-4F64-B1A9-9D9CC8CB343F}" dt="2025-08-15T14:02:39.759" v="430" actId="47"/>
        <pc:sldMkLst>
          <pc:docMk/>
          <pc:sldMk cId="1643616797" sldId="410"/>
        </pc:sldMkLst>
      </pc:sldChg>
      <pc:sldChg chg="addSp delSp modSp add mod">
        <pc:chgData name="Dasanayake Mudiyanselage Gehan Kavinda Dasanayake (Stud.)" userId="69ce212a-9b5f-4da4-98bd-f6d933cc1f8f" providerId="ADAL" clId="{2D25C050-410B-4F64-B1A9-9D9CC8CB343F}" dt="2025-08-15T13:03:41.178" v="196" actId="208"/>
        <pc:sldMkLst>
          <pc:docMk/>
          <pc:sldMk cId="3593186358" sldId="411"/>
        </pc:sldMkLst>
        <pc:spChg chg="mod">
          <ac:chgData name="Dasanayake Mudiyanselage Gehan Kavinda Dasanayake (Stud.)" userId="69ce212a-9b5f-4da4-98bd-f6d933cc1f8f" providerId="ADAL" clId="{2D25C050-410B-4F64-B1A9-9D9CC8CB343F}" dt="2025-08-15T10:43:05.653" v="66" actId="20577"/>
          <ac:spMkLst>
            <pc:docMk/>
            <pc:sldMk cId="3593186358" sldId="411"/>
            <ac:spMk id="3" creationId="{C1659A92-583A-F2E7-78D6-9780D9BD625C}"/>
          </ac:spMkLst>
        </pc:spChg>
        <pc:spChg chg="mod">
          <ac:chgData name="Dasanayake Mudiyanselage Gehan Kavinda Dasanayake (Stud.)" userId="69ce212a-9b5f-4da4-98bd-f6d933cc1f8f" providerId="ADAL" clId="{2D25C050-410B-4F64-B1A9-9D9CC8CB343F}" dt="2025-08-15T12:52:39.237" v="118" actId="403"/>
          <ac:spMkLst>
            <pc:docMk/>
            <pc:sldMk cId="3593186358" sldId="411"/>
            <ac:spMk id="6" creationId="{8E059628-485C-CC8E-53FC-028787B4E0C2}"/>
          </ac:spMkLst>
        </pc:spChg>
        <pc:spChg chg="add mod">
          <ac:chgData name="Dasanayake Mudiyanselage Gehan Kavinda Dasanayake (Stud.)" userId="69ce212a-9b5f-4da4-98bd-f6d933cc1f8f" providerId="ADAL" clId="{2D25C050-410B-4F64-B1A9-9D9CC8CB343F}" dt="2025-08-15T13:03:16.603" v="191" actId="1076"/>
          <ac:spMkLst>
            <pc:docMk/>
            <pc:sldMk cId="3593186358" sldId="411"/>
            <ac:spMk id="7" creationId="{5B0BA8BF-F12B-FC33-5072-1DD5C9BF80F4}"/>
          </ac:spMkLst>
        </pc:spChg>
        <pc:spChg chg="add mod">
          <ac:chgData name="Dasanayake Mudiyanselage Gehan Kavinda Dasanayake (Stud.)" userId="69ce212a-9b5f-4da4-98bd-f6d933cc1f8f" providerId="ADAL" clId="{2D25C050-410B-4F64-B1A9-9D9CC8CB343F}" dt="2025-08-15T13:03:26.412" v="192" actId="1076"/>
          <ac:spMkLst>
            <pc:docMk/>
            <pc:sldMk cId="3593186358" sldId="411"/>
            <ac:spMk id="11" creationId="{7AE26750-FE8B-DD44-0636-7C310B46A0B0}"/>
          </ac:spMkLst>
        </pc:spChg>
        <pc:spChg chg="add mod">
          <ac:chgData name="Dasanayake Mudiyanselage Gehan Kavinda Dasanayake (Stud.)" userId="69ce212a-9b5f-4da4-98bd-f6d933cc1f8f" providerId="ADAL" clId="{2D25C050-410B-4F64-B1A9-9D9CC8CB343F}" dt="2025-08-15T13:03:30.654" v="193" actId="1076"/>
          <ac:spMkLst>
            <pc:docMk/>
            <pc:sldMk cId="3593186358" sldId="411"/>
            <ac:spMk id="13" creationId="{AAFA8A02-5196-2BA4-930B-9DD470636CCE}"/>
          </ac:spMkLst>
        </pc:spChg>
        <pc:spChg chg="add mod">
          <ac:chgData name="Dasanayake Mudiyanselage Gehan Kavinda Dasanayake (Stud.)" userId="69ce212a-9b5f-4da4-98bd-f6d933cc1f8f" providerId="ADAL" clId="{2D25C050-410B-4F64-B1A9-9D9CC8CB343F}" dt="2025-08-15T13:02:35.620" v="183" actId="122"/>
          <ac:spMkLst>
            <pc:docMk/>
            <pc:sldMk cId="3593186358" sldId="411"/>
            <ac:spMk id="15" creationId="{AAEE2DE6-08BC-B7B7-A283-BA57CBC2E49D}"/>
          </ac:spMkLst>
        </pc:spChg>
        <pc:spChg chg="add mod">
          <ac:chgData name="Dasanayake Mudiyanselage Gehan Kavinda Dasanayake (Stud.)" userId="69ce212a-9b5f-4da4-98bd-f6d933cc1f8f" providerId="ADAL" clId="{2D25C050-410B-4F64-B1A9-9D9CC8CB343F}" dt="2025-08-15T13:02:25.375" v="180" actId="122"/>
          <ac:spMkLst>
            <pc:docMk/>
            <pc:sldMk cId="3593186358" sldId="411"/>
            <ac:spMk id="17" creationId="{AB901C0A-DC7C-1F71-D6A8-E98A6308142D}"/>
          </ac:spMkLst>
        </pc:spChg>
        <pc:spChg chg="add mod">
          <ac:chgData name="Dasanayake Mudiyanselage Gehan Kavinda Dasanayake (Stud.)" userId="69ce212a-9b5f-4da4-98bd-f6d933cc1f8f" providerId="ADAL" clId="{2D25C050-410B-4F64-B1A9-9D9CC8CB343F}" dt="2025-08-15T13:03:08.186" v="190" actId="1076"/>
          <ac:spMkLst>
            <pc:docMk/>
            <pc:sldMk cId="3593186358" sldId="411"/>
            <ac:spMk id="19" creationId="{1CD97067-BBD8-2D95-E6D5-33091C5C3EC4}"/>
          </ac:spMkLst>
        </pc:spChg>
        <pc:picChg chg="add mod">
          <ac:chgData name="Dasanayake Mudiyanselage Gehan Kavinda Dasanayake (Stud.)" userId="69ce212a-9b5f-4da4-98bd-f6d933cc1f8f" providerId="ADAL" clId="{2D25C050-410B-4F64-B1A9-9D9CC8CB343F}" dt="2025-08-15T13:03:36.635" v="194" actId="208"/>
          <ac:picMkLst>
            <pc:docMk/>
            <pc:sldMk cId="3593186358" sldId="411"/>
            <ac:picMk id="2" creationId="{0463D71D-CB54-7B8A-705D-AA1C399F8E03}"/>
          </ac:picMkLst>
        </pc:picChg>
        <pc:picChg chg="add mod">
          <ac:chgData name="Dasanayake Mudiyanselage Gehan Kavinda Dasanayake (Stud.)" userId="69ce212a-9b5f-4da4-98bd-f6d933cc1f8f" providerId="ADAL" clId="{2D25C050-410B-4F64-B1A9-9D9CC8CB343F}" dt="2025-08-15T13:03:38.214" v="195" actId="208"/>
          <ac:picMkLst>
            <pc:docMk/>
            <pc:sldMk cId="3593186358" sldId="411"/>
            <ac:picMk id="2054" creationId="{F042C82B-64F5-7444-77B8-7C600573EEB5}"/>
          </ac:picMkLst>
        </pc:picChg>
        <pc:picChg chg="add mod">
          <ac:chgData name="Dasanayake Mudiyanselage Gehan Kavinda Dasanayake (Stud.)" userId="69ce212a-9b5f-4da4-98bd-f6d933cc1f8f" providerId="ADAL" clId="{2D25C050-410B-4F64-B1A9-9D9CC8CB343F}" dt="2025-08-15T13:03:41.178" v="196" actId="208"/>
          <ac:picMkLst>
            <pc:docMk/>
            <pc:sldMk cId="3593186358" sldId="411"/>
            <ac:picMk id="2056" creationId="{2EB2F749-DFC6-CFD2-C4CB-5722587E2FF8}"/>
          </ac:picMkLst>
        </pc:picChg>
      </pc:sldChg>
      <pc:sldChg chg="del">
        <pc:chgData name="Dasanayake Mudiyanselage Gehan Kavinda Dasanayake (Stud.)" userId="69ce212a-9b5f-4da4-98bd-f6d933cc1f8f" providerId="ADAL" clId="{2D25C050-410B-4F64-B1A9-9D9CC8CB343F}" dt="2025-08-15T10:37:54.697" v="44" actId="47"/>
        <pc:sldMkLst>
          <pc:docMk/>
          <pc:sldMk cId="3458720774" sldId="412"/>
        </pc:sldMkLst>
      </pc:sldChg>
      <pc:sldChg chg="del">
        <pc:chgData name="Dasanayake Mudiyanselage Gehan Kavinda Dasanayake (Stud.)" userId="69ce212a-9b5f-4da4-98bd-f6d933cc1f8f" providerId="ADAL" clId="{2D25C050-410B-4F64-B1A9-9D9CC8CB343F}" dt="2025-08-15T10:37:56.304" v="45" actId="47"/>
        <pc:sldMkLst>
          <pc:docMk/>
          <pc:sldMk cId="2575378918" sldId="413"/>
        </pc:sldMkLst>
      </pc:sldChg>
      <pc:sldChg chg="del">
        <pc:chgData name="Dasanayake Mudiyanselage Gehan Kavinda Dasanayake (Stud.)" userId="69ce212a-9b5f-4da4-98bd-f6d933cc1f8f" providerId="ADAL" clId="{2D25C050-410B-4F64-B1A9-9D9CC8CB343F}" dt="2025-08-15T10:38:07.183" v="46" actId="47"/>
        <pc:sldMkLst>
          <pc:docMk/>
          <pc:sldMk cId="1368741181" sldId="414"/>
        </pc:sldMkLst>
      </pc:sldChg>
      <pc:sldChg chg="del">
        <pc:chgData name="Dasanayake Mudiyanselage Gehan Kavinda Dasanayake (Stud.)" userId="69ce212a-9b5f-4da4-98bd-f6d933cc1f8f" providerId="ADAL" clId="{2D25C050-410B-4F64-B1A9-9D9CC8CB343F}" dt="2025-08-15T10:38:07.183" v="46" actId="47"/>
        <pc:sldMkLst>
          <pc:docMk/>
          <pc:sldMk cId="3026682529" sldId="415"/>
        </pc:sldMkLst>
      </pc:sldChg>
      <pc:sldChg chg="delSp modSp add del mod">
        <pc:chgData name="Dasanayake Mudiyanselage Gehan Kavinda Dasanayake (Stud.)" userId="69ce212a-9b5f-4da4-98bd-f6d933cc1f8f" providerId="ADAL" clId="{2D25C050-410B-4F64-B1A9-9D9CC8CB343F}" dt="2025-08-15T13:33:27.678" v="273" actId="47"/>
        <pc:sldMkLst>
          <pc:docMk/>
          <pc:sldMk cId="1467606383" sldId="417"/>
        </pc:sldMkLst>
      </pc:sldChg>
      <pc:sldChg chg="del">
        <pc:chgData name="Dasanayake Mudiyanselage Gehan Kavinda Dasanayake (Stud.)" userId="69ce212a-9b5f-4da4-98bd-f6d933cc1f8f" providerId="ADAL" clId="{2D25C050-410B-4F64-B1A9-9D9CC8CB343F}" dt="2025-08-15T10:36:34.607" v="36" actId="47"/>
        <pc:sldMkLst>
          <pc:docMk/>
          <pc:sldMk cId="3010856807" sldId="418"/>
        </pc:sldMkLst>
      </pc:sldChg>
      <pc:sldChg chg="modSp add del mod">
        <pc:chgData name="Dasanayake Mudiyanselage Gehan Kavinda Dasanayake (Stud.)" userId="69ce212a-9b5f-4da4-98bd-f6d933cc1f8f" providerId="ADAL" clId="{2D25C050-410B-4F64-B1A9-9D9CC8CB343F}" dt="2025-08-15T13:33:39.795" v="274"/>
        <pc:sldMkLst>
          <pc:docMk/>
          <pc:sldMk cId="2114252350" sldId="419"/>
        </pc:sldMkLst>
        <pc:spChg chg="mod">
          <ac:chgData name="Dasanayake Mudiyanselage Gehan Kavinda Dasanayake (Stud.)" userId="69ce212a-9b5f-4da4-98bd-f6d933cc1f8f" providerId="ADAL" clId="{2D25C050-410B-4F64-B1A9-9D9CC8CB343F}" dt="2025-08-15T13:33:39.795" v="274"/>
          <ac:spMkLst>
            <pc:docMk/>
            <pc:sldMk cId="2114252350" sldId="419"/>
            <ac:spMk id="3" creationId="{91AAD749-07D5-2B3E-E8E2-A04411503871}"/>
          </ac:spMkLst>
        </pc:spChg>
        <pc:spChg chg="mod">
          <ac:chgData name="Dasanayake Mudiyanselage Gehan Kavinda Dasanayake (Stud.)" userId="69ce212a-9b5f-4da4-98bd-f6d933cc1f8f" providerId="ADAL" clId="{2D25C050-410B-4F64-B1A9-9D9CC8CB343F}" dt="2025-08-15T13:26:39.021" v="216" actId="20577"/>
          <ac:spMkLst>
            <pc:docMk/>
            <pc:sldMk cId="2114252350" sldId="419"/>
            <ac:spMk id="6" creationId="{21B0348E-0975-B627-0158-8A128AAEBB68}"/>
          </ac:spMkLst>
        </pc:spChg>
        <pc:picChg chg="mod">
          <ac:chgData name="Dasanayake Mudiyanselage Gehan Kavinda Dasanayake (Stud.)" userId="69ce212a-9b5f-4da4-98bd-f6d933cc1f8f" providerId="ADAL" clId="{2D25C050-410B-4F64-B1A9-9D9CC8CB343F}" dt="2025-08-15T13:26:52.142" v="219" actId="1076"/>
          <ac:picMkLst>
            <pc:docMk/>
            <pc:sldMk cId="2114252350" sldId="419"/>
            <ac:picMk id="2056" creationId="{83CB279D-4EB0-10C8-CAFF-76B71AB3369B}"/>
          </ac:picMkLst>
        </pc:picChg>
        <pc:picChg chg="mod">
          <ac:chgData name="Dasanayake Mudiyanselage Gehan Kavinda Dasanayake (Stud.)" userId="69ce212a-9b5f-4da4-98bd-f6d933cc1f8f" providerId="ADAL" clId="{2D25C050-410B-4F64-B1A9-9D9CC8CB343F}" dt="2025-08-15T13:26:54.053" v="220" actId="1076"/>
          <ac:picMkLst>
            <pc:docMk/>
            <pc:sldMk cId="2114252350" sldId="419"/>
            <ac:picMk id="2058" creationId="{4AE56F8C-4864-8FBD-24C9-09D0F68CB5E6}"/>
          </ac:picMkLst>
        </pc:picChg>
        <pc:picChg chg="mod">
          <ac:chgData name="Dasanayake Mudiyanselage Gehan Kavinda Dasanayake (Stud.)" userId="69ce212a-9b5f-4da4-98bd-f6d933cc1f8f" providerId="ADAL" clId="{2D25C050-410B-4F64-B1A9-9D9CC8CB343F}" dt="2025-08-15T13:26:55.468" v="221" actId="1076"/>
          <ac:picMkLst>
            <pc:docMk/>
            <pc:sldMk cId="2114252350" sldId="419"/>
            <ac:picMk id="2060" creationId="{8C9CCE11-CC49-C4A6-0AEE-A58B177E194B}"/>
          </ac:picMkLst>
        </pc:picChg>
      </pc:sldChg>
      <pc:sldChg chg="modSp add del mod">
        <pc:chgData name="Dasanayake Mudiyanselage Gehan Kavinda Dasanayake (Stud.)" userId="69ce212a-9b5f-4da4-98bd-f6d933cc1f8f" providerId="ADAL" clId="{2D25C050-410B-4F64-B1A9-9D9CC8CB343F}" dt="2025-08-15T13:33:47.543" v="275"/>
        <pc:sldMkLst>
          <pc:docMk/>
          <pc:sldMk cId="848026904" sldId="420"/>
        </pc:sldMkLst>
        <pc:spChg chg="mod">
          <ac:chgData name="Dasanayake Mudiyanselage Gehan Kavinda Dasanayake (Stud.)" userId="69ce212a-9b5f-4da4-98bd-f6d933cc1f8f" providerId="ADAL" clId="{2D25C050-410B-4F64-B1A9-9D9CC8CB343F}" dt="2025-08-15T13:33:47.543" v="275"/>
          <ac:spMkLst>
            <pc:docMk/>
            <pc:sldMk cId="848026904" sldId="420"/>
            <ac:spMk id="3" creationId="{D6272657-0365-3FE7-EBC9-E79C97B1E54E}"/>
          </ac:spMkLst>
        </pc:spChg>
        <pc:spChg chg="mod">
          <ac:chgData name="Dasanayake Mudiyanselage Gehan Kavinda Dasanayake (Stud.)" userId="69ce212a-9b5f-4da4-98bd-f6d933cc1f8f" providerId="ADAL" clId="{2D25C050-410B-4F64-B1A9-9D9CC8CB343F}" dt="2025-08-15T13:27:48.081" v="224"/>
          <ac:spMkLst>
            <pc:docMk/>
            <pc:sldMk cId="848026904" sldId="420"/>
            <ac:spMk id="6" creationId="{28887ADA-C55E-CBAB-42D1-A380D703386D}"/>
          </ac:spMkLst>
        </pc:spChg>
        <pc:picChg chg="mod">
          <ac:chgData name="Dasanayake Mudiyanselage Gehan Kavinda Dasanayake (Stud.)" userId="69ce212a-9b5f-4da4-98bd-f6d933cc1f8f" providerId="ADAL" clId="{2D25C050-410B-4F64-B1A9-9D9CC8CB343F}" dt="2025-08-15T13:27:56.557" v="226" actId="1076"/>
          <ac:picMkLst>
            <pc:docMk/>
            <pc:sldMk cId="848026904" sldId="420"/>
            <ac:picMk id="3074" creationId="{5D6AE634-0D0D-FBA8-BA35-EC267CA88339}"/>
          </ac:picMkLst>
        </pc:picChg>
        <pc:picChg chg="mod">
          <ac:chgData name="Dasanayake Mudiyanselage Gehan Kavinda Dasanayake (Stud.)" userId="69ce212a-9b5f-4da4-98bd-f6d933cc1f8f" providerId="ADAL" clId="{2D25C050-410B-4F64-B1A9-9D9CC8CB343F}" dt="2025-08-15T13:28:18.586" v="229" actId="1076"/>
          <ac:picMkLst>
            <pc:docMk/>
            <pc:sldMk cId="848026904" sldId="420"/>
            <ac:picMk id="3076" creationId="{62F05657-8E5D-C333-3BE8-B014815FED55}"/>
          </ac:picMkLst>
        </pc:picChg>
        <pc:picChg chg="mod">
          <ac:chgData name="Dasanayake Mudiyanselage Gehan Kavinda Dasanayake (Stud.)" userId="69ce212a-9b5f-4da4-98bd-f6d933cc1f8f" providerId="ADAL" clId="{2D25C050-410B-4F64-B1A9-9D9CC8CB343F}" dt="2025-08-15T13:28:07.538" v="228" actId="1076"/>
          <ac:picMkLst>
            <pc:docMk/>
            <pc:sldMk cId="848026904" sldId="420"/>
            <ac:picMk id="3078" creationId="{16639B7E-EFAD-326D-A581-0EB226E5DB33}"/>
          </ac:picMkLst>
        </pc:picChg>
      </pc:sldChg>
      <pc:sldChg chg="addSp delSp modSp add del mod">
        <pc:chgData name="Dasanayake Mudiyanselage Gehan Kavinda Dasanayake (Stud.)" userId="69ce212a-9b5f-4da4-98bd-f6d933cc1f8f" providerId="ADAL" clId="{2D25C050-410B-4F64-B1A9-9D9CC8CB343F}" dt="2025-08-15T13:33:50.868" v="276"/>
        <pc:sldMkLst>
          <pc:docMk/>
          <pc:sldMk cId="3777992941" sldId="421"/>
        </pc:sldMkLst>
        <pc:spChg chg="mod">
          <ac:chgData name="Dasanayake Mudiyanselage Gehan Kavinda Dasanayake (Stud.)" userId="69ce212a-9b5f-4da4-98bd-f6d933cc1f8f" providerId="ADAL" clId="{2D25C050-410B-4F64-B1A9-9D9CC8CB343F}" dt="2025-08-15T13:33:50.868" v="276"/>
          <ac:spMkLst>
            <pc:docMk/>
            <pc:sldMk cId="3777992941" sldId="421"/>
            <ac:spMk id="3" creationId="{4DFAD1BE-E905-658C-57EF-1E9FA6DCF173}"/>
          </ac:spMkLst>
        </pc:spChg>
        <pc:spChg chg="mod">
          <ac:chgData name="Dasanayake Mudiyanselage Gehan Kavinda Dasanayake (Stud.)" userId="69ce212a-9b5f-4da4-98bd-f6d933cc1f8f" providerId="ADAL" clId="{2D25C050-410B-4F64-B1A9-9D9CC8CB343F}" dt="2025-08-15T13:32:35.931" v="260" actId="5793"/>
          <ac:spMkLst>
            <pc:docMk/>
            <pc:sldMk cId="3777992941" sldId="421"/>
            <ac:spMk id="6" creationId="{F4CB7DDE-67C4-6F76-A465-AFF66AC72810}"/>
          </ac:spMkLst>
        </pc:spChg>
        <pc:picChg chg="add mod">
          <ac:chgData name="Dasanayake Mudiyanselage Gehan Kavinda Dasanayake (Stud.)" userId="69ce212a-9b5f-4da4-98bd-f6d933cc1f8f" providerId="ADAL" clId="{2D25C050-410B-4F64-B1A9-9D9CC8CB343F}" dt="2025-08-15T13:33:08.540" v="268" actId="1076"/>
          <ac:picMkLst>
            <pc:docMk/>
            <pc:sldMk cId="3777992941" sldId="421"/>
            <ac:picMk id="3076" creationId="{C0408B1C-C946-35B4-162D-D3871AEFBBCB}"/>
          </ac:picMkLst>
        </pc:picChg>
        <pc:picChg chg="add mod">
          <ac:chgData name="Dasanayake Mudiyanselage Gehan Kavinda Dasanayake (Stud.)" userId="69ce212a-9b5f-4da4-98bd-f6d933cc1f8f" providerId="ADAL" clId="{2D25C050-410B-4F64-B1A9-9D9CC8CB343F}" dt="2025-08-15T13:33:13.945" v="269" actId="1076"/>
          <ac:picMkLst>
            <pc:docMk/>
            <pc:sldMk cId="3777992941" sldId="421"/>
            <ac:picMk id="4100" creationId="{7662D5DA-E394-E9AC-97B3-3B566724035B}"/>
          </ac:picMkLst>
        </pc:picChg>
        <pc:picChg chg="add mod">
          <ac:chgData name="Dasanayake Mudiyanselage Gehan Kavinda Dasanayake (Stud.)" userId="69ce212a-9b5f-4da4-98bd-f6d933cc1f8f" providerId="ADAL" clId="{2D25C050-410B-4F64-B1A9-9D9CC8CB343F}" dt="2025-08-15T13:33:22.612" v="272" actId="1076"/>
          <ac:picMkLst>
            <pc:docMk/>
            <pc:sldMk cId="3777992941" sldId="421"/>
            <ac:picMk id="4102" creationId="{045210C2-FD08-C4D9-CD58-6F446135DB6D}"/>
          </ac:picMkLst>
        </pc:picChg>
        <pc:picChg chg="mod">
          <ac:chgData name="Dasanayake Mudiyanselage Gehan Kavinda Dasanayake (Stud.)" userId="69ce212a-9b5f-4da4-98bd-f6d933cc1f8f" providerId="ADAL" clId="{2D25C050-410B-4F64-B1A9-9D9CC8CB343F}" dt="2025-08-15T13:33:07.283" v="267" actId="1076"/>
          <ac:picMkLst>
            <pc:docMk/>
            <pc:sldMk cId="3777992941" sldId="421"/>
            <ac:picMk id="5122" creationId="{E755DC11-2C40-E9BD-A2A1-A8D4E0C726B4}"/>
          </ac:picMkLst>
        </pc:picChg>
      </pc:sldChg>
      <pc:sldChg chg="del">
        <pc:chgData name="Dasanayake Mudiyanselage Gehan Kavinda Dasanayake (Stud.)" userId="69ce212a-9b5f-4da4-98bd-f6d933cc1f8f" providerId="ADAL" clId="{2D25C050-410B-4F64-B1A9-9D9CC8CB343F}" dt="2025-08-15T10:36:48.759" v="37" actId="47"/>
        <pc:sldMkLst>
          <pc:docMk/>
          <pc:sldMk cId="2071297312" sldId="422"/>
        </pc:sldMkLst>
      </pc:sldChg>
      <pc:sldChg chg="addSp delSp modSp add mod">
        <pc:chgData name="Dasanayake Mudiyanselage Gehan Kavinda Dasanayake (Stud.)" userId="69ce212a-9b5f-4da4-98bd-f6d933cc1f8f" providerId="ADAL" clId="{2D25C050-410B-4F64-B1A9-9D9CC8CB343F}" dt="2025-08-15T17:46:25.574" v="529" actId="403"/>
        <pc:sldMkLst>
          <pc:docMk/>
          <pc:sldMk cId="4213265411" sldId="422"/>
        </pc:sldMkLst>
        <pc:spChg chg="mod">
          <ac:chgData name="Dasanayake Mudiyanselage Gehan Kavinda Dasanayake (Stud.)" userId="69ce212a-9b5f-4da4-98bd-f6d933cc1f8f" providerId="ADAL" clId="{2D25C050-410B-4F64-B1A9-9D9CC8CB343F}" dt="2025-08-15T17:46:25.574" v="529" actId="403"/>
          <ac:spMkLst>
            <pc:docMk/>
            <pc:sldMk cId="4213265411" sldId="422"/>
            <ac:spMk id="3" creationId="{323EA9BC-EBF9-3B60-B630-8E199158EB52}"/>
          </ac:spMkLst>
        </pc:spChg>
        <pc:spChg chg="mod">
          <ac:chgData name="Dasanayake Mudiyanselage Gehan Kavinda Dasanayake (Stud.)" userId="69ce212a-9b5f-4da4-98bd-f6d933cc1f8f" providerId="ADAL" clId="{2D25C050-410B-4F64-B1A9-9D9CC8CB343F}" dt="2025-08-15T14:00:38.070" v="428" actId="20577"/>
          <ac:spMkLst>
            <pc:docMk/>
            <pc:sldMk cId="4213265411" sldId="422"/>
            <ac:spMk id="6" creationId="{378E7C1C-D820-B5D2-6BA6-1E94D87A9D39}"/>
          </ac:spMkLst>
        </pc:spChg>
        <pc:spChg chg="add mod">
          <ac:chgData name="Dasanayake Mudiyanselage Gehan Kavinda Dasanayake (Stud.)" userId="69ce212a-9b5f-4da4-98bd-f6d933cc1f8f" providerId="ADAL" clId="{2D25C050-410B-4F64-B1A9-9D9CC8CB343F}" dt="2025-08-15T14:00:25.669" v="418" actId="1076"/>
          <ac:spMkLst>
            <pc:docMk/>
            <pc:sldMk cId="4213265411" sldId="422"/>
            <ac:spMk id="7" creationId="{65E68648-4B81-2672-3DF1-3E0A0303C9FE}"/>
          </ac:spMkLst>
        </pc:spChg>
        <pc:picChg chg="add mod">
          <ac:chgData name="Dasanayake Mudiyanselage Gehan Kavinda Dasanayake (Stud.)" userId="69ce212a-9b5f-4da4-98bd-f6d933cc1f8f" providerId="ADAL" clId="{2D25C050-410B-4F64-B1A9-9D9CC8CB343F}" dt="2025-08-15T14:00:22.590" v="417" actId="1076"/>
          <ac:picMkLst>
            <pc:docMk/>
            <pc:sldMk cId="4213265411" sldId="422"/>
            <ac:picMk id="8" creationId="{E2F4AD1C-4025-F801-BC16-C43EFC37DD64}"/>
          </ac:picMkLst>
        </pc:picChg>
      </pc:sldChg>
      <pc:sldChg chg="del">
        <pc:chgData name="Dasanayake Mudiyanselage Gehan Kavinda Dasanayake (Stud.)" userId="69ce212a-9b5f-4da4-98bd-f6d933cc1f8f" providerId="ADAL" clId="{2D25C050-410B-4F64-B1A9-9D9CC8CB343F}" dt="2025-08-15T10:38:11.461" v="47" actId="47"/>
        <pc:sldMkLst>
          <pc:docMk/>
          <pc:sldMk cId="2890700470" sldId="423"/>
        </pc:sldMkLst>
      </pc:sldChg>
      <pc:sldChg chg="addSp delSp modSp add mod">
        <pc:chgData name="Dasanayake Mudiyanselage Gehan Kavinda Dasanayake (Stud.)" userId="69ce212a-9b5f-4da4-98bd-f6d933cc1f8f" providerId="ADAL" clId="{2D25C050-410B-4F64-B1A9-9D9CC8CB343F}" dt="2025-08-15T17:46:15.076" v="525" actId="403"/>
        <pc:sldMkLst>
          <pc:docMk/>
          <pc:sldMk cId="3841707238" sldId="423"/>
        </pc:sldMkLst>
        <pc:spChg chg="mod">
          <ac:chgData name="Dasanayake Mudiyanselage Gehan Kavinda Dasanayake (Stud.)" userId="69ce212a-9b5f-4da4-98bd-f6d933cc1f8f" providerId="ADAL" clId="{2D25C050-410B-4F64-B1A9-9D9CC8CB343F}" dt="2025-08-15T17:46:15.076" v="525" actId="403"/>
          <ac:spMkLst>
            <pc:docMk/>
            <pc:sldMk cId="3841707238" sldId="423"/>
            <ac:spMk id="3" creationId="{00EBBCEE-FFB3-DB95-F261-3BEBA0332776}"/>
          </ac:spMkLst>
        </pc:spChg>
        <pc:spChg chg="mod">
          <ac:chgData name="Dasanayake Mudiyanselage Gehan Kavinda Dasanayake (Stud.)" userId="69ce212a-9b5f-4da4-98bd-f6d933cc1f8f" providerId="ADAL" clId="{2D25C050-410B-4F64-B1A9-9D9CC8CB343F}" dt="2025-08-15T14:06:37.357" v="451" actId="27636"/>
          <ac:spMkLst>
            <pc:docMk/>
            <pc:sldMk cId="3841707238" sldId="423"/>
            <ac:spMk id="6" creationId="{C8DAAA4C-71B0-A120-316B-D1DE7052B537}"/>
          </ac:spMkLst>
        </pc:spChg>
      </pc:sldChg>
      <pc:sldChg chg="del">
        <pc:chgData name="Dasanayake Mudiyanselage Gehan Kavinda Dasanayake (Stud.)" userId="69ce212a-9b5f-4da4-98bd-f6d933cc1f8f" providerId="ADAL" clId="{2D25C050-410B-4F64-B1A9-9D9CC8CB343F}" dt="2025-08-15T10:38:11.461" v="47" actId="47"/>
        <pc:sldMkLst>
          <pc:docMk/>
          <pc:sldMk cId="2348054280" sldId="424"/>
        </pc:sldMkLst>
      </pc:sldChg>
      <pc:sldChg chg="modSp add mod">
        <pc:chgData name="Dasanayake Mudiyanselage Gehan Kavinda Dasanayake (Stud.)" userId="69ce212a-9b5f-4da4-98bd-f6d933cc1f8f" providerId="ADAL" clId="{2D25C050-410B-4F64-B1A9-9D9CC8CB343F}" dt="2025-08-15T14:07:16.478" v="460" actId="27636"/>
        <pc:sldMkLst>
          <pc:docMk/>
          <pc:sldMk cId="2771684831" sldId="424"/>
        </pc:sldMkLst>
        <pc:spChg chg="mod">
          <ac:chgData name="Dasanayake Mudiyanselage Gehan Kavinda Dasanayake (Stud.)" userId="69ce212a-9b5f-4da4-98bd-f6d933cc1f8f" providerId="ADAL" clId="{2D25C050-410B-4F64-B1A9-9D9CC8CB343F}" dt="2025-08-15T14:07:06.270" v="458" actId="27636"/>
          <ac:spMkLst>
            <pc:docMk/>
            <pc:sldMk cId="2771684831" sldId="424"/>
            <ac:spMk id="3" creationId="{249F910D-B3BA-6097-F048-C60264D18B04}"/>
          </ac:spMkLst>
        </pc:spChg>
        <pc:spChg chg="mod">
          <ac:chgData name="Dasanayake Mudiyanselage Gehan Kavinda Dasanayake (Stud.)" userId="69ce212a-9b5f-4da4-98bd-f6d933cc1f8f" providerId="ADAL" clId="{2D25C050-410B-4F64-B1A9-9D9CC8CB343F}" dt="2025-08-15T14:07:16.478" v="460" actId="27636"/>
          <ac:spMkLst>
            <pc:docMk/>
            <pc:sldMk cId="2771684831" sldId="424"/>
            <ac:spMk id="6" creationId="{60CAF9AB-3608-0B52-7F2F-68717BC88C0A}"/>
          </ac:spMkLst>
        </pc:spChg>
      </pc:sldChg>
      <pc:sldChg chg="addSp delSp modSp add mod">
        <pc:chgData name="Dasanayake Mudiyanselage Gehan Kavinda Dasanayake (Stud.)" userId="69ce212a-9b5f-4da4-98bd-f6d933cc1f8f" providerId="ADAL" clId="{2D25C050-410B-4F64-B1A9-9D9CC8CB343F}" dt="2025-08-15T17:46:03.925" v="524" actId="113"/>
        <pc:sldMkLst>
          <pc:docMk/>
          <pc:sldMk cId="930143930" sldId="425"/>
        </pc:sldMkLst>
        <pc:spChg chg="mod">
          <ac:chgData name="Dasanayake Mudiyanselage Gehan Kavinda Dasanayake (Stud.)" userId="69ce212a-9b5f-4da4-98bd-f6d933cc1f8f" providerId="ADAL" clId="{2D25C050-410B-4F64-B1A9-9D9CC8CB343F}" dt="2025-08-15T17:46:03.925" v="524" actId="113"/>
          <ac:spMkLst>
            <pc:docMk/>
            <pc:sldMk cId="930143930" sldId="425"/>
            <ac:spMk id="6" creationId="{614906B5-8825-CC32-DB7D-8B37182A2B03}"/>
          </ac:spMkLst>
        </pc:spChg>
      </pc:sldChg>
      <pc:sldChg chg="modSp add mod">
        <pc:chgData name="Dasanayake Mudiyanselage Gehan Kavinda Dasanayake (Stud.)" userId="69ce212a-9b5f-4da4-98bd-f6d933cc1f8f" providerId="ADAL" clId="{2D25C050-410B-4F64-B1A9-9D9CC8CB343F}" dt="2025-08-15T14:08:57.926" v="502" actId="20577"/>
        <pc:sldMkLst>
          <pc:docMk/>
          <pc:sldMk cId="1806879182" sldId="426"/>
        </pc:sldMkLst>
      </pc:sldChg>
    </pc:docChg>
  </pc:docChgLst>
  <pc:docChgLst>
    <pc:chgData name="Dasanayake Mudiyanselage Gehan Kavinda Dasanayake" userId="69ce212a-9b5f-4da4-98bd-f6d933cc1f8f" providerId="ADAL" clId="{1AF03ED8-5237-483B-AD26-4C1393D57A6C}"/>
    <pc:docChg chg="undo redo custSel addSld delSld modSld sldOrd modMainMaster">
      <pc:chgData name="Dasanayake Mudiyanselage Gehan Kavinda Dasanayake" userId="69ce212a-9b5f-4da4-98bd-f6d933cc1f8f" providerId="ADAL" clId="{1AF03ED8-5237-483B-AD26-4C1393D57A6C}" dt="2025-07-01T14:48:18.636" v="1699" actId="404"/>
      <pc:docMkLst>
        <pc:docMk/>
      </pc:docMkLst>
      <pc:sldChg chg="modSp mod">
        <pc:chgData name="Dasanayake Mudiyanselage Gehan Kavinda Dasanayake" userId="69ce212a-9b5f-4da4-98bd-f6d933cc1f8f" providerId="ADAL" clId="{1AF03ED8-5237-483B-AD26-4C1393D57A6C}" dt="2025-07-01T14:48:18.636" v="1699" actId="404"/>
        <pc:sldMkLst>
          <pc:docMk/>
          <pc:sldMk cId="0" sldId="257"/>
        </pc:sldMkLst>
      </pc:sldChg>
      <pc:sldChg chg="modSp del mod ord">
        <pc:chgData name="Dasanayake Mudiyanselage Gehan Kavinda Dasanayake" userId="69ce212a-9b5f-4da4-98bd-f6d933cc1f8f" providerId="ADAL" clId="{1AF03ED8-5237-483B-AD26-4C1393D57A6C}" dt="2025-06-30T12:50:41.788" v="272" actId="47"/>
        <pc:sldMkLst>
          <pc:docMk/>
          <pc:sldMk cId="0" sldId="258"/>
        </pc:sldMkLst>
      </pc:sldChg>
      <pc:sldChg chg="modSp del mod">
        <pc:chgData name="Dasanayake Mudiyanselage Gehan Kavinda Dasanayake" userId="69ce212a-9b5f-4da4-98bd-f6d933cc1f8f" providerId="ADAL" clId="{1AF03ED8-5237-483B-AD26-4C1393D57A6C}" dt="2025-06-30T16:14:41.730" v="1637" actId="47"/>
        <pc:sldMkLst>
          <pc:docMk/>
          <pc:sldMk cId="1338978939" sldId="316"/>
        </pc:sldMkLst>
      </pc:sldChg>
      <pc:sldChg chg="modSp del mod">
        <pc:chgData name="Dasanayake Mudiyanselage Gehan Kavinda Dasanayake" userId="69ce212a-9b5f-4da4-98bd-f6d933cc1f8f" providerId="ADAL" clId="{1AF03ED8-5237-483B-AD26-4C1393D57A6C}" dt="2025-06-30T13:48:58.559" v="521" actId="47"/>
        <pc:sldMkLst>
          <pc:docMk/>
          <pc:sldMk cId="877718751" sldId="317"/>
        </pc:sldMkLst>
      </pc:sldChg>
      <pc:sldChg chg="modSp del mod ord">
        <pc:chgData name="Dasanayake Mudiyanselage Gehan Kavinda Dasanayake" userId="69ce212a-9b5f-4da4-98bd-f6d933cc1f8f" providerId="ADAL" clId="{1AF03ED8-5237-483B-AD26-4C1393D57A6C}" dt="2025-06-30T13:50:27.246" v="539" actId="47"/>
        <pc:sldMkLst>
          <pc:docMk/>
          <pc:sldMk cId="4058845175" sldId="318"/>
        </pc:sldMkLst>
      </pc:sldChg>
      <pc:sldChg chg="modSp del mod">
        <pc:chgData name="Dasanayake Mudiyanselage Gehan Kavinda Dasanayake" userId="69ce212a-9b5f-4da4-98bd-f6d933cc1f8f" providerId="ADAL" clId="{1AF03ED8-5237-483B-AD26-4C1393D57A6C}" dt="2025-06-30T14:20:01.450" v="603" actId="47"/>
        <pc:sldMkLst>
          <pc:docMk/>
          <pc:sldMk cId="2851742784" sldId="319"/>
        </pc:sldMkLst>
      </pc:sldChg>
      <pc:sldChg chg="del">
        <pc:chgData name="Dasanayake Mudiyanselage Gehan Kavinda Dasanayake" userId="69ce212a-9b5f-4da4-98bd-f6d933cc1f8f" providerId="ADAL" clId="{1AF03ED8-5237-483B-AD26-4C1393D57A6C}" dt="2025-06-30T14:22:41.093" v="628" actId="47"/>
        <pc:sldMkLst>
          <pc:docMk/>
          <pc:sldMk cId="474733280" sldId="320"/>
        </pc:sldMkLst>
      </pc:sldChg>
      <pc:sldChg chg="del">
        <pc:chgData name="Dasanayake Mudiyanselage Gehan Kavinda Dasanayake" userId="69ce212a-9b5f-4da4-98bd-f6d933cc1f8f" providerId="ADAL" clId="{1AF03ED8-5237-483B-AD26-4C1393D57A6C}" dt="2025-06-30T15:06:43.023" v="959" actId="47"/>
        <pc:sldMkLst>
          <pc:docMk/>
          <pc:sldMk cId="787267091" sldId="321"/>
        </pc:sldMkLst>
      </pc:sldChg>
      <pc:sldChg chg="del">
        <pc:chgData name="Dasanayake Mudiyanselage Gehan Kavinda Dasanayake" userId="69ce212a-9b5f-4da4-98bd-f6d933cc1f8f" providerId="ADAL" clId="{1AF03ED8-5237-483B-AD26-4C1393D57A6C}" dt="2025-06-30T15:24:53.669" v="1183" actId="47"/>
        <pc:sldMkLst>
          <pc:docMk/>
          <pc:sldMk cId="3080736035" sldId="322"/>
        </pc:sldMkLst>
      </pc:sldChg>
      <pc:sldChg chg="addSp modSp del mod">
        <pc:chgData name="Dasanayake Mudiyanselage Gehan Kavinda Dasanayake" userId="69ce212a-9b5f-4da4-98bd-f6d933cc1f8f" providerId="ADAL" clId="{1AF03ED8-5237-483B-AD26-4C1393D57A6C}" dt="2025-06-30T15:29:35.689" v="1215" actId="47"/>
        <pc:sldMkLst>
          <pc:docMk/>
          <pc:sldMk cId="3238622524" sldId="323"/>
        </pc:sldMkLst>
      </pc:sldChg>
      <pc:sldChg chg="del">
        <pc:chgData name="Dasanayake Mudiyanselage Gehan Kavinda Dasanayake" userId="69ce212a-9b5f-4da4-98bd-f6d933cc1f8f" providerId="ADAL" clId="{1AF03ED8-5237-483B-AD26-4C1393D57A6C}" dt="2025-06-30T15:31:25.985" v="1251" actId="47"/>
        <pc:sldMkLst>
          <pc:docMk/>
          <pc:sldMk cId="26487996" sldId="324"/>
        </pc:sldMkLst>
      </pc:sldChg>
      <pc:sldChg chg="modSp del mod">
        <pc:chgData name="Dasanayake Mudiyanselage Gehan Kavinda Dasanayake" userId="69ce212a-9b5f-4da4-98bd-f6d933cc1f8f" providerId="ADAL" clId="{1AF03ED8-5237-483B-AD26-4C1393D57A6C}" dt="2025-06-30T15:33:06.797" v="1315" actId="47"/>
        <pc:sldMkLst>
          <pc:docMk/>
          <pc:sldMk cId="1419259492" sldId="325"/>
        </pc:sldMkLst>
      </pc:sldChg>
      <pc:sldChg chg="modSp del mod">
        <pc:chgData name="Dasanayake Mudiyanselage Gehan Kavinda Dasanayake" userId="69ce212a-9b5f-4da4-98bd-f6d933cc1f8f" providerId="ADAL" clId="{1AF03ED8-5237-483B-AD26-4C1393D57A6C}" dt="2025-06-30T15:35:06.415" v="1330" actId="47"/>
        <pc:sldMkLst>
          <pc:docMk/>
          <pc:sldMk cId="2094725270" sldId="326"/>
        </pc:sldMkLst>
      </pc:sldChg>
      <pc:sldChg chg="add del">
        <pc:chgData name="Dasanayake Mudiyanselage Gehan Kavinda Dasanayake" userId="69ce212a-9b5f-4da4-98bd-f6d933cc1f8f" providerId="ADAL" clId="{1AF03ED8-5237-483B-AD26-4C1393D57A6C}" dt="2025-06-30T15:51:26.304" v="1448" actId="47"/>
        <pc:sldMkLst>
          <pc:docMk/>
          <pc:sldMk cId="1957727939" sldId="327"/>
        </pc:sldMkLst>
      </pc:sldChg>
      <pc:sldChg chg="del">
        <pc:chgData name="Dasanayake Mudiyanselage Gehan Kavinda Dasanayake" userId="69ce212a-9b5f-4da4-98bd-f6d933cc1f8f" providerId="ADAL" clId="{1AF03ED8-5237-483B-AD26-4C1393D57A6C}" dt="2025-06-30T15:51:34.724" v="1449" actId="47"/>
        <pc:sldMkLst>
          <pc:docMk/>
          <pc:sldMk cId="3334222614" sldId="328"/>
        </pc:sldMkLst>
      </pc:sldChg>
      <pc:sldChg chg="del">
        <pc:chgData name="Dasanayake Mudiyanselage Gehan Kavinda Dasanayake" userId="69ce212a-9b5f-4da4-98bd-f6d933cc1f8f" providerId="ADAL" clId="{1AF03ED8-5237-483B-AD26-4C1393D57A6C}" dt="2025-06-30T15:53:14.398" v="1458" actId="47"/>
        <pc:sldMkLst>
          <pc:docMk/>
          <pc:sldMk cId="4091486888" sldId="329"/>
        </pc:sldMkLst>
      </pc:sldChg>
      <pc:sldChg chg="addSp modSp del mod">
        <pc:chgData name="Dasanayake Mudiyanselage Gehan Kavinda Dasanayake" userId="69ce212a-9b5f-4da4-98bd-f6d933cc1f8f" providerId="ADAL" clId="{1AF03ED8-5237-483B-AD26-4C1393D57A6C}" dt="2025-06-30T16:11:07.651" v="1634" actId="47"/>
        <pc:sldMkLst>
          <pc:docMk/>
          <pc:sldMk cId="1371214614" sldId="330"/>
        </pc:sldMkLst>
      </pc:sldChg>
      <pc:sldChg chg="del ord">
        <pc:chgData name="Dasanayake Mudiyanselage Gehan Kavinda Dasanayake" userId="69ce212a-9b5f-4da4-98bd-f6d933cc1f8f" providerId="ADAL" clId="{1AF03ED8-5237-483B-AD26-4C1393D57A6C}" dt="2025-06-30T15:16:00.435" v="996" actId="47"/>
        <pc:sldMkLst>
          <pc:docMk/>
          <pc:sldMk cId="3141184008" sldId="333"/>
        </pc:sldMkLst>
      </pc:sldChg>
      <pc:sldChg chg="delSp modSp add del mod">
        <pc:chgData name="Dasanayake Mudiyanselage Gehan Kavinda Dasanayake" userId="69ce212a-9b5f-4da4-98bd-f6d933cc1f8f" providerId="ADAL" clId="{1AF03ED8-5237-483B-AD26-4C1393D57A6C}" dt="2025-06-30T16:01:24.579" v="1571" actId="47"/>
        <pc:sldMkLst>
          <pc:docMk/>
          <pc:sldMk cId="431728198" sldId="334"/>
        </pc:sldMkLst>
      </pc:sldChg>
      <pc:sldChg chg="del">
        <pc:chgData name="Dasanayake Mudiyanselage Gehan Kavinda Dasanayake" userId="69ce212a-9b5f-4da4-98bd-f6d933cc1f8f" providerId="ADAL" clId="{1AF03ED8-5237-483B-AD26-4C1393D57A6C}" dt="2025-06-30T15:57:49.853" v="1512" actId="47"/>
        <pc:sldMkLst>
          <pc:docMk/>
          <pc:sldMk cId="2364765258" sldId="335"/>
        </pc:sldMkLst>
      </pc:sldChg>
      <pc:sldChg chg="add del">
        <pc:chgData name="Dasanayake Mudiyanselage Gehan Kavinda Dasanayake" userId="69ce212a-9b5f-4da4-98bd-f6d933cc1f8f" providerId="ADAL" clId="{1AF03ED8-5237-483B-AD26-4C1393D57A6C}" dt="2025-06-30T16:02:44.584" v="1607" actId="47"/>
        <pc:sldMkLst>
          <pc:docMk/>
          <pc:sldMk cId="327414250" sldId="336"/>
        </pc:sldMkLst>
      </pc:sldChg>
      <pc:sldChg chg="del">
        <pc:chgData name="Dasanayake Mudiyanselage Gehan Kavinda Dasanayake" userId="69ce212a-9b5f-4da4-98bd-f6d933cc1f8f" providerId="ADAL" clId="{1AF03ED8-5237-483B-AD26-4C1393D57A6C}" dt="2025-06-30T13:47:27.969" v="497" actId="47"/>
        <pc:sldMkLst>
          <pc:docMk/>
          <pc:sldMk cId="4232852690" sldId="337"/>
        </pc:sldMkLst>
      </pc:sldChg>
      <pc:sldChg chg="del">
        <pc:chgData name="Dasanayake Mudiyanselage Gehan Kavinda Dasanayake" userId="69ce212a-9b5f-4da4-98bd-f6d933cc1f8f" providerId="ADAL" clId="{1AF03ED8-5237-483B-AD26-4C1393D57A6C}" dt="2025-06-30T13:54:22.343" v="548" actId="47"/>
        <pc:sldMkLst>
          <pc:docMk/>
          <pc:sldMk cId="1266583861" sldId="339"/>
        </pc:sldMkLst>
      </pc:sldChg>
      <pc:sldChg chg="modSp del mod">
        <pc:chgData name="Dasanayake Mudiyanselage Gehan Kavinda Dasanayake" userId="69ce212a-9b5f-4da4-98bd-f6d933cc1f8f" providerId="ADAL" clId="{1AF03ED8-5237-483B-AD26-4C1393D57A6C}" dt="2025-06-30T14:11:33.155" v="568" actId="47"/>
        <pc:sldMkLst>
          <pc:docMk/>
          <pc:sldMk cId="2529683544" sldId="341"/>
        </pc:sldMkLst>
      </pc:sldChg>
      <pc:sldChg chg="modSp del mod ord">
        <pc:chgData name="Dasanayake Mudiyanselage Gehan Kavinda Dasanayake" userId="69ce212a-9b5f-4da4-98bd-f6d933cc1f8f" providerId="ADAL" clId="{1AF03ED8-5237-483B-AD26-4C1393D57A6C}" dt="2025-06-30T14:13:07.609" v="573" actId="47"/>
        <pc:sldMkLst>
          <pc:docMk/>
          <pc:sldMk cId="4096081141" sldId="342"/>
        </pc:sldMkLst>
      </pc:sldChg>
      <pc:sldChg chg="del">
        <pc:chgData name="Dasanayake Mudiyanselage Gehan Kavinda Dasanayake" userId="69ce212a-9b5f-4da4-98bd-f6d933cc1f8f" providerId="ADAL" clId="{1AF03ED8-5237-483B-AD26-4C1393D57A6C}" dt="2025-06-30T14:31:16.337" v="698" actId="47"/>
        <pc:sldMkLst>
          <pc:docMk/>
          <pc:sldMk cId="2916382370" sldId="343"/>
        </pc:sldMkLst>
      </pc:sldChg>
      <pc:sldChg chg="addSp modSp del mod">
        <pc:chgData name="Dasanayake Mudiyanselage Gehan Kavinda Dasanayake" userId="69ce212a-9b5f-4da4-98bd-f6d933cc1f8f" providerId="ADAL" clId="{1AF03ED8-5237-483B-AD26-4C1393D57A6C}" dt="2025-06-30T15:22:20.929" v="1106" actId="47"/>
        <pc:sldMkLst>
          <pc:docMk/>
          <pc:sldMk cId="1812686870" sldId="345"/>
        </pc:sldMkLst>
      </pc:sldChg>
      <pc:sldChg chg="modSp del mod">
        <pc:chgData name="Dasanayake Mudiyanselage Gehan Kavinda Dasanayake" userId="69ce212a-9b5f-4da4-98bd-f6d933cc1f8f" providerId="ADAL" clId="{1AF03ED8-5237-483B-AD26-4C1393D57A6C}" dt="2025-06-30T15:53:07.376" v="1456" actId="47"/>
        <pc:sldMkLst>
          <pc:docMk/>
          <pc:sldMk cId="2368978978" sldId="346"/>
        </pc:sldMkLst>
      </pc:sldChg>
      <pc:sldChg chg="delSp del mod">
        <pc:chgData name="Dasanayake Mudiyanselage Gehan Kavinda Dasanayake" userId="69ce212a-9b5f-4da4-98bd-f6d933cc1f8f" providerId="ADAL" clId="{1AF03ED8-5237-483B-AD26-4C1393D57A6C}" dt="2025-06-30T13:47:55.971" v="505" actId="47"/>
        <pc:sldMkLst>
          <pc:docMk/>
          <pc:sldMk cId="436644315" sldId="347"/>
        </pc:sldMkLst>
      </pc:sldChg>
      <pc:sldChg chg="del">
        <pc:chgData name="Dasanayake Mudiyanselage Gehan Kavinda Dasanayake" userId="69ce212a-9b5f-4da4-98bd-f6d933cc1f8f" providerId="ADAL" clId="{1AF03ED8-5237-483B-AD26-4C1393D57A6C}" dt="2025-06-30T15:52:53.379" v="1454" actId="47"/>
        <pc:sldMkLst>
          <pc:docMk/>
          <pc:sldMk cId="1966634722" sldId="348"/>
        </pc:sldMkLst>
      </pc:sldChg>
      <pc:sldChg chg="addSp delSp modSp new del mod">
        <pc:chgData name="Dasanayake Mudiyanselage Gehan Kavinda Dasanayake" userId="69ce212a-9b5f-4da4-98bd-f6d933cc1f8f" providerId="ADAL" clId="{1AF03ED8-5237-483B-AD26-4C1393D57A6C}" dt="2025-06-30T12:45:37.641" v="202" actId="47"/>
        <pc:sldMkLst>
          <pc:docMk/>
          <pc:sldMk cId="530639158" sldId="349"/>
        </pc:sldMkLst>
      </pc:sldChg>
      <pc:sldChg chg="addSp delSp modSp new mod modNotesTx">
        <pc:chgData name="Dasanayake Mudiyanselage Gehan Kavinda Dasanayake" userId="69ce212a-9b5f-4da4-98bd-f6d933cc1f8f" providerId="ADAL" clId="{1AF03ED8-5237-483B-AD26-4C1393D57A6C}" dt="2025-07-01T14:33:54.903" v="1666" actId="113"/>
        <pc:sldMkLst>
          <pc:docMk/>
          <pc:sldMk cId="2609274606" sldId="349"/>
        </pc:sldMkLst>
      </pc:sldChg>
      <pc:sldChg chg="addSp modSp add mod modNotesTx">
        <pc:chgData name="Dasanayake Mudiyanselage Gehan Kavinda Dasanayake" userId="69ce212a-9b5f-4da4-98bd-f6d933cc1f8f" providerId="ADAL" clId="{1AF03ED8-5237-483B-AD26-4C1393D57A6C}" dt="2025-07-01T14:34:08.903" v="1670" actId="5793"/>
        <pc:sldMkLst>
          <pc:docMk/>
          <pc:sldMk cId="2558031619" sldId="350"/>
        </pc:sldMkLst>
      </pc:sldChg>
      <pc:sldChg chg="new del">
        <pc:chgData name="Dasanayake Mudiyanselage Gehan Kavinda Dasanayake" userId="69ce212a-9b5f-4da4-98bd-f6d933cc1f8f" providerId="ADAL" clId="{1AF03ED8-5237-483B-AD26-4C1393D57A6C}" dt="2025-06-30T12:45:39.541" v="204" actId="47"/>
        <pc:sldMkLst>
          <pc:docMk/>
          <pc:sldMk cId="3143247960" sldId="350"/>
        </pc:sldMkLst>
      </pc:sldChg>
      <pc:sldChg chg="new del">
        <pc:chgData name="Dasanayake Mudiyanselage Gehan Kavinda Dasanayake" userId="69ce212a-9b5f-4da4-98bd-f6d933cc1f8f" providerId="ADAL" clId="{1AF03ED8-5237-483B-AD26-4C1393D57A6C}" dt="2025-06-30T12:45:38.509" v="203" actId="47"/>
        <pc:sldMkLst>
          <pc:docMk/>
          <pc:sldMk cId="412703115" sldId="351"/>
        </pc:sldMkLst>
      </pc:sldChg>
      <pc:sldChg chg="addSp delSp modSp add mod modAnim modNotesTx">
        <pc:chgData name="Dasanayake Mudiyanselage Gehan Kavinda Dasanayake" userId="69ce212a-9b5f-4da4-98bd-f6d933cc1f8f" providerId="ADAL" clId="{1AF03ED8-5237-483B-AD26-4C1393D57A6C}" dt="2025-07-01T14:34:55.395" v="1672" actId="5793"/>
        <pc:sldMkLst>
          <pc:docMk/>
          <pc:sldMk cId="1589048356" sldId="351"/>
        </pc:sldMkLst>
      </pc:sldChg>
      <pc:sldChg chg="add del">
        <pc:chgData name="Dasanayake Mudiyanselage Gehan Kavinda Dasanayake" userId="69ce212a-9b5f-4da4-98bd-f6d933cc1f8f" providerId="ADAL" clId="{1AF03ED8-5237-483B-AD26-4C1393D57A6C}" dt="2025-06-30T13:47:57.241" v="506" actId="47"/>
        <pc:sldMkLst>
          <pc:docMk/>
          <pc:sldMk cId="4037527561" sldId="352"/>
        </pc:sldMkLst>
      </pc:sldChg>
      <pc:sldChg chg="addSp modSp add modNotesTx">
        <pc:chgData name="Dasanayake Mudiyanselage Gehan Kavinda Dasanayake" userId="69ce212a-9b5f-4da4-98bd-f6d933cc1f8f" providerId="ADAL" clId="{1AF03ED8-5237-483B-AD26-4C1393D57A6C}" dt="2025-07-01T14:35:07.213" v="1673" actId="5793"/>
        <pc:sldMkLst>
          <pc:docMk/>
          <pc:sldMk cId="1693913059" sldId="353"/>
        </pc:sldMkLst>
      </pc:sldChg>
      <pc:sldChg chg="addSp delSp modSp add mod modNotesTx">
        <pc:chgData name="Dasanayake Mudiyanselage Gehan Kavinda Dasanayake" userId="69ce212a-9b5f-4da4-98bd-f6d933cc1f8f" providerId="ADAL" clId="{1AF03ED8-5237-483B-AD26-4C1393D57A6C}" dt="2025-07-01T14:38:41.949" v="1675"/>
        <pc:sldMkLst>
          <pc:docMk/>
          <pc:sldMk cId="3726280386" sldId="354"/>
        </pc:sldMkLst>
      </pc:sldChg>
      <pc:sldChg chg="addSp modSp add mod modNotesTx">
        <pc:chgData name="Dasanayake Mudiyanselage Gehan Kavinda Dasanayake" userId="69ce212a-9b5f-4da4-98bd-f6d933cc1f8f" providerId="ADAL" clId="{1AF03ED8-5237-483B-AD26-4C1393D57A6C}" dt="2025-07-01T14:39:18.181" v="1677" actId="5793"/>
        <pc:sldMkLst>
          <pc:docMk/>
          <pc:sldMk cId="2457148078" sldId="355"/>
        </pc:sldMkLst>
      </pc:sldChg>
      <pc:sldChg chg="addSp modSp add mod ord">
        <pc:chgData name="Dasanayake Mudiyanselage Gehan Kavinda Dasanayake" userId="69ce212a-9b5f-4da4-98bd-f6d933cc1f8f" providerId="ADAL" clId="{1AF03ED8-5237-483B-AD26-4C1393D57A6C}" dt="2025-06-30T14:12:06.922" v="572" actId="1076"/>
        <pc:sldMkLst>
          <pc:docMk/>
          <pc:sldMk cId="3737870921" sldId="356"/>
        </pc:sldMkLst>
      </pc:sldChg>
      <pc:sldChg chg="addSp modSp add mod modNotesTx">
        <pc:chgData name="Dasanayake Mudiyanselage Gehan Kavinda Dasanayake" userId="69ce212a-9b5f-4da4-98bd-f6d933cc1f8f" providerId="ADAL" clId="{1AF03ED8-5237-483B-AD26-4C1393D57A6C}" dt="2025-07-01T14:42:35.502" v="1679" actId="20577"/>
        <pc:sldMkLst>
          <pc:docMk/>
          <pc:sldMk cId="1946308074" sldId="357"/>
        </pc:sldMkLst>
      </pc:sldChg>
      <pc:sldChg chg="addSp modSp add mod ord modAnim">
        <pc:chgData name="Dasanayake Mudiyanselage Gehan Kavinda Dasanayake" userId="69ce212a-9b5f-4da4-98bd-f6d933cc1f8f" providerId="ADAL" clId="{1AF03ED8-5237-483B-AD26-4C1393D57A6C}" dt="2025-06-30T15:02:23.283" v="950" actId="20577"/>
        <pc:sldMkLst>
          <pc:docMk/>
          <pc:sldMk cId="4148876694" sldId="358"/>
        </pc:sldMkLst>
      </pc:sldChg>
      <pc:sldChg chg="addSp delSp modSp add mod ord modNotesTx">
        <pc:chgData name="Dasanayake Mudiyanselage Gehan Kavinda Dasanayake" userId="69ce212a-9b5f-4da4-98bd-f6d933cc1f8f" providerId="ADAL" clId="{1AF03ED8-5237-483B-AD26-4C1393D57A6C}" dt="2025-07-01T14:42:51.513" v="1680" actId="20577"/>
        <pc:sldMkLst>
          <pc:docMk/>
          <pc:sldMk cId="1691728776" sldId="359"/>
        </pc:sldMkLst>
      </pc:sldChg>
      <pc:sldChg chg="addSp delSp modSp add mod">
        <pc:chgData name="Dasanayake Mudiyanselage Gehan Kavinda Dasanayake" userId="69ce212a-9b5f-4da4-98bd-f6d933cc1f8f" providerId="ADAL" clId="{1AF03ED8-5237-483B-AD26-4C1393D57A6C}" dt="2025-06-30T15:04:17.642" v="958" actId="20577"/>
        <pc:sldMkLst>
          <pc:docMk/>
          <pc:sldMk cId="89719533" sldId="360"/>
        </pc:sldMkLst>
      </pc:sldChg>
      <pc:sldChg chg="addSp delSp modSp add mod ord">
        <pc:chgData name="Dasanayake Mudiyanselage Gehan Kavinda Dasanayake" userId="69ce212a-9b5f-4da4-98bd-f6d933cc1f8f" providerId="ADAL" clId="{1AF03ED8-5237-483B-AD26-4C1393D57A6C}" dt="2025-06-30T15:25:22.290" v="1189" actId="120"/>
        <pc:sldMkLst>
          <pc:docMk/>
          <pc:sldMk cId="3581416447" sldId="361"/>
        </pc:sldMkLst>
      </pc:sldChg>
      <pc:sldChg chg="addSp modSp add mod ord">
        <pc:chgData name="Dasanayake Mudiyanselage Gehan Kavinda Dasanayake" userId="69ce212a-9b5f-4da4-98bd-f6d933cc1f8f" providerId="ADAL" clId="{1AF03ED8-5237-483B-AD26-4C1393D57A6C}" dt="2025-06-30T15:25:11.246" v="1188" actId="20577"/>
        <pc:sldMkLst>
          <pc:docMk/>
          <pc:sldMk cId="3731032413" sldId="362"/>
        </pc:sldMkLst>
      </pc:sldChg>
      <pc:sldChg chg="modSp add del mod">
        <pc:chgData name="Dasanayake Mudiyanselage Gehan Kavinda Dasanayake" userId="69ce212a-9b5f-4da4-98bd-f6d933cc1f8f" providerId="ADAL" clId="{1AF03ED8-5237-483B-AD26-4C1393D57A6C}" dt="2025-06-30T15:24:55.882" v="1184" actId="47"/>
        <pc:sldMkLst>
          <pc:docMk/>
          <pc:sldMk cId="3029972669" sldId="363"/>
        </pc:sldMkLst>
      </pc:sldChg>
      <pc:sldChg chg="addSp delSp modSp add mod ord">
        <pc:chgData name="Dasanayake Mudiyanselage Gehan Kavinda Dasanayake" userId="69ce212a-9b5f-4da4-98bd-f6d933cc1f8f" providerId="ADAL" clId="{1AF03ED8-5237-483B-AD26-4C1393D57A6C}" dt="2025-06-30T15:25:02.229" v="1187"/>
        <pc:sldMkLst>
          <pc:docMk/>
          <pc:sldMk cId="3297787084" sldId="364"/>
        </pc:sldMkLst>
      </pc:sldChg>
      <pc:sldChg chg="addSp modSp add mod">
        <pc:chgData name="Dasanayake Mudiyanselage Gehan Kavinda Dasanayake" userId="69ce212a-9b5f-4da4-98bd-f6d933cc1f8f" providerId="ADAL" clId="{1AF03ED8-5237-483B-AD26-4C1393D57A6C}" dt="2025-06-30T15:33:39.813" v="1319" actId="20577"/>
        <pc:sldMkLst>
          <pc:docMk/>
          <pc:sldMk cId="2435489040" sldId="365"/>
        </pc:sldMkLst>
      </pc:sldChg>
      <pc:sldChg chg="addSp modSp add mod">
        <pc:chgData name="Dasanayake Mudiyanselage Gehan Kavinda Dasanayake" userId="69ce212a-9b5f-4da4-98bd-f6d933cc1f8f" providerId="ADAL" clId="{1AF03ED8-5237-483B-AD26-4C1393D57A6C}" dt="2025-07-01T14:47:35.101" v="1695" actId="113"/>
        <pc:sldMkLst>
          <pc:docMk/>
          <pc:sldMk cId="948977967" sldId="366"/>
        </pc:sldMkLst>
      </pc:sldChg>
      <pc:sldChg chg="add del">
        <pc:chgData name="Dasanayake Mudiyanselage Gehan Kavinda Dasanayake" userId="69ce212a-9b5f-4da4-98bd-f6d933cc1f8f" providerId="ADAL" clId="{1AF03ED8-5237-483B-AD26-4C1393D57A6C}" dt="2025-06-30T15:33:53.411" v="1320" actId="47"/>
        <pc:sldMkLst>
          <pc:docMk/>
          <pc:sldMk cId="1259130285" sldId="367"/>
        </pc:sldMkLst>
      </pc:sldChg>
      <pc:sldChg chg="addSp modSp add del mod">
        <pc:chgData name="Dasanayake Mudiyanselage Gehan Kavinda Dasanayake" userId="69ce212a-9b5f-4da4-98bd-f6d933cc1f8f" providerId="ADAL" clId="{1AF03ED8-5237-483B-AD26-4C1393D57A6C}" dt="2025-06-30T15:45:51.102" v="1430" actId="164"/>
        <pc:sldMkLst>
          <pc:docMk/>
          <pc:sldMk cId="1850325109" sldId="368"/>
        </pc:sldMkLst>
      </pc:sldChg>
      <pc:sldChg chg="modSp add mod">
        <pc:chgData name="Dasanayake Mudiyanselage Gehan Kavinda Dasanayake" userId="69ce212a-9b5f-4da4-98bd-f6d933cc1f8f" providerId="ADAL" clId="{1AF03ED8-5237-483B-AD26-4C1393D57A6C}" dt="2025-06-30T15:47:17.649" v="1447" actId="14100"/>
        <pc:sldMkLst>
          <pc:docMk/>
          <pc:sldMk cId="1574737376" sldId="369"/>
        </pc:sldMkLst>
      </pc:sldChg>
      <pc:sldChg chg="add del">
        <pc:chgData name="Dasanayake Mudiyanselage Gehan Kavinda Dasanayake" userId="69ce212a-9b5f-4da4-98bd-f6d933cc1f8f" providerId="ADAL" clId="{1AF03ED8-5237-483B-AD26-4C1393D57A6C}" dt="2025-06-30T15:51:35.856" v="1450" actId="47"/>
        <pc:sldMkLst>
          <pc:docMk/>
          <pc:sldMk cId="2000284728" sldId="370"/>
        </pc:sldMkLst>
      </pc:sldChg>
      <pc:sldChg chg="add del">
        <pc:chgData name="Dasanayake Mudiyanselage Gehan Kavinda Dasanayake" userId="69ce212a-9b5f-4da4-98bd-f6d933cc1f8f" providerId="ADAL" clId="{1AF03ED8-5237-483B-AD26-4C1393D57A6C}" dt="2025-06-30T15:52:54.478" v="1455" actId="47"/>
        <pc:sldMkLst>
          <pc:docMk/>
          <pc:sldMk cId="630202654" sldId="371"/>
        </pc:sldMkLst>
      </pc:sldChg>
      <pc:sldChg chg="add del">
        <pc:chgData name="Dasanayake Mudiyanselage Gehan Kavinda Dasanayake" userId="69ce212a-9b5f-4da4-98bd-f6d933cc1f8f" providerId="ADAL" clId="{1AF03ED8-5237-483B-AD26-4C1393D57A6C}" dt="2025-06-30T15:51:50.745" v="1451" actId="47"/>
        <pc:sldMkLst>
          <pc:docMk/>
          <pc:sldMk cId="892937530" sldId="372"/>
        </pc:sldMkLst>
      </pc:sldChg>
      <pc:sldChg chg="add del">
        <pc:chgData name="Dasanayake Mudiyanselage Gehan Kavinda Dasanayake" userId="69ce212a-9b5f-4da4-98bd-f6d933cc1f8f" providerId="ADAL" clId="{1AF03ED8-5237-483B-AD26-4C1393D57A6C}" dt="2025-06-30T15:51:52.948" v="1452" actId="47"/>
        <pc:sldMkLst>
          <pc:docMk/>
          <pc:sldMk cId="1535572303" sldId="373"/>
        </pc:sldMkLst>
      </pc:sldChg>
      <pc:sldChg chg="add del">
        <pc:chgData name="Dasanayake Mudiyanselage Gehan Kavinda Dasanayake" userId="69ce212a-9b5f-4da4-98bd-f6d933cc1f8f" providerId="ADAL" clId="{1AF03ED8-5237-483B-AD26-4C1393D57A6C}" dt="2025-06-30T15:53:10.465" v="1457" actId="47"/>
        <pc:sldMkLst>
          <pc:docMk/>
          <pc:sldMk cId="768188471" sldId="374"/>
        </pc:sldMkLst>
      </pc:sldChg>
      <pc:sldChg chg="add del">
        <pc:chgData name="Dasanayake Mudiyanselage Gehan Kavinda Dasanayake" userId="69ce212a-9b5f-4da4-98bd-f6d933cc1f8f" providerId="ADAL" clId="{1AF03ED8-5237-483B-AD26-4C1393D57A6C}" dt="2025-06-30T15:53:20.491" v="1461" actId="47"/>
        <pc:sldMkLst>
          <pc:docMk/>
          <pc:sldMk cId="3022261134" sldId="375"/>
        </pc:sldMkLst>
      </pc:sldChg>
      <pc:sldChg chg="add del">
        <pc:chgData name="Dasanayake Mudiyanselage Gehan Kavinda Dasanayake" userId="69ce212a-9b5f-4da4-98bd-f6d933cc1f8f" providerId="ADAL" clId="{1AF03ED8-5237-483B-AD26-4C1393D57A6C}" dt="2025-06-30T15:53:16.097" v="1459" actId="47"/>
        <pc:sldMkLst>
          <pc:docMk/>
          <pc:sldMk cId="3782727550" sldId="376"/>
        </pc:sldMkLst>
      </pc:sldChg>
      <pc:sldChg chg="add del">
        <pc:chgData name="Dasanayake Mudiyanselage Gehan Kavinda Dasanayake" userId="69ce212a-9b5f-4da4-98bd-f6d933cc1f8f" providerId="ADAL" clId="{1AF03ED8-5237-483B-AD26-4C1393D57A6C}" dt="2025-06-30T15:53:18.032" v="1460" actId="47"/>
        <pc:sldMkLst>
          <pc:docMk/>
          <pc:sldMk cId="1366707942" sldId="377"/>
        </pc:sldMkLst>
      </pc:sldChg>
      <pc:sldChg chg="addSp delSp modSp new mod modNotesTx">
        <pc:chgData name="Dasanayake Mudiyanselage Gehan Kavinda Dasanayake" userId="69ce212a-9b5f-4da4-98bd-f6d933cc1f8f" providerId="ADAL" clId="{1AF03ED8-5237-483B-AD26-4C1393D57A6C}" dt="2025-07-01T14:34:32.998" v="1671" actId="5793"/>
        <pc:sldMkLst>
          <pc:docMk/>
          <pc:sldMk cId="1575332378" sldId="378"/>
        </pc:sldMkLst>
      </pc:sldChg>
      <pc:sldChg chg="addSp modSp new mod">
        <pc:chgData name="Dasanayake Mudiyanselage Gehan Kavinda Dasanayake" userId="69ce212a-9b5f-4da4-98bd-f6d933cc1f8f" providerId="ADAL" clId="{1AF03ED8-5237-483B-AD26-4C1393D57A6C}" dt="2025-06-30T16:13:39.042" v="1636" actId="20577"/>
        <pc:sldMkLst>
          <pc:docMk/>
          <pc:sldMk cId="553291502" sldId="379"/>
        </pc:sldMkLst>
      </pc:sldChg>
      <pc:sldChg chg="addSp modSp add mod modNotesTx">
        <pc:chgData name="Dasanayake Mudiyanselage Gehan Kavinda Dasanayake" userId="69ce212a-9b5f-4da4-98bd-f6d933cc1f8f" providerId="ADAL" clId="{1AF03ED8-5237-483B-AD26-4C1393D57A6C}" dt="2025-07-01T14:44:39.666" v="1694" actId="20577"/>
        <pc:sldMkLst>
          <pc:docMk/>
          <pc:sldMk cId="1749538849" sldId="380"/>
        </pc:sldMkLst>
      </pc:sldChg>
      <pc:sldChg chg="addSp delSp modSp new del mod">
        <pc:chgData name="Dasanayake Mudiyanselage Gehan Kavinda Dasanayake" userId="69ce212a-9b5f-4da4-98bd-f6d933cc1f8f" providerId="ADAL" clId="{1AF03ED8-5237-483B-AD26-4C1393D57A6C}" dt="2025-06-30T15:24:58.063" v="1185" actId="47"/>
        <pc:sldMkLst>
          <pc:docMk/>
          <pc:sldMk cId="1460448662" sldId="381"/>
        </pc:sldMkLst>
      </pc:sldChg>
      <pc:sldChg chg="modSp new del mod">
        <pc:chgData name="Dasanayake Mudiyanselage Gehan Kavinda Dasanayake" userId="69ce212a-9b5f-4da4-98bd-f6d933cc1f8f" providerId="ADAL" clId="{1AF03ED8-5237-483B-AD26-4C1393D57A6C}" dt="2025-06-30T15:59:51.685" v="1556" actId="680"/>
        <pc:sldMkLst>
          <pc:docMk/>
          <pc:sldMk cId="2401984340" sldId="381"/>
        </pc:sldMkLst>
      </pc:sldChg>
      <pc:sldChg chg="addSp delSp modSp new add del mod ord">
        <pc:chgData name="Dasanayake Mudiyanselage Gehan Kavinda Dasanayake" userId="69ce212a-9b5f-4da4-98bd-f6d933cc1f8f" providerId="ADAL" clId="{1AF03ED8-5237-483B-AD26-4C1393D57A6C}" dt="2025-06-30T16:15:51.011" v="1644"/>
        <pc:sldMkLst>
          <pc:docMk/>
          <pc:sldMk cId="4025774735" sldId="381"/>
        </pc:sldMkLst>
      </pc:sldChg>
      <pc:sldChg chg="modSp new mod">
        <pc:chgData name="Dasanayake Mudiyanselage Gehan Kavinda Dasanayake" userId="69ce212a-9b5f-4da4-98bd-f6d933cc1f8f" providerId="ADAL" clId="{1AF03ED8-5237-483B-AD26-4C1393D57A6C}" dt="2025-06-30T16:02:39.918" v="1606"/>
        <pc:sldMkLst>
          <pc:docMk/>
          <pc:sldMk cId="262073165" sldId="382"/>
        </pc:sldMkLst>
      </pc:sldChg>
      <pc:sldChg chg="addSp modSp new mod">
        <pc:chgData name="Dasanayake Mudiyanselage Gehan Kavinda Dasanayake" userId="69ce212a-9b5f-4da4-98bd-f6d933cc1f8f" providerId="ADAL" clId="{1AF03ED8-5237-483B-AD26-4C1393D57A6C}" dt="2025-06-30T16:11:03.258" v="1633" actId="1076"/>
        <pc:sldMkLst>
          <pc:docMk/>
          <pc:sldMk cId="2910219850" sldId="383"/>
        </pc:sldMkLst>
      </pc:sldChg>
      <pc:sldMasterChg chg="modSp mod">
        <pc:chgData name="Dasanayake Mudiyanselage Gehan Kavinda Dasanayake" userId="69ce212a-9b5f-4da4-98bd-f6d933cc1f8f" providerId="ADAL" clId="{1AF03ED8-5237-483B-AD26-4C1393D57A6C}" dt="2025-06-30T12:26:56.973" v="173" actId="1076"/>
        <pc:sldMasterMkLst>
          <pc:docMk/>
          <pc:sldMasterMk cId="0" sldId="2147483648"/>
        </pc:sldMasterMkLst>
      </pc:sldMasterChg>
      <pc:sldMasterChg chg="modSp mod delSldLayout modSldLayout">
        <pc:chgData name="Dasanayake Mudiyanselage Gehan Kavinda Dasanayake" userId="69ce212a-9b5f-4da4-98bd-f6d933cc1f8f" providerId="ADAL" clId="{1AF03ED8-5237-483B-AD26-4C1393D57A6C}" dt="2025-06-30T12:51:09.462" v="279" actId="14100"/>
        <pc:sldMasterMkLst>
          <pc:docMk/>
          <pc:sldMasterMk cId="0" sldId="2147483654"/>
        </pc:sldMasterMkLst>
        <pc:sldLayoutChg chg="addSp modSp mod">
          <pc:chgData name="Dasanayake Mudiyanselage Gehan Kavinda Dasanayake" userId="69ce212a-9b5f-4da4-98bd-f6d933cc1f8f" providerId="ADAL" clId="{1AF03ED8-5237-483B-AD26-4C1393D57A6C}" dt="2025-06-30T12:51:09.462" v="279" actId="14100"/>
          <pc:sldLayoutMkLst>
            <pc:docMk/>
            <pc:sldMasterMk cId="0" sldId="2147483654"/>
            <pc:sldLayoutMk cId="0" sldId="2147483655"/>
          </pc:sldLayoutMkLst>
        </pc:sldLayoutChg>
        <pc:sldLayoutChg chg="addSp modSp">
          <pc:chgData name="Dasanayake Mudiyanselage Gehan Kavinda Dasanayake" userId="69ce212a-9b5f-4da4-98bd-f6d933cc1f8f" providerId="ADAL" clId="{1AF03ED8-5237-483B-AD26-4C1393D57A6C}" dt="2025-06-30T12:40:45.729" v="185"/>
          <pc:sldLayoutMkLst>
            <pc:docMk/>
            <pc:sldMasterMk cId="0" sldId="2147483654"/>
            <pc:sldLayoutMk cId="0" sldId="2147483658"/>
          </pc:sldLayoutMkLst>
        </pc:sldLayoutChg>
        <pc:sldLayoutChg chg="addSp modSp">
          <pc:chgData name="Dasanayake Mudiyanselage Gehan Kavinda Dasanayake" userId="69ce212a-9b5f-4da4-98bd-f6d933cc1f8f" providerId="ADAL" clId="{1AF03ED8-5237-483B-AD26-4C1393D57A6C}" dt="2025-06-30T12:40:47.058" v="186"/>
          <pc:sldLayoutMkLst>
            <pc:docMk/>
            <pc:sldMasterMk cId="0" sldId="2147483654"/>
            <pc:sldLayoutMk cId="0" sldId="2147483659"/>
          </pc:sldLayoutMkLst>
        </pc:sldLayoutChg>
        <pc:sldLayoutChg chg="addSp modSp del">
          <pc:chgData name="Dasanayake Mudiyanselage Gehan Kavinda Dasanayake" userId="69ce212a-9b5f-4da4-98bd-f6d933cc1f8f" providerId="ADAL" clId="{1AF03ED8-5237-483B-AD26-4C1393D57A6C}" dt="2025-06-30T12:45:39.541" v="204" actId="47"/>
          <pc:sldLayoutMkLst>
            <pc:docMk/>
            <pc:sldMasterMk cId="0" sldId="2147483654"/>
            <pc:sldLayoutMk cId="0" sldId="2147483660"/>
          </pc:sldLayoutMkLst>
        </pc:sldLayoutChg>
        <pc:sldLayoutChg chg="addSp modSp">
          <pc:chgData name="Dasanayake Mudiyanselage Gehan Kavinda Dasanayake" userId="69ce212a-9b5f-4da4-98bd-f6d933cc1f8f" providerId="ADAL" clId="{1AF03ED8-5237-483B-AD26-4C1393D57A6C}" dt="2025-06-30T12:40:48.955" v="188"/>
          <pc:sldLayoutMkLst>
            <pc:docMk/>
            <pc:sldMasterMk cId="0" sldId="2147483654"/>
            <pc:sldLayoutMk cId="0" sldId="2147483662"/>
          </pc:sldLayoutMkLst>
        </pc:sldLayoutChg>
      </pc:sldMasterChg>
    </pc:docChg>
  </pc:docChgLst>
  <pc:docChgLst>
    <pc:chgData name="Dasanayake Mudiyanselage Gehan Kavinda Dasanayake" userId="69ce212a-9b5f-4da4-98bd-f6d933cc1f8f" providerId="ADAL" clId="{D228A925-516F-45B9-BA71-E2704FA217AC}"/>
    <pc:docChg chg="modSld">
      <pc:chgData name="Dasanayake Mudiyanselage Gehan Kavinda Dasanayake" userId="69ce212a-9b5f-4da4-98bd-f6d933cc1f8f" providerId="ADAL" clId="{D228A925-516F-45B9-BA71-E2704FA217AC}" dt="2025-08-18T11:08:03.653" v="10" actId="208"/>
      <pc:docMkLst>
        <pc:docMk/>
      </pc:docMkLst>
      <pc:sldChg chg="addSp delSp modSp mod modAnim">
        <pc:chgData name="Dasanayake Mudiyanselage Gehan Kavinda Dasanayake" userId="69ce212a-9b5f-4da4-98bd-f6d933cc1f8f" providerId="ADAL" clId="{D228A925-516F-45B9-BA71-E2704FA217AC}" dt="2025-08-18T11:08:03.653" v="10" actId="208"/>
        <pc:sldMkLst>
          <pc:docMk/>
          <pc:sldMk cId="3690519232" sldId="385"/>
        </pc:sldMkLst>
        <pc:spChg chg="mod">
          <ac:chgData name="Dasanayake Mudiyanselage Gehan Kavinda Dasanayake" userId="69ce212a-9b5f-4da4-98bd-f6d933cc1f8f" providerId="ADAL" clId="{D228A925-516F-45B9-BA71-E2704FA217AC}" dt="2025-08-18T11:07:46.810" v="7"/>
          <ac:spMkLst>
            <pc:docMk/>
            <pc:sldMk cId="3690519232" sldId="385"/>
            <ac:spMk id="5" creationId="{35DA786B-5C7B-76C2-23C0-7C9F07CC148E}"/>
          </ac:spMkLst>
        </pc:spChg>
        <pc:picChg chg="add mod">
          <ac:chgData name="Dasanayake Mudiyanselage Gehan Kavinda Dasanayake" userId="69ce212a-9b5f-4da4-98bd-f6d933cc1f8f" providerId="ADAL" clId="{D228A925-516F-45B9-BA71-E2704FA217AC}" dt="2025-08-18T11:07:33.733" v="5" actId="1076"/>
          <ac:picMkLst>
            <pc:docMk/>
            <pc:sldMk cId="3690519232" sldId="385"/>
            <ac:picMk id="2" creationId="{8E98FC82-0376-5D5F-982E-FBEBFE1B74D3}"/>
          </ac:picMkLst>
        </pc:picChg>
        <pc:picChg chg="del">
          <ac:chgData name="Dasanayake Mudiyanselage Gehan Kavinda Dasanayake" userId="69ce212a-9b5f-4da4-98bd-f6d933cc1f8f" providerId="ADAL" clId="{D228A925-516F-45B9-BA71-E2704FA217AC}" dt="2025-08-18T11:07:24.760" v="2" actId="478"/>
          <ac:picMkLst>
            <pc:docMk/>
            <pc:sldMk cId="3690519232" sldId="385"/>
            <ac:picMk id="4098" creationId="{384970B6-A205-7090-3875-1C0B7C0AB7D4}"/>
          </ac:picMkLst>
        </pc:picChg>
        <pc:picChg chg="mod">
          <ac:chgData name="Dasanayake Mudiyanselage Gehan Kavinda Dasanayake" userId="69ce212a-9b5f-4da4-98bd-f6d933cc1f8f" providerId="ADAL" clId="{D228A925-516F-45B9-BA71-E2704FA217AC}" dt="2025-08-18T11:07:57.067" v="9" actId="208"/>
          <ac:picMkLst>
            <pc:docMk/>
            <pc:sldMk cId="3690519232" sldId="385"/>
            <ac:picMk id="4100" creationId="{29C34052-E86D-6F94-2DA9-E17139713FF0}"/>
          </ac:picMkLst>
        </pc:picChg>
        <pc:picChg chg="mod">
          <ac:chgData name="Dasanayake Mudiyanselage Gehan Kavinda Dasanayake" userId="69ce212a-9b5f-4da4-98bd-f6d933cc1f8f" providerId="ADAL" clId="{D228A925-516F-45B9-BA71-E2704FA217AC}" dt="2025-08-18T11:08:03.653" v="10" actId="208"/>
          <ac:picMkLst>
            <pc:docMk/>
            <pc:sldMk cId="3690519232" sldId="385"/>
            <ac:picMk id="4102" creationId="{EA705229-014F-B007-037C-12C1E70367F2}"/>
          </ac:picMkLst>
        </pc:picChg>
      </pc:sldChg>
      <pc:sldChg chg="modSp mod">
        <pc:chgData name="Dasanayake Mudiyanselage Gehan Kavinda Dasanayake" userId="69ce212a-9b5f-4da4-98bd-f6d933cc1f8f" providerId="ADAL" clId="{D228A925-516F-45B9-BA71-E2704FA217AC}" dt="2025-08-18T11:02:05.328" v="0" actId="20577"/>
        <pc:sldMkLst>
          <pc:docMk/>
          <pc:sldMk cId="1953746677" sldId="426"/>
        </pc:sldMkLst>
        <pc:spChg chg="mod">
          <ac:chgData name="Dasanayake Mudiyanselage Gehan Kavinda Dasanayake" userId="69ce212a-9b5f-4da4-98bd-f6d933cc1f8f" providerId="ADAL" clId="{D228A925-516F-45B9-BA71-E2704FA217AC}" dt="2025-08-18T11:02:05.328" v="0" actId="20577"/>
          <ac:spMkLst>
            <pc:docMk/>
            <pc:sldMk cId="1953746677" sldId="426"/>
            <ac:spMk id="3" creationId="{1D22A849-6B5A-7A54-BA38-3D822DF46B2C}"/>
          </ac:spMkLst>
        </pc:spChg>
      </pc:sldChg>
    </pc:docChg>
  </pc:docChgLst>
  <pc:docChgLst>
    <pc:chgData name="Dasanayake Mudiyanselage Gehan Kavinda Dasanayake (Stud.)" userId="69ce212a-9b5f-4da4-98bd-f6d933cc1f8f" providerId="ADAL" clId="{BCF6BA87-4206-4DD2-89CA-628C4BC1EF69}"/>
    <pc:docChg chg="modSld">
      <pc:chgData name="Dasanayake Mudiyanselage Gehan Kavinda Dasanayake (Stud.)" userId="69ce212a-9b5f-4da4-98bd-f6d933cc1f8f" providerId="ADAL" clId="{BCF6BA87-4206-4DD2-89CA-628C4BC1EF69}" dt="2025-07-09T06:58:50.930" v="20" actId="1035"/>
      <pc:docMkLst>
        <pc:docMk/>
      </pc:docMkLst>
      <pc:sldChg chg="modSp mod">
        <pc:chgData name="Dasanayake Mudiyanselage Gehan Kavinda Dasanayake (Stud.)" userId="69ce212a-9b5f-4da4-98bd-f6d933cc1f8f" providerId="ADAL" clId="{BCF6BA87-4206-4DD2-89CA-628C4BC1EF69}" dt="2025-07-09T06:58:50.930" v="20" actId="1035"/>
        <pc:sldMkLst>
          <pc:docMk/>
          <pc:sldMk cId="1693913059" sldId="353"/>
        </pc:sldMkLst>
      </pc:sldChg>
    </pc:docChg>
  </pc:docChgLst>
  <pc:docChgLst>
    <pc:chgData name="Dasanayake Mudiyanselage Gehan Kavinda Dasanayake" userId="69ce212a-9b5f-4da4-98bd-f6d933cc1f8f" providerId="ADAL" clId="{53FD135F-00A5-4E4A-B5C9-14E7F392D594}"/>
    <pc:docChg chg="undo custSel delSld modSld">
      <pc:chgData name="Dasanayake Mudiyanselage Gehan Kavinda Dasanayake" userId="69ce212a-9b5f-4da4-98bd-f6d933cc1f8f" providerId="ADAL" clId="{53FD135F-00A5-4E4A-B5C9-14E7F392D594}" dt="2025-08-15T19:24:18.440" v="259" actId="20577"/>
      <pc:docMkLst>
        <pc:docMk/>
      </pc:docMkLst>
      <pc:sldChg chg="modSp mod">
        <pc:chgData name="Dasanayake Mudiyanselage Gehan Kavinda Dasanayake" userId="69ce212a-9b5f-4da4-98bd-f6d933cc1f8f" providerId="ADAL" clId="{53FD135F-00A5-4E4A-B5C9-14E7F392D594}" dt="2025-08-15T19:24:18.440" v="259" actId="20577"/>
        <pc:sldMkLst>
          <pc:docMk/>
          <pc:sldMk cId="2910219850" sldId="383"/>
        </pc:sldMkLst>
        <pc:spChg chg="mod">
          <ac:chgData name="Dasanayake Mudiyanselage Gehan Kavinda Dasanayake" userId="69ce212a-9b5f-4da4-98bd-f6d933cc1f8f" providerId="ADAL" clId="{53FD135F-00A5-4E4A-B5C9-14E7F392D594}" dt="2025-08-15T19:24:18.440" v="259" actId="20577"/>
          <ac:spMkLst>
            <pc:docMk/>
            <pc:sldMk cId="2910219850" sldId="383"/>
            <ac:spMk id="2" creationId="{7CF54A4A-6BC7-6C43-4A74-D57393F008EE}"/>
          </ac:spMkLst>
        </pc:spChg>
      </pc:sldChg>
      <pc:sldChg chg="modSp mod">
        <pc:chgData name="Dasanayake Mudiyanselage Gehan Kavinda Dasanayake" userId="69ce212a-9b5f-4da4-98bd-f6d933cc1f8f" providerId="ADAL" clId="{53FD135F-00A5-4E4A-B5C9-14E7F392D594}" dt="2025-08-15T18:18:57.874" v="2" actId="20577"/>
        <pc:sldMkLst>
          <pc:docMk/>
          <pc:sldMk cId="307724014" sldId="386"/>
        </pc:sldMkLst>
        <pc:spChg chg="mod">
          <ac:chgData name="Dasanayake Mudiyanselage Gehan Kavinda Dasanayake" userId="69ce212a-9b5f-4da4-98bd-f6d933cc1f8f" providerId="ADAL" clId="{53FD135F-00A5-4E4A-B5C9-14E7F392D594}" dt="2025-08-15T18:18:57.874" v="2" actId="20577"/>
          <ac:spMkLst>
            <pc:docMk/>
            <pc:sldMk cId="307724014" sldId="386"/>
            <ac:spMk id="3" creationId="{AE48AD67-44A9-30F9-AC7F-92D8C7C310BE}"/>
          </ac:spMkLst>
        </pc:spChg>
      </pc:sldChg>
      <pc:sldChg chg="modSp mod">
        <pc:chgData name="Dasanayake Mudiyanselage Gehan Kavinda Dasanayake" userId="69ce212a-9b5f-4da4-98bd-f6d933cc1f8f" providerId="ADAL" clId="{53FD135F-00A5-4E4A-B5C9-14E7F392D594}" dt="2025-08-15T18:25:56.266" v="61" actId="255"/>
        <pc:sldMkLst>
          <pc:docMk/>
          <pc:sldMk cId="1372766663" sldId="390"/>
        </pc:sldMkLst>
        <pc:spChg chg="mod">
          <ac:chgData name="Dasanayake Mudiyanselage Gehan Kavinda Dasanayake" userId="69ce212a-9b5f-4da4-98bd-f6d933cc1f8f" providerId="ADAL" clId="{53FD135F-00A5-4E4A-B5C9-14E7F392D594}" dt="2025-08-15T18:25:56.266" v="61" actId="255"/>
          <ac:spMkLst>
            <pc:docMk/>
            <pc:sldMk cId="1372766663" sldId="390"/>
            <ac:spMk id="6" creationId="{82781F65-C2B6-187E-9FAB-860BF5B9152D}"/>
          </ac:spMkLst>
        </pc:spChg>
      </pc:sldChg>
      <pc:sldChg chg="addSp modSp mod">
        <pc:chgData name="Dasanayake Mudiyanselage Gehan Kavinda Dasanayake" userId="69ce212a-9b5f-4da4-98bd-f6d933cc1f8f" providerId="ADAL" clId="{53FD135F-00A5-4E4A-B5C9-14E7F392D594}" dt="2025-08-15T18:25:47.783" v="60" actId="403"/>
        <pc:sldMkLst>
          <pc:docMk/>
          <pc:sldMk cId="1098956803" sldId="391"/>
        </pc:sldMkLst>
        <pc:spChg chg="add mod">
          <ac:chgData name="Dasanayake Mudiyanselage Gehan Kavinda Dasanayake" userId="69ce212a-9b5f-4da4-98bd-f6d933cc1f8f" providerId="ADAL" clId="{53FD135F-00A5-4E4A-B5C9-14E7F392D594}" dt="2025-08-15T18:21:30.525" v="25"/>
          <ac:spMkLst>
            <pc:docMk/>
            <pc:sldMk cId="1098956803" sldId="391"/>
            <ac:spMk id="2" creationId="{B878E300-736B-9DCE-2421-EC676BD7ABAD}"/>
          </ac:spMkLst>
        </pc:spChg>
        <pc:spChg chg="mod">
          <ac:chgData name="Dasanayake Mudiyanselage Gehan Kavinda Dasanayake" userId="69ce212a-9b5f-4da4-98bd-f6d933cc1f8f" providerId="ADAL" clId="{53FD135F-00A5-4E4A-B5C9-14E7F392D594}" dt="2025-08-15T18:25:47.783" v="60" actId="403"/>
          <ac:spMkLst>
            <pc:docMk/>
            <pc:sldMk cId="1098956803" sldId="391"/>
            <ac:spMk id="6" creationId="{081B8D34-C144-C99A-A474-632145DA217F}"/>
          </ac:spMkLst>
        </pc:spChg>
        <pc:spChg chg="mod">
          <ac:chgData name="Dasanayake Mudiyanselage Gehan Kavinda Dasanayake" userId="69ce212a-9b5f-4da4-98bd-f6d933cc1f8f" providerId="ADAL" clId="{53FD135F-00A5-4E4A-B5C9-14E7F392D594}" dt="2025-08-15T18:21:03.307" v="18" actId="1076"/>
          <ac:spMkLst>
            <pc:docMk/>
            <pc:sldMk cId="1098956803" sldId="391"/>
            <ac:spMk id="8" creationId="{40F56853-8F49-0CAC-FC21-78AA85264378}"/>
          </ac:spMkLst>
        </pc:spChg>
        <pc:picChg chg="add mod">
          <ac:chgData name="Dasanayake Mudiyanselage Gehan Kavinda Dasanayake" userId="69ce212a-9b5f-4da4-98bd-f6d933cc1f8f" providerId="ADAL" clId="{53FD135F-00A5-4E4A-B5C9-14E7F392D594}" dt="2025-08-15T18:21:11.482" v="21" actId="1076"/>
          <ac:picMkLst>
            <pc:docMk/>
            <pc:sldMk cId="1098956803" sldId="391"/>
            <ac:picMk id="1026" creationId="{E52256A6-571D-E8A7-4236-3267C14775CA}"/>
          </ac:picMkLst>
        </pc:picChg>
        <pc:picChg chg="mod">
          <ac:chgData name="Dasanayake Mudiyanselage Gehan Kavinda Dasanayake" userId="69ce212a-9b5f-4da4-98bd-f6d933cc1f8f" providerId="ADAL" clId="{53FD135F-00A5-4E4A-B5C9-14E7F392D594}" dt="2025-08-15T18:20:59.856" v="17" actId="1076"/>
          <ac:picMkLst>
            <pc:docMk/>
            <pc:sldMk cId="1098956803" sldId="391"/>
            <ac:picMk id="5122" creationId="{562C8B84-C76B-26EB-724F-2B4428335DA3}"/>
          </ac:picMkLst>
        </pc:picChg>
      </pc:sldChg>
      <pc:sldChg chg="addSp modSp mod">
        <pc:chgData name="Dasanayake Mudiyanselage Gehan Kavinda Dasanayake" userId="69ce212a-9b5f-4da4-98bd-f6d933cc1f8f" providerId="ADAL" clId="{53FD135F-00A5-4E4A-B5C9-14E7F392D594}" dt="2025-08-15T19:02:58.861" v="184" actId="20577"/>
        <pc:sldMkLst>
          <pc:docMk/>
          <pc:sldMk cId="3052670143" sldId="392"/>
        </pc:sldMkLst>
        <pc:spChg chg="add mod">
          <ac:chgData name="Dasanayake Mudiyanselage Gehan Kavinda Dasanayake" userId="69ce212a-9b5f-4da4-98bd-f6d933cc1f8f" providerId="ADAL" clId="{53FD135F-00A5-4E4A-B5C9-14E7F392D594}" dt="2025-08-15T18:25:17.806" v="59" actId="1076"/>
          <ac:spMkLst>
            <pc:docMk/>
            <pc:sldMk cId="3052670143" sldId="392"/>
            <ac:spMk id="2" creationId="{91483D23-2B76-6A97-5D95-BA9464C56B20}"/>
          </ac:spMkLst>
        </pc:spChg>
        <pc:spChg chg="mod">
          <ac:chgData name="Dasanayake Mudiyanselage Gehan Kavinda Dasanayake" userId="69ce212a-9b5f-4da4-98bd-f6d933cc1f8f" providerId="ADAL" clId="{53FD135F-00A5-4E4A-B5C9-14E7F392D594}" dt="2025-08-15T19:02:58.861" v="184" actId="20577"/>
          <ac:spMkLst>
            <pc:docMk/>
            <pc:sldMk cId="3052670143" sldId="392"/>
            <ac:spMk id="3" creationId="{17450A66-20FA-2044-04F7-38132E679E2B}"/>
          </ac:spMkLst>
        </pc:spChg>
        <pc:spChg chg="mod">
          <ac:chgData name="Dasanayake Mudiyanselage Gehan Kavinda Dasanayake" userId="69ce212a-9b5f-4da4-98bd-f6d933cc1f8f" providerId="ADAL" clId="{53FD135F-00A5-4E4A-B5C9-14E7F392D594}" dt="2025-08-15T18:33:09.815" v="82" actId="113"/>
          <ac:spMkLst>
            <pc:docMk/>
            <pc:sldMk cId="3052670143" sldId="392"/>
            <ac:spMk id="6" creationId="{F7D3288E-D4BE-6138-CF1A-9F3778E90262}"/>
          </ac:spMkLst>
        </pc:spChg>
        <pc:spChg chg="mod">
          <ac:chgData name="Dasanayake Mudiyanselage Gehan Kavinda Dasanayake" userId="69ce212a-9b5f-4da4-98bd-f6d933cc1f8f" providerId="ADAL" clId="{53FD135F-00A5-4E4A-B5C9-14E7F392D594}" dt="2025-08-15T18:24:02.860" v="42" actId="1076"/>
          <ac:spMkLst>
            <pc:docMk/>
            <pc:sldMk cId="3052670143" sldId="392"/>
            <ac:spMk id="12" creationId="{A9BC503A-DF32-70A1-C2BC-1028D6136C9F}"/>
          </ac:spMkLst>
        </pc:spChg>
        <pc:picChg chg="mod">
          <ac:chgData name="Dasanayake Mudiyanselage Gehan Kavinda Dasanayake" userId="69ce212a-9b5f-4da4-98bd-f6d933cc1f8f" providerId="ADAL" clId="{53FD135F-00A5-4E4A-B5C9-14E7F392D594}" dt="2025-08-15T18:23:49.087" v="38" actId="14100"/>
          <ac:picMkLst>
            <pc:docMk/>
            <pc:sldMk cId="3052670143" sldId="392"/>
            <ac:picMk id="11" creationId="{E10F1B47-EA67-6F30-DD26-3A9DAF5DEC07}"/>
          </ac:picMkLst>
        </pc:picChg>
        <pc:picChg chg="add mod">
          <ac:chgData name="Dasanayake Mudiyanselage Gehan Kavinda Dasanayake" userId="69ce212a-9b5f-4da4-98bd-f6d933cc1f8f" providerId="ADAL" clId="{53FD135F-00A5-4E4A-B5C9-14E7F392D594}" dt="2025-08-15T18:25:17.806" v="59" actId="1076"/>
          <ac:picMkLst>
            <pc:docMk/>
            <pc:sldMk cId="3052670143" sldId="392"/>
            <ac:picMk id="2050" creationId="{6383C10B-37EF-D9FC-18B5-D6E297EAE8F4}"/>
          </ac:picMkLst>
        </pc:picChg>
      </pc:sldChg>
      <pc:sldChg chg="addSp modSp mod modNotesTx">
        <pc:chgData name="Dasanayake Mudiyanselage Gehan Kavinda Dasanayake" userId="69ce212a-9b5f-4da4-98bd-f6d933cc1f8f" providerId="ADAL" clId="{53FD135F-00A5-4E4A-B5C9-14E7F392D594}" dt="2025-08-15T19:23:45.084" v="256" actId="113"/>
        <pc:sldMkLst>
          <pc:docMk/>
          <pc:sldMk cId="165275994" sldId="399"/>
        </pc:sldMkLst>
        <pc:spChg chg="mod">
          <ac:chgData name="Dasanayake Mudiyanselage Gehan Kavinda Dasanayake" userId="69ce212a-9b5f-4da4-98bd-f6d933cc1f8f" providerId="ADAL" clId="{53FD135F-00A5-4E4A-B5C9-14E7F392D594}" dt="2025-08-15T19:12:28.199" v="247" actId="20577"/>
          <ac:spMkLst>
            <pc:docMk/>
            <pc:sldMk cId="165275994" sldId="399"/>
            <ac:spMk id="6" creationId="{893CFECE-B9FE-66AA-E9EC-CBD22A5ABFCB}"/>
          </ac:spMkLst>
        </pc:spChg>
      </pc:sldChg>
      <pc:sldChg chg="modSp mod">
        <pc:chgData name="Dasanayake Mudiyanselage Gehan Kavinda Dasanayake" userId="69ce212a-9b5f-4da4-98bd-f6d933cc1f8f" providerId="ADAL" clId="{53FD135F-00A5-4E4A-B5C9-14E7F392D594}" dt="2025-08-15T19:11:16.250" v="229" actId="20577"/>
        <pc:sldMkLst>
          <pc:docMk/>
          <pc:sldMk cId="437343537" sldId="400"/>
        </pc:sldMkLst>
        <pc:spChg chg="mod">
          <ac:chgData name="Dasanayake Mudiyanselage Gehan Kavinda Dasanayake" userId="69ce212a-9b5f-4da4-98bd-f6d933cc1f8f" providerId="ADAL" clId="{53FD135F-00A5-4E4A-B5C9-14E7F392D594}" dt="2025-08-15T19:11:16.250" v="229" actId="20577"/>
          <ac:spMkLst>
            <pc:docMk/>
            <pc:sldMk cId="437343537" sldId="400"/>
            <ac:spMk id="6" creationId="{965C22F5-1D8D-C026-7232-E7DDEE63DEBF}"/>
          </ac:spMkLst>
        </pc:spChg>
      </pc:sldChg>
      <pc:sldChg chg="addSp modSp mod">
        <pc:chgData name="Dasanayake Mudiyanselage Gehan Kavinda Dasanayake" userId="69ce212a-9b5f-4da4-98bd-f6d933cc1f8f" providerId="ADAL" clId="{53FD135F-00A5-4E4A-B5C9-14E7F392D594}" dt="2025-08-15T19:23:10.543" v="254" actId="207"/>
        <pc:sldMkLst>
          <pc:docMk/>
          <pc:sldMk cId="1617552769" sldId="406"/>
        </pc:sldMkLst>
      </pc:sldChg>
      <pc:sldChg chg="modSp mod">
        <pc:chgData name="Dasanayake Mudiyanselage Gehan Kavinda Dasanayake" userId="69ce212a-9b5f-4da4-98bd-f6d933cc1f8f" providerId="ADAL" clId="{53FD135F-00A5-4E4A-B5C9-14E7F392D594}" dt="2025-08-15T19:13:31.035" v="250"/>
        <pc:sldMkLst>
          <pc:docMk/>
          <pc:sldMk cId="4213265411" sldId="422"/>
        </pc:sldMkLst>
        <pc:spChg chg="mod">
          <ac:chgData name="Dasanayake Mudiyanselage Gehan Kavinda Dasanayake" userId="69ce212a-9b5f-4da4-98bd-f6d933cc1f8f" providerId="ADAL" clId="{53FD135F-00A5-4E4A-B5C9-14E7F392D594}" dt="2025-08-15T19:13:31.035" v="250"/>
          <ac:spMkLst>
            <pc:docMk/>
            <pc:sldMk cId="4213265411" sldId="422"/>
            <ac:spMk id="3" creationId="{323EA9BC-EBF9-3B60-B630-8E199158EB52}"/>
          </ac:spMkLst>
        </pc:spChg>
        <pc:spChg chg="mod">
          <ac:chgData name="Dasanayake Mudiyanselage Gehan Kavinda Dasanayake" userId="69ce212a-9b5f-4da4-98bd-f6d933cc1f8f" providerId="ADAL" clId="{53FD135F-00A5-4E4A-B5C9-14E7F392D594}" dt="2025-08-15T18:28:34.050" v="77"/>
          <ac:spMkLst>
            <pc:docMk/>
            <pc:sldMk cId="4213265411" sldId="422"/>
            <ac:spMk id="6" creationId="{378E7C1C-D820-B5D2-6BA6-1E94D87A9D39}"/>
          </ac:spMkLst>
        </pc:spChg>
        <pc:spChg chg="mod">
          <ac:chgData name="Dasanayake Mudiyanselage Gehan Kavinda Dasanayake" userId="69ce212a-9b5f-4da4-98bd-f6d933cc1f8f" providerId="ADAL" clId="{53FD135F-00A5-4E4A-B5C9-14E7F392D594}" dt="2025-08-15T18:27:51.244" v="75" actId="1076"/>
          <ac:spMkLst>
            <pc:docMk/>
            <pc:sldMk cId="4213265411" sldId="422"/>
            <ac:spMk id="7" creationId="{65E68648-4B81-2672-3DF1-3E0A0303C9FE}"/>
          </ac:spMkLst>
        </pc:spChg>
        <pc:picChg chg="mod">
          <ac:chgData name="Dasanayake Mudiyanselage Gehan Kavinda Dasanayake" userId="69ce212a-9b5f-4da4-98bd-f6d933cc1f8f" providerId="ADAL" clId="{53FD135F-00A5-4E4A-B5C9-14E7F392D594}" dt="2025-08-15T18:28:43.261" v="78" actId="14100"/>
          <ac:picMkLst>
            <pc:docMk/>
            <pc:sldMk cId="4213265411" sldId="422"/>
            <ac:picMk id="8" creationId="{E2F4AD1C-4025-F801-BC16-C43EFC37DD64}"/>
          </ac:picMkLst>
        </pc:picChg>
      </pc:sldChg>
      <pc:sldChg chg="addSp modSp mod">
        <pc:chgData name="Dasanayake Mudiyanselage Gehan Kavinda Dasanayake" userId="69ce212a-9b5f-4da4-98bd-f6d933cc1f8f" providerId="ADAL" clId="{53FD135F-00A5-4E4A-B5C9-14E7F392D594}" dt="2025-08-15T19:03:26.335" v="191" actId="20577"/>
        <pc:sldMkLst>
          <pc:docMk/>
          <pc:sldMk cId="3841707238" sldId="423"/>
        </pc:sldMkLst>
        <pc:spChg chg="mod">
          <ac:chgData name="Dasanayake Mudiyanselage Gehan Kavinda Dasanayake" userId="69ce212a-9b5f-4da4-98bd-f6d933cc1f8f" providerId="ADAL" clId="{53FD135F-00A5-4E4A-B5C9-14E7F392D594}" dt="2025-08-15T19:03:26.335" v="191" actId="20577"/>
          <ac:spMkLst>
            <pc:docMk/>
            <pc:sldMk cId="3841707238" sldId="423"/>
            <ac:spMk id="3" creationId="{00EBBCEE-FFB3-DB95-F261-3BEBA0332776}"/>
          </ac:spMkLst>
        </pc:spChg>
        <pc:spChg chg="add mod">
          <ac:chgData name="Dasanayake Mudiyanselage Gehan Kavinda Dasanayake" userId="69ce212a-9b5f-4da4-98bd-f6d933cc1f8f" providerId="ADAL" clId="{53FD135F-00A5-4E4A-B5C9-14E7F392D594}" dt="2025-08-15T18:48:42.175" v="165" actId="404"/>
          <ac:spMkLst>
            <pc:docMk/>
            <pc:sldMk cId="3841707238" sldId="423"/>
            <ac:spMk id="5" creationId="{02D4FF0D-1AAE-7B4E-E283-257E8CA450B0}"/>
          </ac:spMkLst>
        </pc:spChg>
        <pc:spChg chg="mod">
          <ac:chgData name="Dasanayake Mudiyanselage Gehan Kavinda Dasanayake" userId="69ce212a-9b5f-4da4-98bd-f6d933cc1f8f" providerId="ADAL" clId="{53FD135F-00A5-4E4A-B5C9-14E7F392D594}" dt="2025-08-15T18:35:44.989" v="91" actId="20577"/>
          <ac:spMkLst>
            <pc:docMk/>
            <pc:sldMk cId="3841707238" sldId="423"/>
            <ac:spMk id="6" creationId="{C8DAAA4C-71B0-A120-316B-D1DE7052B537}"/>
          </ac:spMkLst>
        </pc:spChg>
        <pc:spChg chg="add mod">
          <ac:chgData name="Dasanayake Mudiyanselage Gehan Kavinda Dasanayake" userId="69ce212a-9b5f-4da4-98bd-f6d933cc1f8f" providerId="ADAL" clId="{53FD135F-00A5-4E4A-B5C9-14E7F392D594}" dt="2025-08-15T18:49:08.760" v="166" actId="1076"/>
          <ac:spMkLst>
            <pc:docMk/>
            <pc:sldMk cId="3841707238" sldId="423"/>
            <ac:spMk id="8" creationId="{6F3BA974-F987-AA76-44AD-A1EC7FEFBA22}"/>
          </ac:spMkLst>
        </pc:spChg>
        <pc:picChg chg="add mod">
          <ac:chgData name="Dasanayake Mudiyanselage Gehan Kavinda Dasanayake" userId="69ce212a-9b5f-4da4-98bd-f6d933cc1f8f" providerId="ADAL" clId="{53FD135F-00A5-4E4A-B5C9-14E7F392D594}" dt="2025-08-15T18:46:06.566" v="123" actId="1076"/>
          <ac:picMkLst>
            <pc:docMk/>
            <pc:sldMk cId="3841707238" sldId="423"/>
            <ac:picMk id="3074" creationId="{73FD20C3-554E-581D-E9DA-BA6E6E35874D}"/>
          </ac:picMkLst>
        </pc:picChg>
        <pc:picChg chg="add mod">
          <ac:chgData name="Dasanayake Mudiyanselage Gehan Kavinda Dasanayake" userId="69ce212a-9b5f-4da4-98bd-f6d933cc1f8f" providerId="ADAL" clId="{53FD135F-00A5-4E4A-B5C9-14E7F392D594}" dt="2025-08-15T18:49:08.760" v="166" actId="1076"/>
          <ac:picMkLst>
            <pc:docMk/>
            <pc:sldMk cId="3841707238" sldId="423"/>
            <ac:picMk id="3076" creationId="{E4992688-64F7-965F-5CB2-AFA900AC5A4A}"/>
          </ac:picMkLst>
        </pc:picChg>
      </pc:sldChg>
      <pc:sldChg chg="addSp modSp mod">
        <pc:chgData name="Dasanayake Mudiyanselage Gehan Kavinda Dasanayake" userId="69ce212a-9b5f-4da4-98bd-f6d933cc1f8f" providerId="ADAL" clId="{53FD135F-00A5-4E4A-B5C9-14E7F392D594}" dt="2025-08-15T18:48:21.848" v="156" actId="1076"/>
        <pc:sldMkLst>
          <pc:docMk/>
          <pc:sldMk cId="2771684831" sldId="424"/>
        </pc:sldMkLst>
        <pc:spChg chg="add mod">
          <ac:chgData name="Dasanayake Mudiyanselage Gehan Kavinda Dasanayake" userId="69ce212a-9b5f-4da4-98bd-f6d933cc1f8f" providerId="ADAL" clId="{53FD135F-00A5-4E4A-B5C9-14E7F392D594}" dt="2025-08-15T18:48:21.848" v="156" actId="1076"/>
          <ac:spMkLst>
            <pc:docMk/>
            <pc:sldMk cId="2771684831" sldId="424"/>
            <ac:spMk id="5" creationId="{2D1DEF15-8A86-40F5-FDC8-865F42D660A3}"/>
          </ac:spMkLst>
        </pc:spChg>
        <pc:spChg chg="mod">
          <ac:chgData name="Dasanayake Mudiyanselage Gehan Kavinda Dasanayake" userId="69ce212a-9b5f-4da4-98bd-f6d933cc1f8f" providerId="ADAL" clId="{53FD135F-00A5-4E4A-B5C9-14E7F392D594}" dt="2025-08-15T18:47:28.576" v="145" actId="20577"/>
          <ac:spMkLst>
            <pc:docMk/>
            <pc:sldMk cId="2771684831" sldId="424"/>
            <ac:spMk id="6" creationId="{60CAF9AB-3608-0B52-7F2F-68717BC88C0A}"/>
          </ac:spMkLst>
        </pc:spChg>
        <pc:picChg chg="add mod">
          <ac:chgData name="Dasanayake Mudiyanselage Gehan Kavinda Dasanayake" userId="69ce212a-9b5f-4da4-98bd-f6d933cc1f8f" providerId="ADAL" clId="{53FD135F-00A5-4E4A-B5C9-14E7F392D594}" dt="2025-08-15T18:48:06.706" v="152" actId="1076"/>
          <ac:picMkLst>
            <pc:docMk/>
            <pc:sldMk cId="2771684831" sldId="424"/>
            <ac:picMk id="4098" creationId="{763BAA59-AD47-4170-1BB6-C21CC144C5D0}"/>
          </ac:picMkLst>
        </pc:picChg>
      </pc:sldChg>
      <pc:sldChg chg="modSp mod">
        <pc:chgData name="Dasanayake Mudiyanselage Gehan Kavinda Dasanayake" userId="69ce212a-9b5f-4da4-98bd-f6d933cc1f8f" providerId="ADAL" clId="{53FD135F-00A5-4E4A-B5C9-14E7F392D594}" dt="2025-08-15T19:03:50.629" v="195" actId="20577"/>
        <pc:sldMkLst>
          <pc:docMk/>
          <pc:sldMk cId="930143930" sldId="425"/>
        </pc:sldMkLst>
        <pc:spChg chg="mod">
          <ac:chgData name="Dasanayake Mudiyanselage Gehan Kavinda Dasanayake" userId="69ce212a-9b5f-4da4-98bd-f6d933cc1f8f" providerId="ADAL" clId="{53FD135F-00A5-4E4A-B5C9-14E7F392D594}" dt="2025-08-15T19:03:50.629" v="195" actId="20577"/>
          <ac:spMkLst>
            <pc:docMk/>
            <pc:sldMk cId="930143930" sldId="425"/>
            <ac:spMk id="3" creationId="{5492BA34-C411-52D3-B567-7EB84FAC4D7A}"/>
          </ac:spMkLst>
        </pc:spChg>
        <pc:spChg chg="mod">
          <ac:chgData name="Dasanayake Mudiyanselage Gehan Kavinda Dasanayake" userId="69ce212a-9b5f-4da4-98bd-f6d933cc1f8f" providerId="ADAL" clId="{53FD135F-00A5-4E4A-B5C9-14E7F392D594}" dt="2025-08-15T18:50:14.112" v="179" actId="20577"/>
          <ac:spMkLst>
            <pc:docMk/>
            <pc:sldMk cId="930143930" sldId="425"/>
            <ac:spMk id="6" creationId="{614906B5-8825-CC32-DB7D-8B37182A2B03}"/>
          </ac:spMkLst>
        </pc:spChg>
        <pc:picChg chg="mod">
          <ac:chgData name="Dasanayake Mudiyanselage Gehan Kavinda Dasanayake" userId="69ce212a-9b5f-4da4-98bd-f6d933cc1f8f" providerId="ADAL" clId="{53FD135F-00A5-4E4A-B5C9-14E7F392D594}" dt="2025-08-15T18:49:51.783" v="173" actId="1076"/>
          <ac:picMkLst>
            <pc:docMk/>
            <pc:sldMk cId="930143930" sldId="425"/>
            <ac:picMk id="4100" creationId="{A2920009-ECC4-91B5-5CC7-D0848E6E19F6}"/>
          </ac:picMkLst>
        </pc:picChg>
      </pc:sldChg>
      <pc:sldChg chg="del">
        <pc:chgData name="Dasanayake Mudiyanselage Gehan Kavinda Dasanayake" userId="69ce212a-9b5f-4da4-98bd-f6d933cc1f8f" providerId="ADAL" clId="{53FD135F-00A5-4E4A-B5C9-14E7F392D594}" dt="2025-08-15T19:09:11.244" v="196" actId="47"/>
        <pc:sldMkLst>
          <pc:docMk/>
          <pc:sldMk cId="1806879182" sldId="426"/>
        </pc:sldMkLst>
      </pc:sldChg>
    </pc:docChg>
  </pc:docChgLst>
  <pc:docChgLst>
    <pc:chgData name="Dasanayake Mudiyanselage Gehan Kavinda Dasanayake (Stud.)" userId="69ce212a-9b5f-4da4-98bd-f6d933cc1f8f" providerId="ADAL" clId="{8D9B4C9A-CAB6-4B33-ABF9-290B9127016A}"/>
    <pc:docChg chg="undo redo custSel addSld delSld modSld sldOrd">
      <pc:chgData name="Dasanayake Mudiyanselage Gehan Kavinda Dasanayake (Stud.)" userId="69ce212a-9b5f-4da4-98bd-f6d933cc1f8f" providerId="ADAL" clId="{8D9B4C9A-CAB6-4B33-ABF9-290B9127016A}" dt="2025-08-09T06:25:36.527" v="569" actId="962"/>
      <pc:docMkLst>
        <pc:docMk/>
      </pc:docMkLst>
      <pc:sldChg chg="modSp mod">
        <pc:chgData name="Dasanayake Mudiyanselage Gehan Kavinda Dasanayake (Stud.)" userId="69ce212a-9b5f-4da4-98bd-f6d933cc1f8f" providerId="ADAL" clId="{8D9B4C9A-CAB6-4B33-ABF9-290B9127016A}" dt="2025-08-09T06:25:36.527" v="569" actId="962"/>
        <pc:sldMkLst>
          <pc:docMk/>
          <pc:sldMk cId="0" sldId="256"/>
        </pc:sldMkLst>
        <pc:spChg chg="mod">
          <ac:chgData name="Dasanayake Mudiyanselage Gehan Kavinda Dasanayake (Stud.)" userId="69ce212a-9b5f-4da4-98bd-f6d933cc1f8f" providerId="ADAL" clId="{8D9B4C9A-CAB6-4B33-ABF9-290B9127016A}" dt="2025-08-09T06:25:36.527" v="569" actId="962"/>
          <ac:spMkLst>
            <pc:docMk/>
            <pc:sldMk cId="0" sldId="256"/>
            <ac:spMk id="102" creationId="{00000000-0000-0000-0000-000000000000}"/>
          </ac:spMkLst>
        </pc:spChg>
      </pc:sldChg>
      <pc:sldChg chg="modSp mod">
        <pc:chgData name="Dasanayake Mudiyanselage Gehan Kavinda Dasanayake (Stud.)" userId="69ce212a-9b5f-4da4-98bd-f6d933cc1f8f" providerId="ADAL" clId="{8D9B4C9A-CAB6-4B33-ABF9-290B9127016A}" dt="2025-08-07T20:50:42.926" v="1" actId="14100"/>
        <pc:sldMkLst>
          <pc:docMk/>
          <pc:sldMk cId="2558031619" sldId="350"/>
        </pc:sldMkLst>
        <pc:spChg chg="mod">
          <ac:chgData name="Dasanayake Mudiyanselage Gehan Kavinda Dasanayake (Stud.)" userId="69ce212a-9b5f-4da4-98bd-f6d933cc1f8f" providerId="ADAL" clId="{8D9B4C9A-CAB6-4B33-ABF9-290B9127016A}" dt="2025-08-07T20:50:42.926" v="1" actId="14100"/>
          <ac:spMkLst>
            <pc:docMk/>
            <pc:sldMk cId="2558031619" sldId="350"/>
            <ac:spMk id="2" creationId="{FD4CD9B7-7493-399C-C185-6804351042B3}"/>
          </ac:spMkLst>
        </pc:spChg>
        <pc:picChg chg="mod">
          <ac:chgData name="Dasanayake Mudiyanselage Gehan Kavinda Dasanayake (Stud.)" userId="69ce212a-9b5f-4da4-98bd-f6d933cc1f8f" providerId="ADAL" clId="{8D9B4C9A-CAB6-4B33-ABF9-290B9127016A}" dt="2025-08-07T20:50:39.032" v="0" actId="1076"/>
          <ac:picMkLst>
            <pc:docMk/>
            <pc:sldMk cId="2558031619" sldId="350"/>
            <ac:picMk id="1031" creationId="{08ACDC54-3AD2-CB85-F100-C8E638F61A9A}"/>
          </ac:picMkLst>
        </pc:picChg>
      </pc:sldChg>
      <pc:sldChg chg="delSp modSp mod">
        <pc:chgData name="Dasanayake Mudiyanselage Gehan Kavinda Dasanayake (Stud.)" userId="69ce212a-9b5f-4da4-98bd-f6d933cc1f8f" providerId="ADAL" clId="{8D9B4C9A-CAB6-4B33-ABF9-290B9127016A}" dt="2025-08-08T21:39:54.639" v="397" actId="20577"/>
        <pc:sldMkLst>
          <pc:docMk/>
          <pc:sldMk cId="1811221939" sldId="389"/>
        </pc:sldMkLst>
      </pc:sldChg>
      <pc:sldChg chg="modSp mod">
        <pc:chgData name="Dasanayake Mudiyanselage Gehan Kavinda Dasanayake (Stud.)" userId="69ce212a-9b5f-4da4-98bd-f6d933cc1f8f" providerId="ADAL" clId="{8D9B4C9A-CAB6-4B33-ABF9-290B9127016A}" dt="2025-08-08T18:16:33.677" v="280" actId="20577"/>
        <pc:sldMkLst>
          <pc:docMk/>
          <pc:sldMk cId="1372766663" sldId="390"/>
        </pc:sldMkLst>
        <pc:spChg chg="mod">
          <ac:chgData name="Dasanayake Mudiyanselage Gehan Kavinda Dasanayake (Stud.)" userId="69ce212a-9b5f-4da4-98bd-f6d933cc1f8f" providerId="ADAL" clId="{8D9B4C9A-CAB6-4B33-ABF9-290B9127016A}" dt="2025-08-08T18:16:33.677" v="280" actId="20577"/>
          <ac:spMkLst>
            <pc:docMk/>
            <pc:sldMk cId="1372766663" sldId="390"/>
            <ac:spMk id="6" creationId="{82781F65-C2B6-187E-9FAB-860BF5B9152D}"/>
          </ac:spMkLst>
        </pc:spChg>
      </pc:sldChg>
      <pc:sldChg chg="ord">
        <pc:chgData name="Dasanayake Mudiyanselage Gehan Kavinda Dasanayake (Stud.)" userId="69ce212a-9b5f-4da4-98bd-f6d933cc1f8f" providerId="ADAL" clId="{8D9B4C9A-CAB6-4B33-ABF9-290B9127016A}" dt="2025-08-08T21:23:45.200" v="376"/>
        <pc:sldMkLst>
          <pc:docMk/>
          <pc:sldMk cId="1537978578" sldId="394"/>
        </pc:sldMkLst>
      </pc:sldChg>
      <pc:sldChg chg="addSp delSp modSp mod">
        <pc:chgData name="Dasanayake Mudiyanselage Gehan Kavinda Dasanayake (Stud.)" userId="69ce212a-9b5f-4da4-98bd-f6d933cc1f8f" providerId="ADAL" clId="{8D9B4C9A-CAB6-4B33-ABF9-290B9127016A}" dt="2025-08-09T06:25:33.914" v="568" actId="113"/>
        <pc:sldMkLst>
          <pc:docMk/>
          <pc:sldMk cId="316793815" sldId="395"/>
        </pc:sldMkLst>
      </pc:sldChg>
      <pc:sldChg chg="del">
        <pc:chgData name="Dasanayake Mudiyanselage Gehan Kavinda Dasanayake (Stud.)" userId="69ce212a-9b5f-4da4-98bd-f6d933cc1f8f" providerId="ADAL" clId="{8D9B4C9A-CAB6-4B33-ABF9-290B9127016A}" dt="2025-08-08T21:23:33.665" v="374" actId="47"/>
        <pc:sldMkLst>
          <pc:docMk/>
          <pc:sldMk cId="3547156425" sldId="396"/>
        </pc:sldMkLst>
      </pc:sldChg>
      <pc:sldChg chg="delSp del mod">
        <pc:chgData name="Dasanayake Mudiyanselage Gehan Kavinda Dasanayake (Stud.)" userId="69ce212a-9b5f-4da4-98bd-f6d933cc1f8f" providerId="ADAL" clId="{8D9B4C9A-CAB6-4B33-ABF9-290B9127016A}" dt="2025-08-08T21:23:50.576" v="377" actId="47"/>
        <pc:sldMkLst>
          <pc:docMk/>
          <pc:sldMk cId="1626531493" sldId="397"/>
        </pc:sldMkLst>
      </pc:sldChg>
      <pc:sldChg chg="addSp delSp modSp mod ord">
        <pc:chgData name="Dasanayake Mudiyanselage Gehan Kavinda Dasanayake (Stud.)" userId="69ce212a-9b5f-4da4-98bd-f6d933cc1f8f" providerId="ADAL" clId="{8D9B4C9A-CAB6-4B33-ABF9-290B9127016A}" dt="2025-08-08T21:55:30.101" v="533"/>
        <pc:sldMkLst>
          <pc:docMk/>
          <pc:sldMk cId="165275994" sldId="399"/>
        </pc:sldMkLst>
        <pc:spChg chg="add del mod">
          <ac:chgData name="Dasanayake Mudiyanselage Gehan Kavinda Dasanayake (Stud.)" userId="69ce212a-9b5f-4da4-98bd-f6d933cc1f8f" providerId="ADAL" clId="{8D9B4C9A-CAB6-4B33-ABF9-290B9127016A}" dt="2025-08-08T21:38:18.363" v="389" actId="2710"/>
          <ac:spMkLst>
            <pc:docMk/>
            <pc:sldMk cId="165275994" sldId="399"/>
            <ac:spMk id="6" creationId="{893CFECE-B9FE-66AA-E9EC-CBD22A5ABFCB}"/>
          </ac:spMkLst>
        </pc:spChg>
      </pc:sldChg>
      <pc:sldChg chg="delSp modSp mod">
        <pc:chgData name="Dasanayake Mudiyanselage Gehan Kavinda Dasanayake (Stud.)" userId="69ce212a-9b5f-4da4-98bd-f6d933cc1f8f" providerId="ADAL" clId="{8D9B4C9A-CAB6-4B33-ABF9-290B9127016A}" dt="2025-08-08T21:58:14.020" v="551" actId="478"/>
        <pc:sldMkLst>
          <pc:docMk/>
          <pc:sldMk cId="437343537" sldId="400"/>
        </pc:sldMkLst>
        <pc:spChg chg="mod">
          <ac:chgData name="Dasanayake Mudiyanselage Gehan Kavinda Dasanayake (Stud.)" userId="69ce212a-9b5f-4da4-98bd-f6d933cc1f8f" providerId="ADAL" clId="{8D9B4C9A-CAB6-4B33-ABF9-290B9127016A}" dt="2025-08-08T21:57:26.291" v="542" actId="20577"/>
          <ac:spMkLst>
            <pc:docMk/>
            <pc:sldMk cId="437343537" sldId="400"/>
            <ac:spMk id="6" creationId="{965C22F5-1D8D-C026-7232-E7DDEE63DEBF}"/>
          </ac:spMkLst>
        </pc:spChg>
      </pc:sldChg>
      <pc:sldChg chg="del">
        <pc:chgData name="Dasanayake Mudiyanselage Gehan Kavinda Dasanayake (Stud.)" userId="69ce212a-9b5f-4da4-98bd-f6d933cc1f8f" providerId="ADAL" clId="{8D9B4C9A-CAB6-4B33-ABF9-290B9127016A}" dt="2025-08-08T21:51:47.520" v="515" actId="47"/>
        <pc:sldMkLst>
          <pc:docMk/>
          <pc:sldMk cId="1608607099" sldId="401"/>
        </pc:sldMkLst>
      </pc:sldChg>
      <pc:sldChg chg="delSp modSp mod">
        <pc:chgData name="Dasanayake Mudiyanselage Gehan Kavinda Dasanayake (Stud.)" userId="69ce212a-9b5f-4da4-98bd-f6d933cc1f8f" providerId="ADAL" clId="{8D9B4C9A-CAB6-4B33-ABF9-290B9127016A}" dt="2025-08-08T21:58:08.112" v="550" actId="478"/>
        <pc:sldMkLst>
          <pc:docMk/>
          <pc:sldMk cId="1284609046" sldId="402"/>
        </pc:sldMkLst>
        <pc:spChg chg="mod">
          <ac:chgData name="Dasanayake Mudiyanselage Gehan Kavinda Dasanayake (Stud.)" userId="69ce212a-9b5f-4da4-98bd-f6d933cc1f8f" providerId="ADAL" clId="{8D9B4C9A-CAB6-4B33-ABF9-290B9127016A}" dt="2025-08-08T21:51:44.697" v="514" actId="403"/>
          <ac:spMkLst>
            <pc:docMk/>
            <pc:sldMk cId="1284609046" sldId="402"/>
            <ac:spMk id="3" creationId="{910B6736-D495-2D9C-B1C1-D7F015A8D1EA}"/>
          </ac:spMkLst>
        </pc:spChg>
        <pc:spChg chg="mod">
          <ac:chgData name="Dasanayake Mudiyanselage Gehan Kavinda Dasanayake (Stud.)" userId="69ce212a-9b5f-4da4-98bd-f6d933cc1f8f" providerId="ADAL" clId="{8D9B4C9A-CAB6-4B33-ABF9-290B9127016A}" dt="2025-08-08T21:58:01.351" v="549" actId="2710"/>
          <ac:spMkLst>
            <pc:docMk/>
            <pc:sldMk cId="1284609046" sldId="402"/>
            <ac:spMk id="6" creationId="{F819D9C0-72A1-6E42-1619-5F3F6C1671CE}"/>
          </ac:spMkLst>
        </pc:spChg>
      </pc:sldChg>
      <pc:sldChg chg="del">
        <pc:chgData name="Dasanayake Mudiyanselage Gehan Kavinda Dasanayake (Stud.)" userId="69ce212a-9b5f-4da4-98bd-f6d933cc1f8f" providerId="ADAL" clId="{8D9B4C9A-CAB6-4B33-ABF9-290B9127016A}" dt="2025-08-08T21:51:18.195" v="511" actId="47"/>
        <pc:sldMkLst>
          <pc:docMk/>
          <pc:sldMk cId="708848674" sldId="404"/>
        </pc:sldMkLst>
      </pc:sldChg>
      <pc:sldChg chg="del">
        <pc:chgData name="Dasanayake Mudiyanselage Gehan Kavinda Dasanayake (Stud.)" userId="69ce212a-9b5f-4da4-98bd-f6d933cc1f8f" providerId="ADAL" clId="{8D9B4C9A-CAB6-4B33-ABF9-290B9127016A}" dt="2025-08-07T21:43:31.367" v="97" actId="47"/>
        <pc:sldMkLst>
          <pc:docMk/>
          <pc:sldMk cId="1040777161" sldId="406"/>
        </pc:sldMkLst>
      </pc:sldChg>
      <pc:sldChg chg="del">
        <pc:chgData name="Dasanayake Mudiyanselage Gehan Kavinda Dasanayake (Stud.)" userId="69ce212a-9b5f-4da4-98bd-f6d933cc1f8f" providerId="ADAL" clId="{8D9B4C9A-CAB6-4B33-ABF9-290B9127016A}" dt="2025-08-07T21:43:31.891" v="98" actId="47"/>
        <pc:sldMkLst>
          <pc:docMk/>
          <pc:sldMk cId="2652023312" sldId="407"/>
        </pc:sldMkLst>
      </pc:sldChg>
      <pc:sldChg chg="del">
        <pc:chgData name="Dasanayake Mudiyanselage Gehan Kavinda Dasanayake (Stud.)" userId="69ce212a-9b5f-4da4-98bd-f6d933cc1f8f" providerId="ADAL" clId="{8D9B4C9A-CAB6-4B33-ABF9-290B9127016A}" dt="2025-08-07T21:43:32.506" v="99" actId="47"/>
        <pc:sldMkLst>
          <pc:docMk/>
          <pc:sldMk cId="1585382657" sldId="408"/>
        </pc:sldMkLst>
      </pc:sldChg>
      <pc:sldChg chg="del">
        <pc:chgData name="Dasanayake Mudiyanselage Gehan Kavinda Dasanayake (Stud.)" userId="69ce212a-9b5f-4da4-98bd-f6d933cc1f8f" providerId="ADAL" clId="{8D9B4C9A-CAB6-4B33-ABF9-290B9127016A}" dt="2025-08-07T21:43:33.277" v="100" actId="47"/>
        <pc:sldMkLst>
          <pc:docMk/>
          <pc:sldMk cId="2948449646" sldId="409"/>
        </pc:sldMkLst>
      </pc:sldChg>
      <pc:sldChg chg="addSp modSp mod">
        <pc:chgData name="Dasanayake Mudiyanselage Gehan Kavinda Dasanayake (Stud.)" userId="69ce212a-9b5f-4da4-98bd-f6d933cc1f8f" providerId="ADAL" clId="{8D9B4C9A-CAB6-4B33-ABF9-290B9127016A}" dt="2025-08-08T21:23:21.612" v="373" actId="207"/>
        <pc:sldMkLst>
          <pc:docMk/>
          <pc:sldMk cId="1643616797" sldId="410"/>
        </pc:sldMkLst>
      </pc:sldChg>
      <pc:sldChg chg="modSp del mod">
        <pc:chgData name="Dasanayake Mudiyanselage Gehan Kavinda Dasanayake (Stud.)" userId="69ce212a-9b5f-4da4-98bd-f6d933cc1f8f" providerId="ADAL" clId="{8D9B4C9A-CAB6-4B33-ABF9-290B9127016A}" dt="2025-08-07T22:08:58.801" v="266" actId="47"/>
        <pc:sldMkLst>
          <pc:docMk/>
          <pc:sldMk cId="3667727398" sldId="411"/>
        </pc:sldMkLst>
      </pc:sldChg>
      <pc:sldChg chg="addSp delSp modSp add mod">
        <pc:chgData name="Dasanayake Mudiyanselage Gehan Kavinda Dasanayake (Stud.)" userId="69ce212a-9b5f-4da4-98bd-f6d933cc1f8f" providerId="ADAL" clId="{8D9B4C9A-CAB6-4B33-ABF9-290B9127016A}" dt="2025-08-08T21:40:00.106" v="398"/>
        <pc:sldMkLst>
          <pc:docMk/>
          <pc:sldMk cId="3458720774" sldId="412"/>
        </pc:sldMkLst>
      </pc:sldChg>
      <pc:sldChg chg="modSp add mod">
        <pc:chgData name="Dasanayake Mudiyanselage Gehan Kavinda Dasanayake (Stud.)" userId="69ce212a-9b5f-4da4-98bd-f6d933cc1f8f" providerId="ADAL" clId="{8D9B4C9A-CAB6-4B33-ABF9-290B9127016A}" dt="2025-08-08T21:40:14.190" v="401"/>
        <pc:sldMkLst>
          <pc:docMk/>
          <pc:sldMk cId="2575378918" sldId="413"/>
        </pc:sldMkLst>
      </pc:sldChg>
      <pc:sldChg chg="modSp add mod">
        <pc:chgData name="Dasanayake Mudiyanselage Gehan Kavinda Dasanayake (Stud.)" userId="69ce212a-9b5f-4da4-98bd-f6d933cc1f8f" providerId="ADAL" clId="{8D9B4C9A-CAB6-4B33-ABF9-290B9127016A}" dt="2025-08-08T21:40:05.570" v="400"/>
        <pc:sldMkLst>
          <pc:docMk/>
          <pc:sldMk cId="1368741181" sldId="414"/>
        </pc:sldMkLst>
      </pc:sldChg>
      <pc:sldChg chg="modSp add mod ord">
        <pc:chgData name="Dasanayake Mudiyanselage Gehan Kavinda Dasanayake (Stud.)" userId="69ce212a-9b5f-4da4-98bd-f6d933cc1f8f" providerId="ADAL" clId="{8D9B4C9A-CAB6-4B33-ABF9-290B9127016A}" dt="2025-08-08T21:40:02.418" v="399"/>
        <pc:sldMkLst>
          <pc:docMk/>
          <pc:sldMk cId="3026682529" sldId="415"/>
        </pc:sldMkLst>
      </pc:sldChg>
      <pc:sldChg chg="delSp modSp add mod">
        <pc:chgData name="Dasanayake Mudiyanselage Gehan Kavinda Dasanayake (Stud.)" userId="69ce212a-9b5f-4da4-98bd-f6d933cc1f8f" providerId="ADAL" clId="{8D9B4C9A-CAB6-4B33-ABF9-290B9127016A}" dt="2025-08-08T21:47:16.061" v="456" actId="20577"/>
        <pc:sldMkLst>
          <pc:docMk/>
          <pc:sldMk cId="2773790551" sldId="416"/>
        </pc:sldMkLst>
      </pc:sldChg>
      <pc:sldChg chg="modSp add mod">
        <pc:chgData name="Dasanayake Mudiyanselage Gehan Kavinda Dasanayake (Stud.)" userId="69ce212a-9b5f-4da4-98bd-f6d933cc1f8f" providerId="ADAL" clId="{8D9B4C9A-CAB6-4B33-ABF9-290B9127016A}" dt="2025-08-08T21:48:27.242" v="483" actId="313"/>
        <pc:sldMkLst>
          <pc:docMk/>
          <pc:sldMk cId="1467606383" sldId="417"/>
        </pc:sldMkLst>
      </pc:sldChg>
    </pc:docChg>
  </pc:docChgLst>
  <pc:docChgLst>
    <pc:chgData name="Dasanayake Mudiyanselage Gehan Kavinda Dasanayake (Stud.)" userId="69ce212a-9b5f-4da4-98bd-f6d933cc1f8f" providerId="ADAL" clId="{8E6EE5B3-A9DC-4DC5-8457-3CEABB4AEA43}"/>
    <pc:docChg chg="undo redo custSel addSld delSld modSld sldOrd">
      <pc:chgData name="Dasanayake Mudiyanselage Gehan Kavinda Dasanayake (Stud.)" userId="69ce212a-9b5f-4da4-98bd-f6d933cc1f8f" providerId="ADAL" clId="{8E6EE5B3-A9DC-4DC5-8457-3CEABB4AEA43}" dt="2025-08-11T08:54:47.719" v="1294" actId="208"/>
      <pc:docMkLst>
        <pc:docMk/>
      </pc:docMkLst>
      <pc:sldChg chg="addSp delSp modSp mod">
        <pc:chgData name="Dasanayake Mudiyanselage Gehan Kavinda Dasanayake (Stud.)" userId="69ce212a-9b5f-4da4-98bd-f6d933cc1f8f" providerId="ADAL" clId="{8E6EE5B3-A9DC-4DC5-8457-3CEABB4AEA43}" dt="2025-08-09T09:51:25.201" v="139" actId="1076"/>
        <pc:sldMkLst>
          <pc:docMk/>
          <pc:sldMk cId="0" sldId="257"/>
        </pc:sldMkLst>
        <pc:spChg chg="mod">
          <ac:chgData name="Dasanayake Mudiyanselage Gehan Kavinda Dasanayake (Stud.)" userId="69ce212a-9b5f-4da4-98bd-f6d933cc1f8f" providerId="ADAL" clId="{8E6EE5B3-A9DC-4DC5-8457-3CEABB4AEA43}" dt="2025-08-09T09:50:58.577" v="122" actId="21"/>
          <ac:spMkLst>
            <pc:docMk/>
            <pc:sldMk cId="0" sldId="257"/>
            <ac:spMk id="111" creationId="{00000000-0000-0000-0000-000000000000}"/>
          </ac:spMkLst>
        </pc:spChg>
      </pc:sldChg>
      <pc:sldChg chg="modSp mod">
        <pc:chgData name="Dasanayake Mudiyanselage Gehan Kavinda Dasanayake (Stud.)" userId="69ce212a-9b5f-4da4-98bd-f6d933cc1f8f" providerId="ADAL" clId="{8E6EE5B3-A9DC-4DC5-8457-3CEABB4AEA43}" dt="2025-08-11T08:45:19.025" v="1199" actId="1076"/>
        <pc:sldMkLst>
          <pc:docMk/>
          <pc:sldMk cId="2558031619" sldId="350"/>
        </pc:sldMkLst>
        <pc:spChg chg="mod">
          <ac:chgData name="Dasanayake Mudiyanselage Gehan Kavinda Dasanayake (Stud.)" userId="69ce212a-9b5f-4da4-98bd-f6d933cc1f8f" providerId="ADAL" clId="{8E6EE5B3-A9DC-4DC5-8457-3CEABB4AEA43}" dt="2025-08-11T08:04:45.733" v="894" actId="20577"/>
          <ac:spMkLst>
            <pc:docMk/>
            <pc:sldMk cId="2558031619" sldId="350"/>
            <ac:spMk id="2" creationId="{FD4CD9B7-7493-399C-C185-6804351042B3}"/>
          </ac:spMkLst>
        </pc:spChg>
        <pc:picChg chg="mod">
          <ac:chgData name="Dasanayake Mudiyanselage Gehan Kavinda Dasanayake (Stud.)" userId="69ce212a-9b5f-4da4-98bd-f6d933cc1f8f" providerId="ADAL" clId="{8E6EE5B3-A9DC-4DC5-8457-3CEABB4AEA43}" dt="2025-08-11T08:45:19.025" v="1199" actId="1076"/>
          <ac:picMkLst>
            <pc:docMk/>
            <pc:sldMk cId="2558031619" sldId="350"/>
            <ac:picMk id="1031" creationId="{08ACDC54-3AD2-CB85-F100-C8E638F61A9A}"/>
          </ac:picMkLst>
        </pc:picChg>
      </pc:sldChg>
      <pc:sldChg chg="modSp mod">
        <pc:chgData name="Dasanayake Mudiyanselage Gehan Kavinda Dasanayake (Stud.)" userId="69ce212a-9b5f-4da4-98bd-f6d933cc1f8f" providerId="ADAL" clId="{8E6EE5B3-A9DC-4DC5-8457-3CEABB4AEA43}" dt="2025-08-11T08:20:19.187" v="1080" actId="20577"/>
        <pc:sldMkLst>
          <pc:docMk/>
          <pc:sldMk cId="3726280386" sldId="354"/>
        </pc:sldMkLst>
        <pc:spChg chg="mod">
          <ac:chgData name="Dasanayake Mudiyanselage Gehan Kavinda Dasanayake (Stud.)" userId="69ce212a-9b5f-4da4-98bd-f6d933cc1f8f" providerId="ADAL" clId="{8E6EE5B3-A9DC-4DC5-8457-3CEABB4AEA43}" dt="2025-08-11T08:20:19.187" v="1080" actId="20577"/>
          <ac:spMkLst>
            <pc:docMk/>
            <pc:sldMk cId="3726280386" sldId="354"/>
            <ac:spMk id="3" creationId="{F1F5B1CC-E5CE-3BCB-A698-2195BB2AA071}"/>
          </ac:spMkLst>
        </pc:spChg>
        <pc:spChg chg="mod">
          <ac:chgData name="Dasanayake Mudiyanselage Gehan Kavinda Dasanayake (Stud.)" userId="69ce212a-9b5f-4da4-98bd-f6d933cc1f8f" providerId="ADAL" clId="{8E6EE5B3-A9DC-4DC5-8457-3CEABB4AEA43}" dt="2025-08-11T06:13:17.840" v="252" actId="404"/>
          <ac:spMkLst>
            <pc:docMk/>
            <pc:sldMk cId="3726280386" sldId="354"/>
            <ac:spMk id="6" creationId="{10E49723-395D-0D46-3CC4-0F1165D68A19}"/>
          </ac:spMkLst>
        </pc:spChg>
        <pc:spChg chg="mod">
          <ac:chgData name="Dasanayake Mudiyanselage Gehan Kavinda Dasanayake (Stud.)" userId="69ce212a-9b5f-4da4-98bd-f6d933cc1f8f" providerId="ADAL" clId="{8E6EE5B3-A9DC-4DC5-8457-3CEABB4AEA43}" dt="2025-08-11T06:11:52.378" v="242" actId="1076"/>
          <ac:spMkLst>
            <pc:docMk/>
            <pc:sldMk cId="3726280386" sldId="354"/>
            <ac:spMk id="8" creationId="{E3F58A08-6025-572A-1FCE-417FDA2568E0}"/>
          </ac:spMkLst>
        </pc:spChg>
        <pc:spChg chg="mod">
          <ac:chgData name="Dasanayake Mudiyanselage Gehan Kavinda Dasanayake (Stud.)" userId="69ce212a-9b5f-4da4-98bd-f6d933cc1f8f" providerId="ADAL" clId="{8E6EE5B3-A9DC-4DC5-8457-3CEABB4AEA43}" dt="2025-08-11T06:13:26.861" v="254" actId="1076"/>
          <ac:spMkLst>
            <pc:docMk/>
            <pc:sldMk cId="3726280386" sldId="354"/>
            <ac:spMk id="10" creationId="{E09DCEF2-4D3E-F437-786D-8B061D5A272D}"/>
          </ac:spMkLst>
        </pc:spChg>
        <pc:picChg chg="mod">
          <ac:chgData name="Dasanayake Mudiyanselage Gehan Kavinda Dasanayake (Stud.)" userId="69ce212a-9b5f-4da4-98bd-f6d933cc1f8f" providerId="ADAL" clId="{8E6EE5B3-A9DC-4DC5-8457-3CEABB4AEA43}" dt="2025-08-11T06:13:34.690" v="256" actId="1076"/>
          <ac:picMkLst>
            <pc:docMk/>
            <pc:sldMk cId="3726280386" sldId="354"/>
            <ac:picMk id="2050" creationId="{7C8F286D-53EF-EE8A-7F88-90F5B0C98A45}"/>
          </ac:picMkLst>
        </pc:picChg>
      </pc:sldChg>
      <pc:sldChg chg="modSp mod">
        <pc:chgData name="Dasanayake Mudiyanselage Gehan Kavinda Dasanayake (Stud.)" userId="69ce212a-9b5f-4da4-98bd-f6d933cc1f8f" providerId="ADAL" clId="{8E6EE5B3-A9DC-4DC5-8457-3CEABB4AEA43}" dt="2025-08-11T08:47:02.663" v="1216" actId="404"/>
        <pc:sldMkLst>
          <pc:docMk/>
          <pc:sldMk cId="2910219850" sldId="383"/>
        </pc:sldMkLst>
        <pc:spChg chg="mod">
          <ac:chgData name="Dasanayake Mudiyanselage Gehan Kavinda Dasanayake (Stud.)" userId="69ce212a-9b5f-4da4-98bd-f6d933cc1f8f" providerId="ADAL" clId="{8E6EE5B3-A9DC-4DC5-8457-3CEABB4AEA43}" dt="2025-08-11T08:47:02.663" v="1216" actId="404"/>
          <ac:spMkLst>
            <pc:docMk/>
            <pc:sldMk cId="2910219850" sldId="383"/>
            <ac:spMk id="7" creationId="{29248F2F-EF1F-56E7-DABD-A53EF2E5BD71}"/>
          </ac:spMkLst>
        </pc:spChg>
      </pc:sldChg>
      <pc:sldChg chg="modSp mod modAnim">
        <pc:chgData name="Dasanayake Mudiyanselage Gehan Kavinda Dasanayake (Stud.)" userId="69ce212a-9b5f-4da4-98bd-f6d933cc1f8f" providerId="ADAL" clId="{8E6EE5B3-A9DC-4DC5-8457-3CEABB4AEA43}" dt="2025-08-11T06:14:39.183" v="261" actId="404"/>
        <pc:sldMkLst>
          <pc:docMk/>
          <pc:sldMk cId="3536162541" sldId="384"/>
        </pc:sldMkLst>
        <pc:spChg chg="mod">
          <ac:chgData name="Dasanayake Mudiyanselage Gehan Kavinda Dasanayake (Stud.)" userId="69ce212a-9b5f-4da4-98bd-f6d933cc1f8f" providerId="ADAL" clId="{8E6EE5B3-A9DC-4DC5-8457-3CEABB4AEA43}" dt="2025-08-11T06:14:39.183" v="261" actId="404"/>
          <ac:spMkLst>
            <pc:docMk/>
            <pc:sldMk cId="3536162541" sldId="384"/>
            <ac:spMk id="8" creationId="{E2BF2B66-D126-47D2-25F4-692DB8D771A1}"/>
          </ac:spMkLst>
        </pc:spChg>
      </pc:sldChg>
      <pc:sldChg chg="modSp mod">
        <pc:chgData name="Dasanayake Mudiyanselage Gehan Kavinda Dasanayake (Stud.)" userId="69ce212a-9b5f-4da4-98bd-f6d933cc1f8f" providerId="ADAL" clId="{8E6EE5B3-A9DC-4DC5-8457-3CEABB4AEA43}" dt="2025-08-11T08:47:30.696" v="1219" actId="114"/>
        <pc:sldMkLst>
          <pc:docMk/>
          <pc:sldMk cId="3690519232" sldId="385"/>
        </pc:sldMkLst>
        <pc:spChg chg="mod">
          <ac:chgData name="Dasanayake Mudiyanselage Gehan Kavinda Dasanayake (Stud.)" userId="69ce212a-9b5f-4da4-98bd-f6d933cc1f8f" providerId="ADAL" clId="{8E6EE5B3-A9DC-4DC5-8457-3CEABB4AEA43}" dt="2025-08-11T08:47:27.550" v="1218" actId="114"/>
          <ac:spMkLst>
            <pc:docMk/>
            <pc:sldMk cId="3690519232" sldId="385"/>
            <ac:spMk id="5" creationId="{35DA786B-5C7B-76C2-23C0-7C9F07CC148E}"/>
          </ac:spMkLst>
        </pc:spChg>
        <pc:spChg chg="mod">
          <ac:chgData name="Dasanayake Mudiyanselage Gehan Kavinda Dasanayake (Stud.)" userId="69ce212a-9b5f-4da4-98bd-f6d933cc1f8f" providerId="ADAL" clId="{8E6EE5B3-A9DC-4DC5-8457-3CEABB4AEA43}" dt="2025-08-11T06:18:54.233" v="262" actId="404"/>
          <ac:spMkLst>
            <pc:docMk/>
            <pc:sldMk cId="3690519232" sldId="385"/>
            <ac:spMk id="6" creationId="{39144C65-F821-A6B4-F064-0A1EAD1AD8BD}"/>
          </ac:spMkLst>
        </pc:spChg>
        <pc:spChg chg="mod">
          <ac:chgData name="Dasanayake Mudiyanselage Gehan Kavinda Dasanayake (Stud.)" userId="69ce212a-9b5f-4da4-98bd-f6d933cc1f8f" providerId="ADAL" clId="{8E6EE5B3-A9DC-4DC5-8457-3CEABB4AEA43}" dt="2025-08-11T08:47:25.170" v="1217" actId="114"/>
          <ac:spMkLst>
            <pc:docMk/>
            <pc:sldMk cId="3690519232" sldId="385"/>
            <ac:spMk id="9" creationId="{55C79B75-352C-CEEC-6248-A17C85CA710F}"/>
          </ac:spMkLst>
        </pc:spChg>
        <pc:spChg chg="mod">
          <ac:chgData name="Dasanayake Mudiyanselage Gehan Kavinda Dasanayake (Stud.)" userId="69ce212a-9b5f-4da4-98bd-f6d933cc1f8f" providerId="ADAL" clId="{8E6EE5B3-A9DC-4DC5-8457-3CEABB4AEA43}" dt="2025-08-11T08:47:30.696" v="1219" actId="114"/>
          <ac:spMkLst>
            <pc:docMk/>
            <pc:sldMk cId="3690519232" sldId="385"/>
            <ac:spMk id="11" creationId="{D6788599-5C55-38C9-0C50-FFF7E68F1C21}"/>
          </ac:spMkLst>
        </pc:spChg>
        <pc:picChg chg="mod">
          <ac:chgData name="Dasanayake Mudiyanselage Gehan Kavinda Dasanayake (Stud.)" userId="69ce212a-9b5f-4da4-98bd-f6d933cc1f8f" providerId="ADAL" clId="{8E6EE5B3-A9DC-4DC5-8457-3CEABB4AEA43}" dt="2025-08-11T06:20:32.517" v="299" actId="1076"/>
          <ac:picMkLst>
            <pc:docMk/>
            <pc:sldMk cId="3690519232" sldId="385"/>
            <ac:picMk id="4100" creationId="{29C34052-E86D-6F94-2DA9-E17139713FF0}"/>
          </ac:picMkLst>
        </pc:picChg>
        <pc:picChg chg="mod">
          <ac:chgData name="Dasanayake Mudiyanselage Gehan Kavinda Dasanayake (Stud.)" userId="69ce212a-9b5f-4da4-98bd-f6d933cc1f8f" providerId="ADAL" clId="{8E6EE5B3-A9DC-4DC5-8457-3CEABB4AEA43}" dt="2025-08-11T06:20:32.517" v="299" actId="1076"/>
          <ac:picMkLst>
            <pc:docMk/>
            <pc:sldMk cId="3690519232" sldId="385"/>
            <ac:picMk id="4102" creationId="{EA705229-014F-B007-037C-12C1E70367F2}"/>
          </ac:picMkLst>
        </pc:picChg>
      </pc:sldChg>
      <pc:sldChg chg="modSp mod">
        <pc:chgData name="Dasanayake Mudiyanselage Gehan Kavinda Dasanayake (Stud.)" userId="69ce212a-9b5f-4da4-98bd-f6d933cc1f8f" providerId="ADAL" clId="{8E6EE5B3-A9DC-4DC5-8457-3CEABB4AEA43}" dt="2025-08-11T08:08:27.822" v="984" actId="1076"/>
        <pc:sldMkLst>
          <pc:docMk/>
          <pc:sldMk cId="307724014" sldId="386"/>
        </pc:sldMkLst>
        <pc:spChg chg="mod">
          <ac:chgData name="Dasanayake Mudiyanselage Gehan Kavinda Dasanayake (Stud.)" userId="69ce212a-9b5f-4da4-98bd-f6d933cc1f8f" providerId="ADAL" clId="{8E6EE5B3-A9DC-4DC5-8457-3CEABB4AEA43}" dt="2025-08-11T08:08:23.024" v="982" actId="2710"/>
          <ac:spMkLst>
            <pc:docMk/>
            <pc:sldMk cId="307724014" sldId="386"/>
            <ac:spMk id="6" creationId="{C4E45F85-0EDB-2FA8-D4D1-E71451ED7190}"/>
          </ac:spMkLst>
        </pc:spChg>
        <pc:picChg chg="mod">
          <ac:chgData name="Dasanayake Mudiyanselage Gehan Kavinda Dasanayake (Stud.)" userId="69ce212a-9b5f-4da4-98bd-f6d933cc1f8f" providerId="ADAL" clId="{8E6EE5B3-A9DC-4DC5-8457-3CEABB4AEA43}" dt="2025-08-11T08:08:27.822" v="984" actId="1076"/>
          <ac:picMkLst>
            <pc:docMk/>
            <pc:sldMk cId="307724014" sldId="386"/>
            <ac:picMk id="6146" creationId="{2E10804C-C519-E374-3A84-34C1F07EC0DC}"/>
          </ac:picMkLst>
        </pc:picChg>
      </pc:sldChg>
      <pc:sldChg chg="modSp mod">
        <pc:chgData name="Dasanayake Mudiyanselage Gehan Kavinda Dasanayake (Stud.)" userId="69ce212a-9b5f-4da4-98bd-f6d933cc1f8f" providerId="ADAL" clId="{8E6EE5B3-A9DC-4DC5-8457-3CEABB4AEA43}" dt="2025-08-11T06:54:59.259" v="562" actId="404"/>
        <pc:sldMkLst>
          <pc:docMk/>
          <pc:sldMk cId="2153729955" sldId="387"/>
        </pc:sldMkLst>
        <pc:spChg chg="mod">
          <ac:chgData name="Dasanayake Mudiyanselage Gehan Kavinda Dasanayake (Stud.)" userId="69ce212a-9b5f-4da4-98bd-f6d933cc1f8f" providerId="ADAL" clId="{8E6EE5B3-A9DC-4DC5-8457-3CEABB4AEA43}" dt="2025-08-11T06:54:59.259" v="562" actId="404"/>
          <ac:spMkLst>
            <pc:docMk/>
            <pc:sldMk cId="2153729955" sldId="387"/>
            <ac:spMk id="5" creationId="{77EEB589-4CD8-6370-9E09-B04F87DE047F}"/>
          </ac:spMkLst>
        </pc:spChg>
        <pc:picChg chg="mod">
          <ac:chgData name="Dasanayake Mudiyanselage Gehan Kavinda Dasanayake (Stud.)" userId="69ce212a-9b5f-4da4-98bd-f6d933cc1f8f" providerId="ADAL" clId="{8E6EE5B3-A9DC-4DC5-8457-3CEABB4AEA43}" dt="2025-08-11T06:54:55.368" v="559" actId="1076"/>
          <ac:picMkLst>
            <pc:docMk/>
            <pc:sldMk cId="2153729955" sldId="387"/>
            <ac:picMk id="2" creationId="{80756D2B-2FF9-DC51-6879-7142328E205C}"/>
          </ac:picMkLst>
        </pc:picChg>
      </pc:sldChg>
      <pc:sldChg chg="modSp mod">
        <pc:chgData name="Dasanayake Mudiyanselage Gehan Kavinda Dasanayake (Stud.)" userId="69ce212a-9b5f-4da4-98bd-f6d933cc1f8f" providerId="ADAL" clId="{8E6EE5B3-A9DC-4DC5-8457-3CEABB4AEA43}" dt="2025-08-11T08:46:10.854" v="1202" actId="114"/>
        <pc:sldMkLst>
          <pc:docMk/>
          <pc:sldMk cId="707268186" sldId="388"/>
        </pc:sldMkLst>
        <pc:spChg chg="mod">
          <ac:chgData name="Dasanayake Mudiyanselage Gehan Kavinda Dasanayake (Stud.)" userId="69ce212a-9b5f-4da4-98bd-f6d933cc1f8f" providerId="ADAL" clId="{8E6EE5B3-A9DC-4DC5-8457-3CEABB4AEA43}" dt="2025-08-11T08:46:10.854" v="1202" actId="114"/>
          <ac:spMkLst>
            <pc:docMk/>
            <pc:sldMk cId="707268186" sldId="388"/>
            <ac:spMk id="5" creationId="{68702DF1-D44E-0CDA-7085-23A70CF11BF2}"/>
          </ac:spMkLst>
        </pc:spChg>
        <pc:picChg chg="mod">
          <ac:chgData name="Dasanayake Mudiyanselage Gehan Kavinda Dasanayake (Stud.)" userId="69ce212a-9b5f-4da4-98bd-f6d933cc1f8f" providerId="ADAL" clId="{8E6EE5B3-A9DC-4DC5-8457-3CEABB4AEA43}" dt="2025-08-11T08:30:15.117" v="1195" actId="1076"/>
          <ac:picMkLst>
            <pc:docMk/>
            <pc:sldMk cId="707268186" sldId="388"/>
            <ac:picMk id="7170" creationId="{0DE6E327-5AC8-E93C-59D5-CA798E360106}"/>
          </ac:picMkLst>
        </pc:picChg>
      </pc:sldChg>
      <pc:sldChg chg="addSp modSp mod">
        <pc:chgData name="Dasanayake Mudiyanselage Gehan Kavinda Dasanayake (Stud.)" userId="69ce212a-9b5f-4da4-98bd-f6d933cc1f8f" providerId="ADAL" clId="{8E6EE5B3-A9DC-4DC5-8457-3CEABB4AEA43}" dt="2025-08-11T08:46:07.512" v="1201" actId="114"/>
        <pc:sldMkLst>
          <pc:docMk/>
          <pc:sldMk cId="1811221939" sldId="389"/>
        </pc:sldMkLst>
      </pc:sldChg>
      <pc:sldChg chg="addSp delSp modSp mod">
        <pc:chgData name="Dasanayake Mudiyanselage Gehan Kavinda Dasanayake (Stud.)" userId="69ce212a-9b5f-4da4-98bd-f6d933cc1f8f" providerId="ADAL" clId="{8E6EE5B3-A9DC-4DC5-8457-3CEABB4AEA43}" dt="2025-08-11T08:46:40.788" v="1208" actId="114"/>
        <pc:sldMkLst>
          <pc:docMk/>
          <pc:sldMk cId="1372766663" sldId="390"/>
        </pc:sldMkLst>
        <pc:spChg chg="mod">
          <ac:chgData name="Dasanayake Mudiyanselage Gehan Kavinda Dasanayake (Stud.)" userId="69ce212a-9b5f-4da4-98bd-f6d933cc1f8f" providerId="ADAL" clId="{8E6EE5B3-A9DC-4DC5-8457-3CEABB4AEA43}" dt="2025-08-11T07:26:35.351" v="742" actId="6549"/>
          <ac:spMkLst>
            <pc:docMk/>
            <pc:sldMk cId="1372766663" sldId="390"/>
            <ac:spMk id="6" creationId="{82781F65-C2B6-187E-9FAB-860BF5B9152D}"/>
          </ac:spMkLst>
        </pc:spChg>
        <pc:spChg chg="add mod">
          <ac:chgData name="Dasanayake Mudiyanselage Gehan Kavinda Dasanayake (Stud.)" userId="69ce212a-9b5f-4da4-98bd-f6d933cc1f8f" providerId="ADAL" clId="{8E6EE5B3-A9DC-4DC5-8457-3CEABB4AEA43}" dt="2025-08-11T08:46:40.788" v="1208" actId="114"/>
          <ac:spMkLst>
            <pc:docMk/>
            <pc:sldMk cId="1372766663" sldId="390"/>
            <ac:spMk id="7" creationId="{1C3DF24D-D9DA-C7B0-6276-DF706D733AF8}"/>
          </ac:spMkLst>
        </pc:spChg>
      </pc:sldChg>
      <pc:sldChg chg="addSp modSp mod">
        <pc:chgData name="Dasanayake Mudiyanselage Gehan Kavinda Dasanayake (Stud.)" userId="69ce212a-9b5f-4da4-98bd-f6d933cc1f8f" providerId="ADAL" clId="{8E6EE5B3-A9DC-4DC5-8457-3CEABB4AEA43}" dt="2025-08-11T08:48:07.858" v="1222" actId="1076"/>
        <pc:sldMkLst>
          <pc:docMk/>
          <pc:sldMk cId="1098956803" sldId="391"/>
        </pc:sldMkLst>
        <pc:spChg chg="mod">
          <ac:chgData name="Dasanayake Mudiyanselage Gehan Kavinda Dasanayake (Stud.)" userId="69ce212a-9b5f-4da4-98bd-f6d933cc1f8f" providerId="ADAL" clId="{8E6EE5B3-A9DC-4DC5-8457-3CEABB4AEA43}" dt="2025-08-11T07:25:52.449" v="732" actId="403"/>
          <ac:spMkLst>
            <pc:docMk/>
            <pc:sldMk cId="1098956803" sldId="391"/>
            <ac:spMk id="6" creationId="{081B8D34-C144-C99A-A474-632145DA217F}"/>
          </ac:spMkLst>
        </pc:spChg>
      </pc:sldChg>
      <pc:sldChg chg="addSp delSp modSp mod">
        <pc:chgData name="Dasanayake Mudiyanselage Gehan Kavinda Dasanayake (Stud.)" userId="69ce212a-9b5f-4da4-98bd-f6d933cc1f8f" providerId="ADAL" clId="{8E6EE5B3-A9DC-4DC5-8457-3CEABB4AEA43}" dt="2025-08-11T08:46:50.057" v="1210" actId="114"/>
        <pc:sldMkLst>
          <pc:docMk/>
          <pc:sldMk cId="3052670143" sldId="392"/>
        </pc:sldMkLst>
        <pc:spChg chg="mod">
          <ac:chgData name="Dasanayake Mudiyanselage Gehan Kavinda Dasanayake (Stud.)" userId="69ce212a-9b5f-4da4-98bd-f6d933cc1f8f" providerId="ADAL" clId="{8E6EE5B3-A9DC-4DC5-8457-3CEABB4AEA43}" dt="2025-08-09T09:45:31.955" v="88" actId="20577"/>
          <ac:spMkLst>
            <pc:docMk/>
            <pc:sldMk cId="3052670143" sldId="392"/>
            <ac:spMk id="3" creationId="{17450A66-20FA-2044-04F7-38132E679E2B}"/>
          </ac:spMkLst>
        </pc:spChg>
        <pc:spChg chg="mod">
          <ac:chgData name="Dasanayake Mudiyanselage Gehan Kavinda Dasanayake (Stud.)" userId="69ce212a-9b5f-4da4-98bd-f6d933cc1f8f" providerId="ADAL" clId="{8E6EE5B3-A9DC-4DC5-8457-3CEABB4AEA43}" dt="2025-08-11T08:01:12.029" v="852" actId="255"/>
          <ac:spMkLst>
            <pc:docMk/>
            <pc:sldMk cId="3052670143" sldId="392"/>
            <ac:spMk id="6" creationId="{F7D3288E-D4BE-6138-CF1A-9F3778E90262}"/>
          </ac:spMkLst>
        </pc:spChg>
      </pc:sldChg>
      <pc:sldChg chg="delSp modSp del mod">
        <pc:chgData name="Dasanayake Mudiyanselage Gehan Kavinda Dasanayake (Stud.)" userId="69ce212a-9b5f-4da4-98bd-f6d933cc1f8f" providerId="ADAL" clId="{8E6EE5B3-A9DC-4DC5-8457-3CEABB4AEA43}" dt="2025-08-09T09:45:26.715" v="79" actId="47"/>
        <pc:sldMkLst>
          <pc:docMk/>
          <pc:sldMk cId="1135204281" sldId="393"/>
        </pc:sldMkLst>
      </pc:sldChg>
      <pc:sldChg chg="ord">
        <pc:chgData name="Dasanayake Mudiyanselage Gehan Kavinda Dasanayake (Stud.)" userId="69ce212a-9b5f-4da4-98bd-f6d933cc1f8f" providerId="ADAL" clId="{8E6EE5B3-A9DC-4DC5-8457-3CEABB4AEA43}" dt="2025-08-11T08:14:52.493" v="1075"/>
        <pc:sldMkLst>
          <pc:docMk/>
          <pc:sldMk cId="1537978578" sldId="394"/>
        </pc:sldMkLst>
      </pc:sldChg>
      <pc:sldChg chg="del">
        <pc:chgData name="Dasanayake Mudiyanselage Gehan Kavinda Dasanayake (Stud.)" userId="69ce212a-9b5f-4da4-98bd-f6d933cc1f8f" providerId="ADAL" clId="{8E6EE5B3-A9DC-4DC5-8457-3CEABB4AEA43}" dt="2025-08-09T09:48:21.987" v="111" actId="47"/>
        <pc:sldMkLst>
          <pc:docMk/>
          <pc:sldMk cId="316793815" sldId="395"/>
        </pc:sldMkLst>
      </pc:sldChg>
      <pc:sldChg chg="addSp modSp mod">
        <pc:chgData name="Dasanayake Mudiyanselage Gehan Kavinda Dasanayake (Stud.)" userId="69ce212a-9b5f-4da4-98bd-f6d933cc1f8f" providerId="ADAL" clId="{8E6EE5B3-A9DC-4DC5-8457-3CEABB4AEA43}" dt="2025-08-11T08:46:54.907" v="1211" actId="114"/>
        <pc:sldMkLst>
          <pc:docMk/>
          <pc:sldMk cId="165275994" sldId="399"/>
        </pc:sldMkLst>
        <pc:spChg chg="add mod">
          <ac:chgData name="Dasanayake Mudiyanselage Gehan Kavinda Dasanayake (Stud.)" userId="69ce212a-9b5f-4da4-98bd-f6d933cc1f8f" providerId="ADAL" clId="{8E6EE5B3-A9DC-4DC5-8457-3CEABB4AEA43}" dt="2025-08-11T08:46:54.907" v="1211" actId="114"/>
          <ac:spMkLst>
            <pc:docMk/>
            <pc:sldMk cId="165275994" sldId="399"/>
            <ac:spMk id="2" creationId="{C36DABFA-24A9-3EBC-E387-02B4E60892CB}"/>
          </ac:spMkLst>
        </pc:spChg>
        <pc:spChg chg="mod">
          <ac:chgData name="Dasanayake Mudiyanselage Gehan Kavinda Dasanayake (Stud.)" userId="69ce212a-9b5f-4da4-98bd-f6d933cc1f8f" providerId="ADAL" clId="{8E6EE5B3-A9DC-4DC5-8457-3CEABB4AEA43}" dt="2025-08-11T08:03:22.029" v="861" actId="403"/>
          <ac:spMkLst>
            <pc:docMk/>
            <pc:sldMk cId="165275994" sldId="399"/>
            <ac:spMk id="6" creationId="{893CFECE-B9FE-66AA-E9EC-CBD22A5ABFCB}"/>
          </ac:spMkLst>
        </pc:spChg>
        <pc:picChg chg="add mod">
          <ac:chgData name="Dasanayake Mudiyanselage Gehan Kavinda Dasanayake (Stud.)" userId="69ce212a-9b5f-4da4-98bd-f6d933cc1f8f" providerId="ADAL" clId="{8E6EE5B3-A9DC-4DC5-8457-3CEABB4AEA43}" dt="2025-08-11T07:58:16.230" v="833" actId="1076"/>
          <ac:picMkLst>
            <pc:docMk/>
            <pc:sldMk cId="165275994" sldId="399"/>
            <ac:picMk id="12290" creationId="{281A1790-40CC-0804-1EC7-529E22D98774}"/>
          </ac:picMkLst>
        </pc:picChg>
      </pc:sldChg>
      <pc:sldChg chg="addSp delSp modSp mod">
        <pc:chgData name="Dasanayake Mudiyanselage Gehan Kavinda Dasanayake (Stud.)" userId="69ce212a-9b5f-4da4-98bd-f6d933cc1f8f" providerId="ADAL" clId="{8E6EE5B3-A9DC-4DC5-8457-3CEABB4AEA43}" dt="2025-08-11T08:51:31.195" v="1262" actId="1076"/>
        <pc:sldMkLst>
          <pc:docMk/>
          <pc:sldMk cId="437343537" sldId="400"/>
        </pc:sldMkLst>
        <pc:spChg chg="add mod">
          <ac:chgData name="Dasanayake Mudiyanselage Gehan Kavinda Dasanayake (Stud.)" userId="69ce212a-9b5f-4da4-98bd-f6d933cc1f8f" providerId="ADAL" clId="{8E6EE5B3-A9DC-4DC5-8457-3CEABB4AEA43}" dt="2025-08-11T08:51:31.195" v="1262" actId="1076"/>
          <ac:spMkLst>
            <pc:docMk/>
            <pc:sldMk cId="437343537" sldId="400"/>
            <ac:spMk id="9" creationId="{41A503E4-3B78-5C76-5163-7ABC4F2FD319}"/>
          </ac:spMkLst>
        </pc:spChg>
        <pc:picChg chg="add mod">
          <ac:chgData name="Dasanayake Mudiyanselage Gehan Kavinda Dasanayake (Stud.)" userId="69ce212a-9b5f-4da4-98bd-f6d933cc1f8f" providerId="ADAL" clId="{8E6EE5B3-A9DC-4DC5-8457-3CEABB4AEA43}" dt="2025-08-11T08:50:57.008" v="1245" actId="1076"/>
          <ac:picMkLst>
            <pc:docMk/>
            <pc:sldMk cId="437343537" sldId="400"/>
            <ac:picMk id="14340" creationId="{602ECA0A-BEAD-EB0C-A0A3-9B6673133670}"/>
          </ac:picMkLst>
        </pc:picChg>
      </pc:sldChg>
      <pc:sldChg chg="addSp modSp mod">
        <pc:chgData name="Dasanayake Mudiyanselage Gehan Kavinda Dasanayake (Stud.)" userId="69ce212a-9b5f-4da4-98bd-f6d933cc1f8f" providerId="ADAL" clId="{8E6EE5B3-A9DC-4DC5-8457-3CEABB4AEA43}" dt="2025-08-11T08:53:25.136" v="1287" actId="313"/>
        <pc:sldMkLst>
          <pc:docMk/>
          <pc:sldMk cId="1284609046" sldId="402"/>
        </pc:sldMkLst>
        <pc:spChg chg="add mod">
          <ac:chgData name="Dasanayake Mudiyanselage Gehan Kavinda Dasanayake (Stud.)" userId="69ce212a-9b5f-4da4-98bd-f6d933cc1f8f" providerId="ADAL" clId="{8E6EE5B3-A9DC-4DC5-8457-3CEABB4AEA43}" dt="2025-08-11T08:53:25.136" v="1287" actId="313"/>
          <ac:spMkLst>
            <pc:docMk/>
            <pc:sldMk cId="1284609046" sldId="402"/>
            <ac:spMk id="8" creationId="{ABEFBFB4-6B68-BDE3-0CE1-DE41423CFE14}"/>
          </ac:spMkLst>
        </pc:spChg>
        <pc:picChg chg="add mod">
          <ac:chgData name="Dasanayake Mudiyanselage Gehan Kavinda Dasanayake (Stud.)" userId="69ce212a-9b5f-4da4-98bd-f6d933cc1f8f" providerId="ADAL" clId="{8E6EE5B3-A9DC-4DC5-8457-3CEABB4AEA43}" dt="2025-08-11T08:52:47.446" v="1268" actId="1076"/>
          <ac:picMkLst>
            <pc:docMk/>
            <pc:sldMk cId="1284609046" sldId="402"/>
            <ac:picMk id="5" creationId="{DF139DA5-0C4C-72B5-87FF-F6320AFAB03B}"/>
          </ac:picMkLst>
        </pc:picChg>
      </pc:sldChg>
      <pc:sldChg chg="addSp delSp modSp mod ord">
        <pc:chgData name="Dasanayake Mudiyanselage Gehan Kavinda Dasanayake (Stud.)" userId="69ce212a-9b5f-4da4-98bd-f6d933cc1f8f" providerId="ADAL" clId="{8E6EE5B3-A9DC-4DC5-8457-3CEABB4AEA43}" dt="2025-08-11T08:48:39.688" v="1233" actId="14100"/>
        <pc:sldMkLst>
          <pc:docMk/>
          <pc:sldMk cId="1643616797" sldId="410"/>
        </pc:sldMkLst>
      </pc:sldChg>
      <pc:sldChg chg="addSp modSp mod">
        <pc:chgData name="Dasanayake Mudiyanselage Gehan Kavinda Dasanayake (Stud.)" userId="69ce212a-9b5f-4da4-98bd-f6d933cc1f8f" providerId="ADAL" clId="{8E6EE5B3-A9DC-4DC5-8457-3CEABB4AEA43}" dt="2025-08-11T08:46:22.348" v="1203" actId="114"/>
        <pc:sldMkLst>
          <pc:docMk/>
          <pc:sldMk cId="3458720774" sldId="412"/>
        </pc:sldMkLst>
      </pc:sldChg>
      <pc:sldChg chg="addSp modSp mod">
        <pc:chgData name="Dasanayake Mudiyanselage Gehan Kavinda Dasanayake (Stud.)" userId="69ce212a-9b5f-4da4-98bd-f6d933cc1f8f" providerId="ADAL" clId="{8E6EE5B3-A9DC-4DC5-8457-3CEABB4AEA43}" dt="2025-08-11T08:46:25.827" v="1204" actId="114"/>
        <pc:sldMkLst>
          <pc:docMk/>
          <pc:sldMk cId="2575378918" sldId="413"/>
        </pc:sldMkLst>
      </pc:sldChg>
      <pc:sldChg chg="addSp delSp modSp mod">
        <pc:chgData name="Dasanayake Mudiyanselage Gehan Kavinda Dasanayake (Stud.)" userId="69ce212a-9b5f-4da4-98bd-f6d933cc1f8f" providerId="ADAL" clId="{8E6EE5B3-A9DC-4DC5-8457-3CEABB4AEA43}" dt="2025-08-11T08:46:34.600" v="1206" actId="114"/>
        <pc:sldMkLst>
          <pc:docMk/>
          <pc:sldMk cId="1368741181" sldId="414"/>
        </pc:sldMkLst>
      </pc:sldChg>
      <pc:sldChg chg="addSp delSp modSp mod">
        <pc:chgData name="Dasanayake Mudiyanselage Gehan Kavinda Dasanayake (Stud.)" userId="69ce212a-9b5f-4da4-98bd-f6d933cc1f8f" providerId="ADAL" clId="{8E6EE5B3-A9DC-4DC5-8457-3CEABB4AEA43}" dt="2025-08-11T08:46:30.253" v="1205" actId="114"/>
        <pc:sldMkLst>
          <pc:docMk/>
          <pc:sldMk cId="3026682529" sldId="415"/>
        </pc:sldMkLst>
      </pc:sldChg>
      <pc:sldChg chg="del">
        <pc:chgData name="Dasanayake Mudiyanselage Gehan Kavinda Dasanayake (Stud.)" userId="69ce212a-9b5f-4da4-98bd-f6d933cc1f8f" providerId="ADAL" clId="{8E6EE5B3-A9DC-4DC5-8457-3CEABB4AEA43}" dt="2025-08-11T06:54:31.337" v="558" actId="47"/>
        <pc:sldMkLst>
          <pc:docMk/>
          <pc:sldMk cId="2773790551" sldId="416"/>
        </pc:sldMkLst>
      </pc:sldChg>
      <pc:sldChg chg="addSp modSp mod">
        <pc:chgData name="Dasanayake Mudiyanselage Gehan Kavinda Dasanayake (Stud.)" userId="69ce212a-9b5f-4da4-98bd-f6d933cc1f8f" providerId="ADAL" clId="{8E6EE5B3-A9DC-4DC5-8457-3CEABB4AEA43}" dt="2025-08-11T08:09:33.055" v="992" actId="1076"/>
        <pc:sldMkLst>
          <pc:docMk/>
          <pc:sldMk cId="1467606383" sldId="417"/>
        </pc:sldMkLst>
      </pc:sldChg>
      <pc:sldChg chg="addSp delSp modSp new mod modAnim">
        <pc:chgData name="Dasanayake Mudiyanselage Gehan Kavinda Dasanayake (Stud.)" userId="69ce212a-9b5f-4da4-98bd-f6d933cc1f8f" providerId="ADAL" clId="{8E6EE5B3-A9DC-4DC5-8457-3CEABB4AEA43}" dt="2025-08-11T08:54:47.719" v="1294" actId="208"/>
        <pc:sldMkLst>
          <pc:docMk/>
          <pc:sldMk cId="3010856807" sldId="418"/>
        </pc:sldMkLst>
      </pc:sldChg>
      <pc:sldChg chg="addSp delSp modSp add mod">
        <pc:chgData name="Dasanayake Mudiyanselage Gehan Kavinda Dasanayake (Stud.)" userId="69ce212a-9b5f-4da4-98bd-f6d933cc1f8f" providerId="ADAL" clId="{8E6EE5B3-A9DC-4DC5-8457-3CEABB4AEA43}" dt="2025-08-11T08:08:45.872" v="986" actId="1076"/>
        <pc:sldMkLst>
          <pc:docMk/>
          <pc:sldMk cId="2114252350" sldId="419"/>
        </pc:sldMkLst>
      </pc:sldChg>
      <pc:sldChg chg="addSp modSp add mod ord">
        <pc:chgData name="Dasanayake Mudiyanselage Gehan Kavinda Dasanayake (Stud.)" userId="69ce212a-9b5f-4da4-98bd-f6d933cc1f8f" providerId="ADAL" clId="{8E6EE5B3-A9DC-4DC5-8457-3CEABB4AEA43}" dt="2025-08-11T08:09:02.992" v="989" actId="1076"/>
        <pc:sldMkLst>
          <pc:docMk/>
          <pc:sldMk cId="848026904" sldId="420"/>
        </pc:sldMkLst>
      </pc:sldChg>
      <pc:sldChg chg="addSp modSp add mod ord">
        <pc:chgData name="Dasanayake Mudiyanselage Gehan Kavinda Dasanayake (Stud.)" userId="69ce212a-9b5f-4da4-98bd-f6d933cc1f8f" providerId="ADAL" clId="{8E6EE5B3-A9DC-4DC5-8457-3CEABB4AEA43}" dt="2025-08-11T08:09:25.100" v="991" actId="1076"/>
        <pc:sldMkLst>
          <pc:docMk/>
          <pc:sldMk cId="3777992941" sldId="421"/>
        </pc:sldMkLst>
      </pc:sldChg>
      <pc:sldChg chg="addSp delSp modSp add mod">
        <pc:chgData name="Dasanayake Mudiyanselage Gehan Kavinda Dasanayake (Stud.)" userId="69ce212a-9b5f-4da4-98bd-f6d933cc1f8f" providerId="ADAL" clId="{8E6EE5B3-A9DC-4DC5-8457-3CEABB4AEA43}" dt="2025-08-11T08:47:39.665" v="1221" actId="114"/>
        <pc:sldMkLst>
          <pc:docMk/>
          <pc:sldMk cId="2071297312" sldId="422"/>
        </pc:sldMkLst>
      </pc:sldChg>
    </pc:docChg>
  </pc:docChgLst>
  <pc:docChgLst>
    <pc:chgData name="Dasanayake Mudiyanselage Gehan Kavinda Dasanayake" userId="69ce212a-9b5f-4da4-98bd-f6d933cc1f8f" providerId="ADAL" clId="{8D9B4C9A-CAB6-4B33-ABF9-290B9127016A}"/>
    <pc:docChg chg="undo redo custSel addSld delSld modSld sldOrd">
      <pc:chgData name="Dasanayake Mudiyanselage Gehan Kavinda Dasanayake" userId="69ce212a-9b5f-4da4-98bd-f6d933cc1f8f" providerId="ADAL" clId="{8D9B4C9A-CAB6-4B33-ABF9-290B9127016A}" dt="2025-08-07T14:58:10.663" v="806"/>
      <pc:docMkLst>
        <pc:docMk/>
      </pc:docMkLst>
      <pc:sldChg chg="modSp mod">
        <pc:chgData name="Dasanayake Mudiyanselage Gehan Kavinda Dasanayake" userId="69ce212a-9b5f-4da4-98bd-f6d933cc1f8f" providerId="ADAL" clId="{8D9B4C9A-CAB6-4B33-ABF9-290B9127016A}" dt="2025-08-07T10:15:20.602" v="13" actId="1076"/>
        <pc:sldMkLst>
          <pc:docMk/>
          <pc:sldMk cId="0" sldId="257"/>
        </pc:sldMkLst>
        <pc:spChg chg="mod">
          <ac:chgData name="Dasanayake Mudiyanselage Gehan Kavinda Dasanayake" userId="69ce212a-9b5f-4da4-98bd-f6d933cc1f8f" providerId="ADAL" clId="{8D9B4C9A-CAB6-4B33-ABF9-290B9127016A}" dt="2025-08-07T10:14:56.152" v="4" actId="20577"/>
          <ac:spMkLst>
            <pc:docMk/>
            <pc:sldMk cId="0" sldId="257"/>
            <ac:spMk id="2" creationId="{C6C48AE6-C248-813A-7CED-9239261BE4BE}"/>
          </ac:spMkLst>
        </pc:spChg>
        <pc:spChg chg="mod">
          <ac:chgData name="Dasanayake Mudiyanselage Gehan Kavinda Dasanayake" userId="69ce212a-9b5f-4da4-98bd-f6d933cc1f8f" providerId="ADAL" clId="{8D9B4C9A-CAB6-4B33-ABF9-290B9127016A}" dt="2025-08-07T10:15:20.602" v="13" actId="1076"/>
          <ac:spMkLst>
            <pc:docMk/>
            <pc:sldMk cId="0" sldId="257"/>
            <ac:spMk id="111" creationId="{00000000-0000-0000-0000-000000000000}"/>
          </ac:spMkLst>
        </pc:spChg>
      </pc:sldChg>
      <pc:sldChg chg="del">
        <pc:chgData name="Dasanayake Mudiyanselage Gehan Kavinda Dasanayake" userId="69ce212a-9b5f-4da4-98bd-f6d933cc1f8f" providerId="ADAL" clId="{8D9B4C9A-CAB6-4B33-ABF9-290B9127016A}" dt="2025-08-07T10:16:04.299" v="14" actId="47"/>
        <pc:sldMkLst>
          <pc:docMk/>
          <pc:sldMk cId="2609274606" sldId="349"/>
        </pc:sldMkLst>
      </pc:sldChg>
      <pc:sldChg chg="addSp delSp modSp mod ord modNotesTx">
        <pc:chgData name="Dasanayake Mudiyanselage Gehan Kavinda Dasanayake" userId="69ce212a-9b5f-4da4-98bd-f6d933cc1f8f" providerId="ADAL" clId="{8D9B4C9A-CAB6-4B33-ABF9-290B9127016A}" dt="2025-08-07T10:31:53.827" v="196" actId="20577"/>
        <pc:sldMkLst>
          <pc:docMk/>
          <pc:sldMk cId="2558031619" sldId="350"/>
        </pc:sldMkLst>
        <pc:spChg chg="mod">
          <ac:chgData name="Dasanayake Mudiyanselage Gehan Kavinda Dasanayake" userId="69ce212a-9b5f-4da4-98bd-f6d933cc1f8f" providerId="ADAL" clId="{8D9B4C9A-CAB6-4B33-ABF9-290B9127016A}" dt="2025-08-07T10:22:38.468" v="107" actId="14100"/>
          <ac:spMkLst>
            <pc:docMk/>
            <pc:sldMk cId="2558031619" sldId="350"/>
            <ac:spMk id="2" creationId="{FD4CD9B7-7493-399C-C185-6804351042B3}"/>
          </ac:spMkLst>
        </pc:spChg>
        <pc:spChg chg="mod">
          <ac:chgData name="Dasanayake Mudiyanselage Gehan Kavinda Dasanayake" userId="69ce212a-9b5f-4da4-98bd-f6d933cc1f8f" providerId="ADAL" clId="{8D9B4C9A-CAB6-4B33-ABF9-290B9127016A}" dt="2025-08-07T10:16:15.449" v="17"/>
          <ac:spMkLst>
            <pc:docMk/>
            <pc:sldMk cId="2558031619" sldId="350"/>
            <ac:spMk id="3" creationId="{DEF96ED4-3C32-D568-763A-6D5F2F9D5C1F}"/>
          </ac:spMkLst>
        </pc:spChg>
        <pc:picChg chg="add mod">
          <ac:chgData name="Dasanayake Mudiyanselage Gehan Kavinda Dasanayake" userId="69ce212a-9b5f-4da4-98bd-f6d933cc1f8f" providerId="ADAL" clId="{8D9B4C9A-CAB6-4B33-ABF9-290B9127016A}" dt="2025-08-07T10:21:54.154" v="104" actId="1076"/>
          <ac:picMkLst>
            <pc:docMk/>
            <pc:sldMk cId="2558031619" sldId="350"/>
            <ac:picMk id="1031" creationId="{08ACDC54-3AD2-CB85-F100-C8E638F61A9A}"/>
          </ac:picMkLst>
        </pc:picChg>
      </pc:sldChg>
      <pc:sldChg chg="del">
        <pc:chgData name="Dasanayake Mudiyanselage Gehan Kavinda Dasanayake" userId="69ce212a-9b5f-4da4-98bd-f6d933cc1f8f" providerId="ADAL" clId="{8D9B4C9A-CAB6-4B33-ABF9-290B9127016A}" dt="2025-08-07T10:25:14.673" v="109" actId="47"/>
        <pc:sldMkLst>
          <pc:docMk/>
          <pc:sldMk cId="1589048356" sldId="351"/>
        </pc:sldMkLst>
      </pc:sldChg>
      <pc:sldChg chg="del">
        <pc:chgData name="Dasanayake Mudiyanselage Gehan Kavinda Dasanayake" userId="69ce212a-9b5f-4da4-98bd-f6d933cc1f8f" providerId="ADAL" clId="{8D9B4C9A-CAB6-4B33-ABF9-290B9127016A}" dt="2025-08-07T10:25:15.281" v="110" actId="47"/>
        <pc:sldMkLst>
          <pc:docMk/>
          <pc:sldMk cId="1693913059" sldId="353"/>
        </pc:sldMkLst>
      </pc:sldChg>
      <pc:sldChg chg="addSp delSp modSp mod modNotesTx">
        <pc:chgData name="Dasanayake Mudiyanselage Gehan Kavinda Dasanayake" userId="69ce212a-9b5f-4da4-98bd-f6d933cc1f8f" providerId="ADAL" clId="{8D9B4C9A-CAB6-4B33-ABF9-290B9127016A}" dt="2025-08-07T11:43:19.349" v="271" actId="14100"/>
        <pc:sldMkLst>
          <pc:docMk/>
          <pc:sldMk cId="3726280386" sldId="354"/>
        </pc:sldMkLst>
        <pc:spChg chg="mod">
          <ac:chgData name="Dasanayake Mudiyanselage Gehan Kavinda Dasanayake" userId="69ce212a-9b5f-4da4-98bd-f6d933cc1f8f" providerId="ADAL" clId="{8D9B4C9A-CAB6-4B33-ABF9-290B9127016A}" dt="2025-08-07T10:25:34.579" v="114"/>
          <ac:spMkLst>
            <pc:docMk/>
            <pc:sldMk cId="3726280386" sldId="354"/>
            <ac:spMk id="3" creationId="{F1F5B1CC-E5CE-3BCB-A698-2195BB2AA071}"/>
          </ac:spMkLst>
        </pc:spChg>
        <pc:spChg chg="add mod">
          <ac:chgData name="Dasanayake Mudiyanselage Gehan Kavinda Dasanayake" userId="69ce212a-9b5f-4da4-98bd-f6d933cc1f8f" providerId="ADAL" clId="{8D9B4C9A-CAB6-4B33-ABF9-290B9127016A}" dt="2025-08-07T10:28:07.159" v="166" actId="14100"/>
          <ac:spMkLst>
            <pc:docMk/>
            <pc:sldMk cId="3726280386" sldId="354"/>
            <ac:spMk id="6" creationId="{10E49723-395D-0D46-3CC4-0F1165D68A19}"/>
          </ac:spMkLst>
        </pc:spChg>
        <pc:spChg chg="mod">
          <ac:chgData name="Dasanayake Mudiyanselage Gehan Kavinda Dasanayake" userId="69ce212a-9b5f-4da4-98bd-f6d933cc1f8f" providerId="ADAL" clId="{8D9B4C9A-CAB6-4B33-ABF9-290B9127016A}" dt="2025-08-07T10:28:37.552" v="173" actId="1076"/>
          <ac:spMkLst>
            <pc:docMk/>
            <pc:sldMk cId="3726280386" sldId="354"/>
            <ac:spMk id="8" creationId="{E3F58A08-6025-572A-1FCE-417FDA2568E0}"/>
          </ac:spMkLst>
        </pc:spChg>
        <pc:spChg chg="add mod">
          <ac:chgData name="Dasanayake Mudiyanselage Gehan Kavinda Dasanayake" userId="69ce212a-9b5f-4da4-98bd-f6d933cc1f8f" providerId="ADAL" clId="{8D9B4C9A-CAB6-4B33-ABF9-290B9127016A}" dt="2025-08-07T11:43:19.349" v="271" actId="14100"/>
          <ac:spMkLst>
            <pc:docMk/>
            <pc:sldMk cId="3726280386" sldId="354"/>
            <ac:spMk id="10" creationId="{E09DCEF2-4D3E-F437-786D-8B061D5A272D}"/>
          </ac:spMkLst>
        </pc:spChg>
        <pc:picChg chg="add mod">
          <ac:chgData name="Dasanayake Mudiyanselage Gehan Kavinda Dasanayake" userId="69ce212a-9b5f-4da4-98bd-f6d933cc1f8f" providerId="ADAL" clId="{8D9B4C9A-CAB6-4B33-ABF9-290B9127016A}" dt="2025-08-07T10:28:33.697" v="172" actId="732"/>
          <ac:picMkLst>
            <pc:docMk/>
            <pc:sldMk cId="3726280386" sldId="354"/>
            <ac:picMk id="2050" creationId="{7C8F286D-53EF-EE8A-7F88-90F5B0C98A45}"/>
          </ac:picMkLst>
        </pc:picChg>
      </pc:sldChg>
      <pc:sldChg chg="del">
        <pc:chgData name="Dasanayake Mudiyanselage Gehan Kavinda Dasanayake" userId="69ce212a-9b5f-4da4-98bd-f6d933cc1f8f" providerId="ADAL" clId="{8D9B4C9A-CAB6-4B33-ABF9-290B9127016A}" dt="2025-08-07T10:25:38.964" v="115" actId="47"/>
        <pc:sldMkLst>
          <pc:docMk/>
          <pc:sldMk cId="2457148078" sldId="355"/>
        </pc:sldMkLst>
      </pc:sldChg>
      <pc:sldChg chg="del">
        <pc:chgData name="Dasanayake Mudiyanselage Gehan Kavinda Dasanayake" userId="69ce212a-9b5f-4da4-98bd-f6d933cc1f8f" providerId="ADAL" clId="{8D9B4C9A-CAB6-4B33-ABF9-290B9127016A}" dt="2025-08-07T10:25:39.593" v="116" actId="47"/>
        <pc:sldMkLst>
          <pc:docMk/>
          <pc:sldMk cId="3737870921" sldId="356"/>
        </pc:sldMkLst>
      </pc:sldChg>
      <pc:sldChg chg="del">
        <pc:chgData name="Dasanayake Mudiyanselage Gehan Kavinda Dasanayake" userId="69ce212a-9b5f-4da4-98bd-f6d933cc1f8f" providerId="ADAL" clId="{8D9B4C9A-CAB6-4B33-ABF9-290B9127016A}" dt="2025-08-07T10:25:40.631" v="118" actId="47"/>
        <pc:sldMkLst>
          <pc:docMk/>
          <pc:sldMk cId="1946308074" sldId="357"/>
        </pc:sldMkLst>
      </pc:sldChg>
      <pc:sldChg chg="del">
        <pc:chgData name="Dasanayake Mudiyanselage Gehan Kavinda Dasanayake" userId="69ce212a-9b5f-4da4-98bd-f6d933cc1f8f" providerId="ADAL" clId="{8D9B4C9A-CAB6-4B33-ABF9-290B9127016A}" dt="2025-08-07T10:25:40.978" v="119" actId="47"/>
        <pc:sldMkLst>
          <pc:docMk/>
          <pc:sldMk cId="4148876694" sldId="358"/>
        </pc:sldMkLst>
      </pc:sldChg>
      <pc:sldChg chg="del">
        <pc:chgData name="Dasanayake Mudiyanselage Gehan Kavinda Dasanayake" userId="69ce212a-9b5f-4da4-98bd-f6d933cc1f8f" providerId="ADAL" clId="{8D9B4C9A-CAB6-4B33-ABF9-290B9127016A}" dt="2025-08-07T10:25:41.251" v="120" actId="47"/>
        <pc:sldMkLst>
          <pc:docMk/>
          <pc:sldMk cId="1691728776" sldId="359"/>
        </pc:sldMkLst>
      </pc:sldChg>
      <pc:sldChg chg="del">
        <pc:chgData name="Dasanayake Mudiyanselage Gehan Kavinda Dasanayake" userId="69ce212a-9b5f-4da4-98bd-f6d933cc1f8f" providerId="ADAL" clId="{8D9B4C9A-CAB6-4B33-ABF9-290B9127016A}" dt="2025-08-07T10:25:42.934" v="125" actId="47"/>
        <pc:sldMkLst>
          <pc:docMk/>
          <pc:sldMk cId="89719533" sldId="360"/>
        </pc:sldMkLst>
      </pc:sldChg>
      <pc:sldChg chg="del">
        <pc:chgData name="Dasanayake Mudiyanselage Gehan Kavinda Dasanayake" userId="69ce212a-9b5f-4da4-98bd-f6d933cc1f8f" providerId="ADAL" clId="{8D9B4C9A-CAB6-4B33-ABF9-290B9127016A}" dt="2025-08-07T10:25:43.514" v="126" actId="47"/>
        <pc:sldMkLst>
          <pc:docMk/>
          <pc:sldMk cId="3581416447" sldId="361"/>
        </pc:sldMkLst>
      </pc:sldChg>
      <pc:sldChg chg="del">
        <pc:chgData name="Dasanayake Mudiyanselage Gehan Kavinda Dasanayake" userId="69ce212a-9b5f-4da4-98bd-f6d933cc1f8f" providerId="ADAL" clId="{8D9B4C9A-CAB6-4B33-ABF9-290B9127016A}" dt="2025-08-07T10:25:44.339" v="127" actId="47"/>
        <pc:sldMkLst>
          <pc:docMk/>
          <pc:sldMk cId="3731032413" sldId="362"/>
        </pc:sldMkLst>
      </pc:sldChg>
      <pc:sldChg chg="del">
        <pc:chgData name="Dasanayake Mudiyanselage Gehan Kavinda Dasanayake" userId="69ce212a-9b5f-4da4-98bd-f6d933cc1f8f" providerId="ADAL" clId="{8D9B4C9A-CAB6-4B33-ABF9-290B9127016A}" dt="2025-08-07T10:25:44.930" v="128" actId="47"/>
        <pc:sldMkLst>
          <pc:docMk/>
          <pc:sldMk cId="3297787084" sldId="364"/>
        </pc:sldMkLst>
      </pc:sldChg>
      <pc:sldChg chg="del">
        <pc:chgData name="Dasanayake Mudiyanselage Gehan Kavinda Dasanayake" userId="69ce212a-9b5f-4da4-98bd-f6d933cc1f8f" providerId="ADAL" clId="{8D9B4C9A-CAB6-4B33-ABF9-290B9127016A}" dt="2025-08-07T10:25:46.002" v="130" actId="47"/>
        <pc:sldMkLst>
          <pc:docMk/>
          <pc:sldMk cId="2435489040" sldId="365"/>
        </pc:sldMkLst>
      </pc:sldChg>
      <pc:sldChg chg="del">
        <pc:chgData name="Dasanayake Mudiyanselage Gehan Kavinda Dasanayake" userId="69ce212a-9b5f-4da4-98bd-f6d933cc1f8f" providerId="ADAL" clId="{8D9B4C9A-CAB6-4B33-ABF9-290B9127016A}" dt="2025-08-07T10:25:46.631" v="131" actId="47"/>
        <pc:sldMkLst>
          <pc:docMk/>
          <pc:sldMk cId="948977967" sldId="366"/>
        </pc:sldMkLst>
      </pc:sldChg>
      <pc:sldChg chg="del">
        <pc:chgData name="Dasanayake Mudiyanselage Gehan Kavinda Dasanayake" userId="69ce212a-9b5f-4da4-98bd-f6d933cc1f8f" providerId="ADAL" clId="{8D9B4C9A-CAB6-4B33-ABF9-290B9127016A}" dt="2025-08-07T10:25:47.230" v="132" actId="47"/>
        <pc:sldMkLst>
          <pc:docMk/>
          <pc:sldMk cId="1850325109" sldId="368"/>
        </pc:sldMkLst>
      </pc:sldChg>
      <pc:sldChg chg="del">
        <pc:chgData name="Dasanayake Mudiyanselage Gehan Kavinda Dasanayake" userId="69ce212a-9b5f-4da4-98bd-f6d933cc1f8f" providerId="ADAL" clId="{8D9B4C9A-CAB6-4B33-ABF9-290B9127016A}" dt="2025-08-07T10:25:49.555" v="133" actId="47"/>
        <pc:sldMkLst>
          <pc:docMk/>
          <pc:sldMk cId="1574737376" sldId="369"/>
        </pc:sldMkLst>
      </pc:sldChg>
      <pc:sldChg chg="del">
        <pc:chgData name="Dasanayake Mudiyanselage Gehan Kavinda Dasanayake" userId="69ce212a-9b5f-4da4-98bd-f6d933cc1f8f" providerId="ADAL" clId="{8D9B4C9A-CAB6-4B33-ABF9-290B9127016A}" dt="2025-08-07T10:25:14.271" v="108" actId="47"/>
        <pc:sldMkLst>
          <pc:docMk/>
          <pc:sldMk cId="1575332378" sldId="378"/>
        </pc:sldMkLst>
      </pc:sldChg>
      <pc:sldChg chg="del">
        <pc:chgData name="Dasanayake Mudiyanselage Gehan Kavinda Dasanayake" userId="69ce212a-9b5f-4da4-98bd-f6d933cc1f8f" providerId="ADAL" clId="{8D9B4C9A-CAB6-4B33-ABF9-290B9127016A}" dt="2025-08-07T10:25:40.240" v="117" actId="47"/>
        <pc:sldMkLst>
          <pc:docMk/>
          <pc:sldMk cId="553291502" sldId="379"/>
        </pc:sldMkLst>
      </pc:sldChg>
      <pc:sldChg chg="del">
        <pc:chgData name="Dasanayake Mudiyanselage Gehan Kavinda Dasanayake" userId="69ce212a-9b5f-4da4-98bd-f6d933cc1f8f" providerId="ADAL" clId="{8D9B4C9A-CAB6-4B33-ABF9-290B9127016A}" dt="2025-08-07T10:25:45.402" v="129" actId="47"/>
        <pc:sldMkLst>
          <pc:docMk/>
          <pc:sldMk cId="1749538849" sldId="380"/>
        </pc:sldMkLst>
      </pc:sldChg>
      <pc:sldChg chg="del">
        <pc:chgData name="Dasanayake Mudiyanselage Gehan Kavinda Dasanayake" userId="69ce212a-9b5f-4da4-98bd-f6d933cc1f8f" providerId="ADAL" clId="{8D9B4C9A-CAB6-4B33-ABF9-290B9127016A}" dt="2025-08-07T10:25:50.513" v="134" actId="47"/>
        <pc:sldMkLst>
          <pc:docMk/>
          <pc:sldMk cId="4025774735" sldId="381"/>
        </pc:sldMkLst>
      </pc:sldChg>
      <pc:sldChg chg="del">
        <pc:chgData name="Dasanayake Mudiyanselage Gehan Kavinda Dasanayake" userId="69ce212a-9b5f-4da4-98bd-f6d933cc1f8f" providerId="ADAL" clId="{8D9B4C9A-CAB6-4B33-ABF9-290B9127016A}" dt="2025-08-07T10:25:51.450" v="135" actId="47"/>
        <pc:sldMkLst>
          <pc:docMk/>
          <pc:sldMk cId="262073165" sldId="382"/>
        </pc:sldMkLst>
      </pc:sldChg>
      <pc:sldChg chg="modNotesTx">
        <pc:chgData name="Dasanayake Mudiyanselage Gehan Kavinda Dasanayake" userId="69ce212a-9b5f-4da4-98bd-f6d933cc1f8f" providerId="ADAL" clId="{8D9B4C9A-CAB6-4B33-ABF9-290B9127016A}" dt="2025-08-07T10:32:01.760" v="198" actId="6549"/>
        <pc:sldMkLst>
          <pc:docMk/>
          <pc:sldMk cId="2910219850" sldId="383"/>
        </pc:sldMkLst>
      </pc:sldChg>
      <pc:sldChg chg="del">
        <pc:chgData name="Dasanayake Mudiyanselage Gehan Kavinda Dasanayake" userId="69ce212a-9b5f-4da4-98bd-f6d933cc1f8f" providerId="ADAL" clId="{8D9B4C9A-CAB6-4B33-ABF9-290B9127016A}" dt="2025-08-07T10:25:41.498" v="121" actId="47"/>
        <pc:sldMkLst>
          <pc:docMk/>
          <pc:sldMk cId="2363327279" sldId="384"/>
        </pc:sldMkLst>
      </pc:sldChg>
      <pc:sldChg chg="addSp delSp modSp add mod modNotesTx">
        <pc:chgData name="Dasanayake Mudiyanselage Gehan Kavinda Dasanayake" userId="69ce212a-9b5f-4da4-98bd-f6d933cc1f8f" providerId="ADAL" clId="{8D9B4C9A-CAB6-4B33-ABF9-290B9127016A}" dt="2025-08-07T12:06:45.006" v="295" actId="20577"/>
        <pc:sldMkLst>
          <pc:docMk/>
          <pc:sldMk cId="3536162541" sldId="384"/>
        </pc:sldMkLst>
        <pc:spChg chg="mod">
          <ac:chgData name="Dasanayake Mudiyanselage Gehan Kavinda Dasanayake" userId="69ce212a-9b5f-4da4-98bd-f6d933cc1f8f" providerId="ADAL" clId="{8D9B4C9A-CAB6-4B33-ABF9-290B9127016A}" dt="2025-08-07T10:29:50.482" v="175"/>
          <ac:spMkLst>
            <pc:docMk/>
            <pc:sldMk cId="3536162541" sldId="384"/>
            <ac:spMk id="3" creationId="{F5DDE1B6-1B67-C65D-55AD-A9FA06102445}"/>
          </ac:spMkLst>
        </pc:spChg>
        <pc:spChg chg="mod">
          <ac:chgData name="Dasanayake Mudiyanselage Gehan Kavinda Dasanayake" userId="69ce212a-9b5f-4da4-98bd-f6d933cc1f8f" providerId="ADAL" clId="{8D9B4C9A-CAB6-4B33-ABF9-290B9127016A}" dt="2025-08-07T12:06:45.006" v="295" actId="20577"/>
          <ac:spMkLst>
            <pc:docMk/>
            <pc:sldMk cId="3536162541" sldId="384"/>
            <ac:spMk id="8" creationId="{E2BF2B66-D126-47D2-25F4-692DB8D771A1}"/>
          </ac:spMkLst>
        </pc:spChg>
        <pc:spChg chg="add mod">
          <ac:chgData name="Dasanayake Mudiyanselage Gehan Kavinda Dasanayake" userId="69ce212a-9b5f-4da4-98bd-f6d933cc1f8f" providerId="ADAL" clId="{8D9B4C9A-CAB6-4B33-ABF9-290B9127016A}" dt="2025-08-07T12:00:57.136" v="280" actId="12"/>
          <ac:spMkLst>
            <pc:docMk/>
            <pc:sldMk cId="3536162541" sldId="384"/>
            <ac:spMk id="9" creationId="{7C00C56C-A06D-3A9B-622D-871D460FFE39}"/>
          </ac:spMkLst>
        </pc:spChg>
        <pc:picChg chg="add mod">
          <ac:chgData name="Dasanayake Mudiyanselage Gehan Kavinda Dasanayake" userId="69ce212a-9b5f-4da4-98bd-f6d933cc1f8f" providerId="ADAL" clId="{8D9B4C9A-CAB6-4B33-ABF9-290B9127016A}" dt="2025-08-07T12:04:11.683" v="294" actId="1076"/>
          <ac:picMkLst>
            <pc:docMk/>
            <pc:sldMk cId="3536162541" sldId="384"/>
            <ac:picMk id="3076" creationId="{A15F6C70-5F19-D2F9-1F61-5E7C7CC81AFE}"/>
          </ac:picMkLst>
        </pc:picChg>
      </pc:sldChg>
      <pc:sldChg chg="addSp delSp add del">
        <pc:chgData name="Dasanayake Mudiyanselage Gehan Kavinda Dasanayake" userId="69ce212a-9b5f-4da4-98bd-f6d933cc1f8f" providerId="ADAL" clId="{8D9B4C9A-CAB6-4B33-ABF9-290B9127016A}" dt="2025-08-07T10:32:08.870" v="202" actId="2890"/>
        <pc:sldMkLst>
          <pc:docMk/>
          <pc:sldMk cId="2587737465" sldId="385"/>
        </pc:sldMkLst>
      </pc:sldChg>
      <pc:sldChg chg="addSp delSp modSp add mod ord">
        <pc:chgData name="Dasanayake Mudiyanselage Gehan Kavinda Dasanayake" userId="69ce212a-9b5f-4da4-98bd-f6d933cc1f8f" providerId="ADAL" clId="{8D9B4C9A-CAB6-4B33-ABF9-290B9127016A}" dt="2025-08-07T12:25:53.952" v="325" actId="14100"/>
        <pc:sldMkLst>
          <pc:docMk/>
          <pc:sldMk cId="3690519232" sldId="385"/>
        </pc:sldMkLst>
        <pc:spChg chg="mod">
          <ac:chgData name="Dasanayake Mudiyanselage Gehan Kavinda Dasanayake" userId="69ce212a-9b5f-4da4-98bd-f6d933cc1f8f" providerId="ADAL" clId="{8D9B4C9A-CAB6-4B33-ABF9-290B9127016A}" dt="2025-08-07T12:07:34.578" v="299" actId="403"/>
          <ac:spMkLst>
            <pc:docMk/>
            <pc:sldMk cId="3690519232" sldId="385"/>
            <ac:spMk id="3" creationId="{D7089F39-DDBC-03F0-DD9C-0596A55F7E52}"/>
          </ac:spMkLst>
        </pc:spChg>
        <pc:spChg chg="add mod">
          <ac:chgData name="Dasanayake Mudiyanselage Gehan Kavinda Dasanayake" userId="69ce212a-9b5f-4da4-98bd-f6d933cc1f8f" providerId="ADAL" clId="{8D9B4C9A-CAB6-4B33-ABF9-290B9127016A}" dt="2025-08-07T12:12:53.986" v="312" actId="14100"/>
          <ac:spMkLst>
            <pc:docMk/>
            <pc:sldMk cId="3690519232" sldId="385"/>
            <ac:spMk id="5" creationId="{35DA786B-5C7B-76C2-23C0-7C9F07CC148E}"/>
          </ac:spMkLst>
        </pc:spChg>
        <pc:spChg chg="mod">
          <ac:chgData name="Dasanayake Mudiyanselage Gehan Kavinda Dasanayake" userId="69ce212a-9b5f-4da4-98bd-f6d933cc1f8f" providerId="ADAL" clId="{8D9B4C9A-CAB6-4B33-ABF9-290B9127016A}" dt="2025-08-07T12:07:26.257" v="296" actId="21"/>
          <ac:spMkLst>
            <pc:docMk/>
            <pc:sldMk cId="3690519232" sldId="385"/>
            <ac:spMk id="6" creationId="{39144C65-F821-A6B4-F064-0A1EAD1AD8BD}"/>
          </ac:spMkLst>
        </pc:spChg>
        <pc:spChg chg="add mod">
          <ac:chgData name="Dasanayake Mudiyanselage Gehan Kavinda Dasanayake" userId="69ce212a-9b5f-4da4-98bd-f6d933cc1f8f" providerId="ADAL" clId="{8D9B4C9A-CAB6-4B33-ABF9-290B9127016A}" dt="2025-08-07T12:13:24.694" v="318" actId="14100"/>
          <ac:spMkLst>
            <pc:docMk/>
            <pc:sldMk cId="3690519232" sldId="385"/>
            <ac:spMk id="9" creationId="{55C79B75-352C-CEEC-6248-A17C85CA710F}"/>
          </ac:spMkLst>
        </pc:spChg>
        <pc:spChg chg="add mod">
          <ac:chgData name="Dasanayake Mudiyanselage Gehan Kavinda Dasanayake" userId="69ce212a-9b5f-4da4-98bd-f6d933cc1f8f" providerId="ADAL" clId="{8D9B4C9A-CAB6-4B33-ABF9-290B9127016A}" dt="2025-08-07T12:25:53.952" v="325" actId="14100"/>
          <ac:spMkLst>
            <pc:docMk/>
            <pc:sldMk cId="3690519232" sldId="385"/>
            <ac:spMk id="11" creationId="{D6788599-5C55-38C9-0C50-FFF7E68F1C21}"/>
          </ac:spMkLst>
        </pc:spChg>
        <pc:picChg chg="add mod">
          <ac:chgData name="Dasanayake Mudiyanselage Gehan Kavinda Dasanayake" userId="69ce212a-9b5f-4da4-98bd-f6d933cc1f8f" providerId="ADAL" clId="{8D9B4C9A-CAB6-4B33-ABF9-290B9127016A}" dt="2025-08-07T12:13:01.451" v="315" actId="1076"/>
          <ac:picMkLst>
            <pc:docMk/>
            <pc:sldMk cId="3690519232" sldId="385"/>
            <ac:picMk id="4100" creationId="{29C34052-E86D-6F94-2DA9-E17139713FF0}"/>
          </ac:picMkLst>
        </pc:picChg>
        <pc:picChg chg="add mod">
          <ac:chgData name="Dasanayake Mudiyanselage Gehan Kavinda Dasanayake" userId="69ce212a-9b5f-4da4-98bd-f6d933cc1f8f" providerId="ADAL" clId="{8D9B4C9A-CAB6-4B33-ABF9-290B9127016A}" dt="2025-08-07T12:25:38.460" v="322" actId="14100"/>
          <ac:picMkLst>
            <pc:docMk/>
            <pc:sldMk cId="3690519232" sldId="385"/>
            <ac:picMk id="4102" creationId="{EA705229-014F-B007-037C-12C1E70367F2}"/>
          </ac:picMkLst>
        </pc:picChg>
      </pc:sldChg>
      <pc:sldChg chg="del">
        <pc:chgData name="Dasanayake Mudiyanselage Gehan Kavinda Dasanayake" userId="69ce212a-9b5f-4da4-98bd-f6d933cc1f8f" providerId="ADAL" clId="{8D9B4C9A-CAB6-4B33-ABF9-290B9127016A}" dt="2025-08-07T10:25:42.222" v="124" actId="47"/>
        <pc:sldMkLst>
          <pc:docMk/>
          <pc:sldMk cId="4283276084" sldId="385"/>
        </pc:sldMkLst>
      </pc:sldChg>
      <pc:sldChg chg="addSp delSp modSp add mod">
        <pc:chgData name="Dasanayake Mudiyanselage Gehan Kavinda Dasanayake" userId="69ce212a-9b5f-4da4-98bd-f6d933cc1f8f" providerId="ADAL" clId="{8D9B4C9A-CAB6-4B33-ABF9-290B9127016A}" dt="2025-08-07T12:42:21.426" v="418" actId="1076"/>
        <pc:sldMkLst>
          <pc:docMk/>
          <pc:sldMk cId="307724014" sldId="386"/>
        </pc:sldMkLst>
        <pc:spChg chg="mod">
          <ac:chgData name="Dasanayake Mudiyanselage Gehan Kavinda Dasanayake" userId="69ce212a-9b5f-4da4-98bd-f6d933cc1f8f" providerId="ADAL" clId="{8D9B4C9A-CAB6-4B33-ABF9-290B9127016A}" dt="2025-08-07T11:32:18.765" v="259"/>
          <ac:spMkLst>
            <pc:docMk/>
            <pc:sldMk cId="307724014" sldId="386"/>
            <ac:spMk id="3" creationId="{AE48AD67-44A9-30F9-AC7F-92D8C7C310BE}"/>
          </ac:spMkLst>
        </pc:spChg>
        <pc:spChg chg="mod">
          <ac:chgData name="Dasanayake Mudiyanselage Gehan Kavinda Dasanayake" userId="69ce212a-9b5f-4da4-98bd-f6d933cc1f8f" providerId="ADAL" clId="{8D9B4C9A-CAB6-4B33-ABF9-290B9127016A}" dt="2025-08-07T12:42:15.594" v="417" actId="20577"/>
          <ac:spMkLst>
            <pc:docMk/>
            <pc:sldMk cId="307724014" sldId="386"/>
            <ac:spMk id="6" creationId="{C4E45F85-0EDB-2FA8-D4D1-E71451ED7190}"/>
          </ac:spMkLst>
        </pc:spChg>
        <pc:picChg chg="add mod">
          <ac:chgData name="Dasanayake Mudiyanselage Gehan Kavinda Dasanayake" userId="69ce212a-9b5f-4da4-98bd-f6d933cc1f8f" providerId="ADAL" clId="{8D9B4C9A-CAB6-4B33-ABF9-290B9127016A}" dt="2025-08-07T12:42:21.426" v="418" actId="1076"/>
          <ac:picMkLst>
            <pc:docMk/>
            <pc:sldMk cId="307724014" sldId="386"/>
            <ac:picMk id="6146" creationId="{2E10804C-C519-E374-3A84-34C1F07EC0DC}"/>
          </ac:picMkLst>
        </pc:picChg>
      </pc:sldChg>
      <pc:sldChg chg="del">
        <pc:chgData name="Dasanayake Mudiyanselage Gehan Kavinda Dasanayake" userId="69ce212a-9b5f-4da4-98bd-f6d933cc1f8f" providerId="ADAL" clId="{8D9B4C9A-CAB6-4B33-ABF9-290B9127016A}" dt="2025-08-07T10:25:41.957" v="123" actId="47"/>
        <pc:sldMkLst>
          <pc:docMk/>
          <pc:sldMk cId="3027352371" sldId="386"/>
        </pc:sldMkLst>
      </pc:sldChg>
      <pc:sldChg chg="addSp delSp modSp add mod">
        <pc:chgData name="Dasanayake Mudiyanselage Gehan Kavinda Dasanayake" userId="69ce212a-9b5f-4da4-98bd-f6d933cc1f8f" providerId="ADAL" clId="{8D9B4C9A-CAB6-4B33-ABF9-290B9127016A}" dt="2025-08-07T13:15:00.105" v="499" actId="1035"/>
        <pc:sldMkLst>
          <pc:docMk/>
          <pc:sldMk cId="2153729955" sldId="387"/>
        </pc:sldMkLst>
        <pc:spChg chg="mod">
          <ac:chgData name="Dasanayake Mudiyanselage Gehan Kavinda Dasanayake" userId="69ce212a-9b5f-4da4-98bd-f6d933cc1f8f" providerId="ADAL" clId="{8D9B4C9A-CAB6-4B33-ABF9-290B9127016A}" dt="2025-08-07T12:52:37.540" v="422" actId="403"/>
          <ac:spMkLst>
            <pc:docMk/>
            <pc:sldMk cId="2153729955" sldId="387"/>
            <ac:spMk id="3" creationId="{7A1F33CD-A771-8DE3-BA38-29B1580A9F4D}"/>
          </ac:spMkLst>
        </pc:spChg>
        <pc:spChg chg="add mod">
          <ac:chgData name="Dasanayake Mudiyanselage Gehan Kavinda Dasanayake" userId="69ce212a-9b5f-4da4-98bd-f6d933cc1f8f" providerId="ADAL" clId="{8D9B4C9A-CAB6-4B33-ABF9-290B9127016A}" dt="2025-08-07T12:54:31.689" v="437"/>
          <ac:spMkLst>
            <pc:docMk/>
            <pc:sldMk cId="2153729955" sldId="387"/>
            <ac:spMk id="5" creationId="{77EEB589-4CD8-6370-9E09-B04F87DE047F}"/>
          </ac:spMkLst>
        </pc:spChg>
        <pc:spChg chg="mod">
          <ac:chgData name="Dasanayake Mudiyanselage Gehan Kavinda Dasanayake" userId="69ce212a-9b5f-4da4-98bd-f6d933cc1f8f" providerId="ADAL" clId="{8D9B4C9A-CAB6-4B33-ABF9-290B9127016A}" dt="2025-08-07T12:57:27.833" v="458" actId="1076"/>
          <ac:spMkLst>
            <pc:docMk/>
            <pc:sldMk cId="2153729955" sldId="387"/>
            <ac:spMk id="6" creationId="{8DEC1792-932C-95D9-F500-6CBA15B5815D}"/>
          </ac:spMkLst>
        </pc:spChg>
        <pc:picChg chg="add mod">
          <ac:chgData name="Dasanayake Mudiyanselage Gehan Kavinda Dasanayake" userId="69ce212a-9b5f-4da4-98bd-f6d933cc1f8f" providerId="ADAL" clId="{8D9B4C9A-CAB6-4B33-ABF9-290B9127016A}" dt="2025-08-07T13:15:00.105" v="499" actId="1035"/>
          <ac:picMkLst>
            <pc:docMk/>
            <pc:sldMk cId="2153729955" sldId="387"/>
            <ac:picMk id="2" creationId="{80756D2B-2FF9-DC51-6879-7142328E205C}"/>
          </ac:picMkLst>
        </pc:picChg>
      </pc:sldChg>
      <pc:sldChg chg="del">
        <pc:chgData name="Dasanayake Mudiyanselage Gehan Kavinda Dasanayake" userId="69ce212a-9b5f-4da4-98bd-f6d933cc1f8f" providerId="ADAL" clId="{8D9B4C9A-CAB6-4B33-ABF9-290B9127016A}" dt="2025-08-07T10:25:41.634" v="122" actId="47"/>
        <pc:sldMkLst>
          <pc:docMk/>
          <pc:sldMk cId="2906093271" sldId="387"/>
        </pc:sldMkLst>
      </pc:sldChg>
      <pc:sldChg chg="addSp delSp modSp add mod">
        <pc:chgData name="Dasanayake Mudiyanselage Gehan Kavinda Dasanayake" userId="69ce212a-9b5f-4da4-98bd-f6d933cc1f8f" providerId="ADAL" clId="{8D9B4C9A-CAB6-4B33-ABF9-290B9127016A}" dt="2025-08-07T13:00:57.188" v="490" actId="1076"/>
        <pc:sldMkLst>
          <pc:docMk/>
          <pc:sldMk cId="707268186" sldId="388"/>
        </pc:sldMkLst>
        <pc:spChg chg="mod">
          <ac:chgData name="Dasanayake Mudiyanselage Gehan Kavinda Dasanayake" userId="69ce212a-9b5f-4da4-98bd-f6d933cc1f8f" providerId="ADAL" clId="{8D9B4C9A-CAB6-4B33-ABF9-290B9127016A}" dt="2025-08-07T12:56:44.889" v="448" actId="27636"/>
          <ac:spMkLst>
            <pc:docMk/>
            <pc:sldMk cId="707268186" sldId="388"/>
            <ac:spMk id="3" creationId="{CBAB0CBB-07CF-5373-3800-FBA4E5E1AA46}"/>
          </ac:spMkLst>
        </pc:spChg>
        <pc:spChg chg="add mod">
          <ac:chgData name="Dasanayake Mudiyanselage Gehan Kavinda Dasanayake" userId="69ce212a-9b5f-4da4-98bd-f6d933cc1f8f" providerId="ADAL" clId="{8D9B4C9A-CAB6-4B33-ABF9-290B9127016A}" dt="2025-08-07T13:00:57.188" v="490" actId="1076"/>
          <ac:spMkLst>
            <pc:docMk/>
            <pc:sldMk cId="707268186" sldId="388"/>
            <ac:spMk id="5" creationId="{68702DF1-D44E-0CDA-7085-23A70CF11BF2}"/>
          </ac:spMkLst>
        </pc:spChg>
        <pc:spChg chg="mod">
          <ac:chgData name="Dasanayake Mudiyanselage Gehan Kavinda Dasanayake" userId="69ce212a-9b5f-4da4-98bd-f6d933cc1f8f" providerId="ADAL" clId="{8D9B4C9A-CAB6-4B33-ABF9-290B9127016A}" dt="2025-08-07T12:56:50.709" v="449" actId="2710"/>
          <ac:spMkLst>
            <pc:docMk/>
            <pc:sldMk cId="707268186" sldId="388"/>
            <ac:spMk id="6" creationId="{150F4C2E-C308-D948-845C-536F2C9464B0}"/>
          </ac:spMkLst>
        </pc:spChg>
        <pc:picChg chg="add mod">
          <ac:chgData name="Dasanayake Mudiyanselage Gehan Kavinda Dasanayake" userId="69ce212a-9b5f-4da4-98bd-f6d933cc1f8f" providerId="ADAL" clId="{8D9B4C9A-CAB6-4B33-ABF9-290B9127016A}" dt="2025-08-07T13:00:46.688" v="488" actId="732"/>
          <ac:picMkLst>
            <pc:docMk/>
            <pc:sldMk cId="707268186" sldId="388"/>
            <ac:picMk id="7170" creationId="{0DE6E327-5AC8-E93C-59D5-CA798E360106}"/>
          </ac:picMkLst>
        </pc:picChg>
      </pc:sldChg>
      <pc:sldChg chg="addSp delSp modSp add mod">
        <pc:chgData name="Dasanayake Mudiyanselage Gehan Kavinda Dasanayake" userId="69ce212a-9b5f-4da4-98bd-f6d933cc1f8f" providerId="ADAL" clId="{8D9B4C9A-CAB6-4B33-ABF9-290B9127016A}" dt="2025-08-07T13:58:10.589" v="512" actId="22"/>
        <pc:sldMkLst>
          <pc:docMk/>
          <pc:sldMk cId="1811221939" sldId="389"/>
        </pc:sldMkLst>
      </pc:sldChg>
      <pc:sldChg chg="addSp modSp add mod">
        <pc:chgData name="Dasanayake Mudiyanselage Gehan Kavinda Dasanayake" userId="69ce212a-9b5f-4da4-98bd-f6d933cc1f8f" providerId="ADAL" clId="{8D9B4C9A-CAB6-4B33-ABF9-290B9127016A}" dt="2025-08-07T14:36:41.246" v="661" actId="20577"/>
        <pc:sldMkLst>
          <pc:docMk/>
          <pc:sldMk cId="1372766663" sldId="390"/>
        </pc:sldMkLst>
        <pc:spChg chg="mod">
          <ac:chgData name="Dasanayake Mudiyanselage Gehan Kavinda Dasanayake" userId="69ce212a-9b5f-4da4-98bd-f6d933cc1f8f" providerId="ADAL" clId="{8D9B4C9A-CAB6-4B33-ABF9-290B9127016A}" dt="2025-08-07T14:04:45.498" v="546" actId="403"/>
          <ac:spMkLst>
            <pc:docMk/>
            <pc:sldMk cId="1372766663" sldId="390"/>
            <ac:spMk id="3" creationId="{EAD19063-F9CB-48C4-B5F8-8B873A0E8672}"/>
          </ac:spMkLst>
        </pc:spChg>
        <pc:spChg chg="mod">
          <ac:chgData name="Dasanayake Mudiyanselage Gehan Kavinda Dasanayake" userId="69ce212a-9b5f-4da4-98bd-f6d933cc1f8f" providerId="ADAL" clId="{8D9B4C9A-CAB6-4B33-ABF9-290B9127016A}" dt="2025-08-07T14:36:41.246" v="661" actId="20577"/>
          <ac:spMkLst>
            <pc:docMk/>
            <pc:sldMk cId="1372766663" sldId="390"/>
            <ac:spMk id="6" creationId="{82781F65-C2B6-187E-9FAB-860BF5B9152D}"/>
          </ac:spMkLst>
        </pc:spChg>
      </pc:sldChg>
      <pc:sldChg chg="addSp delSp modSp add mod">
        <pc:chgData name="Dasanayake Mudiyanselage Gehan Kavinda Dasanayake" userId="69ce212a-9b5f-4da4-98bd-f6d933cc1f8f" providerId="ADAL" clId="{8D9B4C9A-CAB6-4B33-ABF9-290B9127016A}" dt="2025-08-07T14:42:40.625" v="703" actId="14100"/>
        <pc:sldMkLst>
          <pc:docMk/>
          <pc:sldMk cId="1098956803" sldId="391"/>
        </pc:sldMkLst>
        <pc:spChg chg="mod">
          <ac:chgData name="Dasanayake Mudiyanselage Gehan Kavinda Dasanayake" userId="69ce212a-9b5f-4da4-98bd-f6d933cc1f8f" providerId="ADAL" clId="{8D9B4C9A-CAB6-4B33-ABF9-290B9127016A}" dt="2025-08-07T14:14:09.035" v="601" actId="403"/>
          <ac:spMkLst>
            <pc:docMk/>
            <pc:sldMk cId="1098956803" sldId="391"/>
            <ac:spMk id="3" creationId="{837524DE-439C-D6A9-8818-C6C7FE4C0D4A}"/>
          </ac:spMkLst>
        </pc:spChg>
        <pc:spChg chg="mod">
          <ac:chgData name="Dasanayake Mudiyanselage Gehan Kavinda Dasanayake" userId="69ce212a-9b5f-4da4-98bd-f6d933cc1f8f" providerId="ADAL" clId="{8D9B4C9A-CAB6-4B33-ABF9-290B9127016A}" dt="2025-08-07T14:42:40.625" v="703" actId="14100"/>
          <ac:spMkLst>
            <pc:docMk/>
            <pc:sldMk cId="1098956803" sldId="391"/>
            <ac:spMk id="6" creationId="{081B8D34-C144-C99A-A474-632145DA217F}"/>
          </ac:spMkLst>
        </pc:spChg>
      </pc:sldChg>
      <pc:sldChg chg="modSp add mod">
        <pc:chgData name="Dasanayake Mudiyanselage Gehan Kavinda Dasanayake" userId="69ce212a-9b5f-4da4-98bd-f6d933cc1f8f" providerId="ADAL" clId="{8D9B4C9A-CAB6-4B33-ABF9-290B9127016A}" dt="2025-08-07T14:45:03.256" v="707" actId="2710"/>
        <pc:sldMkLst>
          <pc:docMk/>
          <pc:sldMk cId="3052670143" sldId="392"/>
        </pc:sldMkLst>
        <pc:spChg chg="mod">
          <ac:chgData name="Dasanayake Mudiyanselage Gehan Kavinda Dasanayake" userId="69ce212a-9b5f-4da4-98bd-f6d933cc1f8f" providerId="ADAL" clId="{8D9B4C9A-CAB6-4B33-ABF9-290B9127016A}" dt="2025-08-07T14:44:54.015" v="706" actId="27636"/>
          <ac:spMkLst>
            <pc:docMk/>
            <pc:sldMk cId="3052670143" sldId="392"/>
            <ac:spMk id="3" creationId="{17450A66-20FA-2044-04F7-38132E679E2B}"/>
          </ac:spMkLst>
        </pc:spChg>
        <pc:spChg chg="mod">
          <ac:chgData name="Dasanayake Mudiyanselage Gehan Kavinda Dasanayake" userId="69ce212a-9b5f-4da4-98bd-f6d933cc1f8f" providerId="ADAL" clId="{8D9B4C9A-CAB6-4B33-ABF9-290B9127016A}" dt="2025-08-07T14:45:03.256" v="707" actId="2710"/>
          <ac:spMkLst>
            <pc:docMk/>
            <pc:sldMk cId="3052670143" sldId="392"/>
            <ac:spMk id="6" creationId="{F7D3288E-D4BE-6138-CF1A-9F3778E90262}"/>
          </ac:spMkLst>
        </pc:spChg>
      </pc:sldChg>
      <pc:sldChg chg="modSp add mod">
        <pc:chgData name="Dasanayake Mudiyanselage Gehan Kavinda Dasanayake" userId="69ce212a-9b5f-4da4-98bd-f6d933cc1f8f" providerId="ADAL" clId="{8D9B4C9A-CAB6-4B33-ABF9-290B9127016A}" dt="2025-08-07T14:45:30.825" v="712" actId="2710"/>
        <pc:sldMkLst>
          <pc:docMk/>
          <pc:sldMk cId="1135204281" sldId="393"/>
        </pc:sldMkLst>
      </pc:sldChg>
      <pc:sldChg chg="addSp delSp modSp add mod ord">
        <pc:chgData name="Dasanayake Mudiyanselage Gehan Kavinda Dasanayake" userId="69ce212a-9b5f-4da4-98bd-f6d933cc1f8f" providerId="ADAL" clId="{8D9B4C9A-CAB6-4B33-ABF9-290B9127016A}" dt="2025-08-07T14:53:00.609" v="773"/>
        <pc:sldMkLst>
          <pc:docMk/>
          <pc:sldMk cId="1537978578" sldId="394"/>
        </pc:sldMkLst>
      </pc:sldChg>
      <pc:sldChg chg="modSp add mod">
        <pc:chgData name="Dasanayake Mudiyanselage Gehan Kavinda Dasanayake" userId="69ce212a-9b5f-4da4-98bd-f6d933cc1f8f" providerId="ADAL" clId="{8D9B4C9A-CAB6-4B33-ABF9-290B9127016A}" dt="2025-08-07T14:57:48.744" v="800" actId="27636"/>
        <pc:sldMkLst>
          <pc:docMk/>
          <pc:sldMk cId="316793815" sldId="395"/>
        </pc:sldMkLst>
      </pc:sldChg>
      <pc:sldChg chg="modSp add mod ord">
        <pc:chgData name="Dasanayake Mudiyanselage Gehan Kavinda Dasanayake" userId="69ce212a-9b5f-4da4-98bd-f6d933cc1f8f" providerId="ADAL" clId="{8D9B4C9A-CAB6-4B33-ABF9-290B9127016A}" dt="2025-08-07T14:57:41.354" v="797" actId="27636"/>
        <pc:sldMkLst>
          <pc:docMk/>
          <pc:sldMk cId="3547156425" sldId="396"/>
        </pc:sldMkLst>
      </pc:sldChg>
      <pc:sldChg chg="modSp add mod ord">
        <pc:chgData name="Dasanayake Mudiyanselage Gehan Kavinda Dasanayake" userId="69ce212a-9b5f-4da4-98bd-f6d933cc1f8f" providerId="ADAL" clId="{8D9B4C9A-CAB6-4B33-ABF9-290B9127016A}" dt="2025-08-07T14:52:27.571" v="769" actId="27636"/>
        <pc:sldMkLst>
          <pc:docMk/>
          <pc:sldMk cId="1626531493" sldId="397"/>
        </pc:sldMkLst>
      </pc:sldChg>
      <pc:sldChg chg="add del">
        <pc:chgData name="Dasanayake Mudiyanselage Gehan Kavinda Dasanayake" userId="69ce212a-9b5f-4da4-98bd-f6d933cc1f8f" providerId="ADAL" clId="{8D9B4C9A-CAB6-4B33-ABF9-290B9127016A}" dt="2025-08-07T14:24:11.635" v="602" actId="47"/>
        <pc:sldMkLst>
          <pc:docMk/>
          <pc:sldMk cId="2720287578" sldId="398"/>
        </pc:sldMkLst>
      </pc:sldChg>
      <pc:sldChg chg="delSp modSp add mod">
        <pc:chgData name="Dasanayake Mudiyanselage Gehan Kavinda Dasanayake" userId="69ce212a-9b5f-4da4-98bd-f6d933cc1f8f" providerId="ADAL" clId="{8D9B4C9A-CAB6-4B33-ABF9-290B9127016A}" dt="2025-08-07T14:56:56.314" v="792" actId="20577"/>
        <pc:sldMkLst>
          <pc:docMk/>
          <pc:sldMk cId="165275994" sldId="399"/>
        </pc:sldMkLst>
        <pc:spChg chg="mod">
          <ac:chgData name="Dasanayake Mudiyanselage Gehan Kavinda Dasanayake" userId="69ce212a-9b5f-4da4-98bd-f6d933cc1f8f" providerId="ADAL" clId="{8D9B4C9A-CAB6-4B33-ABF9-290B9127016A}" dt="2025-08-07T14:24:28.889" v="614" actId="20577"/>
          <ac:spMkLst>
            <pc:docMk/>
            <pc:sldMk cId="165275994" sldId="399"/>
            <ac:spMk id="3" creationId="{938AE6B4-E509-290B-8035-FC1DF4A48953}"/>
          </ac:spMkLst>
        </pc:spChg>
        <pc:spChg chg="mod">
          <ac:chgData name="Dasanayake Mudiyanselage Gehan Kavinda Dasanayake" userId="69ce212a-9b5f-4da4-98bd-f6d933cc1f8f" providerId="ADAL" clId="{8D9B4C9A-CAB6-4B33-ABF9-290B9127016A}" dt="2025-08-07T14:56:56.314" v="792" actId="20577"/>
          <ac:spMkLst>
            <pc:docMk/>
            <pc:sldMk cId="165275994" sldId="399"/>
            <ac:spMk id="6" creationId="{893CFECE-B9FE-66AA-E9EC-CBD22A5ABFCB}"/>
          </ac:spMkLst>
        </pc:spChg>
      </pc:sldChg>
      <pc:sldChg chg="modSp add mod">
        <pc:chgData name="Dasanayake Mudiyanselage Gehan Kavinda Dasanayake" userId="69ce212a-9b5f-4da4-98bd-f6d933cc1f8f" providerId="ADAL" clId="{8D9B4C9A-CAB6-4B33-ABF9-290B9127016A}" dt="2025-08-07T14:27:49.834" v="624" actId="20577"/>
        <pc:sldMkLst>
          <pc:docMk/>
          <pc:sldMk cId="437343537" sldId="400"/>
        </pc:sldMkLst>
        <pc:spChg chg="mod">
          <ac:chgData name="Dasanayake Mudiyanselage Gehan Kavinda Dasanayake" userId="69ce212a-9b5f-4da4-98bd-f6d933cc1f8f" providerId="ADAL" clId="{8D9B4C9A-CAB6-4B33-ABF9-290B9127016A}" dt="2025-08-07T14:27:28.587" v="617"/>
          <ac:spMkLst>
            <pc:docMk/>
            <pc:sldMk cId="437343537" sldId="400"/>
            <ac:spMk id="3" creationId="{2C2B46F6-C16F-4C11-53F7-B8AE4EAA8673}"/>
          </ac:spMkLst>
        </pc:spChg>
        <pc:spChg chg="mod">
          <ac:chgData name="Dasanayake Mudiyanselage Gehan Kavinda Dasanayake" userId="69ce212a-9b5f-4da4-98bd-f6d933cc1f8f" providerId="ADAL" clId="{8D9B4C9A-CAB6-4B33-ABF9-290B9127016A}" dt="2025-08-07T14:27:49.834" v="624" actId="20577"/>
          <ac:spMkLst>
            <pc:docMk/>
            <pc:sldMk cId="437343537" sldId="400"/>
            <ac:spMk id="6" creationId="{965C22F5-1D8D-C026-7232-E7DDEE63DEBF}"/>
          </ac:spMkLst>
        </pc:spChg>
      </pc:sldChg>
      <pc:sldChg chg="modSp add mod">
        <pc:chgData name="Dasanayake Mudiyanselage Gehan Kavinda Dasanayake" userId="69ce212a-9b5f-4da4-98bd-f6d933cc1f8f" providerId="ADAL" clId="{8D9B4C9A-CAB6-4B33-ABF9-290B9127016A}" dt="2025-08-07T11:26:47.416" v="252" actId="20577"/>
        <pc:sldMkLst>
          <pc:docMk/>
          <pc:sldMk cId="1608607099" sldId="401"/>
        </pc:sldMkLst>
      </pc:sldChg>
      <pc:sldChg chg="modSp add mod">
        <pc:chgData name="Dasanayake Mudiyanselage Gehan Kavinda Dasanayake" userId="69ce212a-9b5f-4da4-98bd-f6d933cc1f8f" providerId="ADAL" clId="{8D9B4C9A-CAB6-4B33-ABF9-290B9127016A}" dt="2025-08-07T11:26:58.776" v="253"/>
        <pc:sldMkLst>
          <pc:docMk/>
          <pc:sldMk cId="1284609046" sldId="402"/>
        </pc:sldMkLst>
        <pc:spChg chg="mod">
          <ac:chgData name="Dasanayake Mudiyanselage Gehan Kavinda Dasanayake" userId="69ce212a-9b5f-4da4-98bd-f6d933cc1f8f" providerId="ADAL" clId="{8D9B4C9A-CAB6-4B33-ABF9-290B9127016A}" dt="2025-08-07T11:26:58.776" v="253"/>
          <ac:spMkLst>
            <pc:docMk/>
            <pc:sldMk cId="1284609046" sldId="402"/>
            <ac:spMk id="6" creationId="{F819D9C0-72A1-6E42-1619-5F3F6C1671CE}"/>
          </ac:spMkLst>
        </pc:spChg>
      </pc:sldChg>
      <pc:sldChg chg="modSp add del mod">
        <pc:chgData name="Dasanayake Mudiyanselage Gehan Kavinda Dasanayake" userId="69ce212a-9b5f-4da4-98bd-f6d933cc1f8f" providerId="ADAL" clId="{8D9B4C9A-CAB6-4B33-ABF9-290B9127016A}" dt="2025-08-07T14:56:24.380" v="789" actId="47"/>
        <pc:sldMkLst>
          <pc:docMk/>
          <pc:sldMk cId="479033708" sldId="403"/>
        </pc:sldMkLst>
      </pc:sldChg>
      <pc:sldChg chg="delSp modSp add mod">
        <pc:chgData name="Dasanayake Mudiyanselage Gehan Kavinda Dasanayake" userId="69ce212a-9b5f-4da4-98bd-f6d933cc1f8f" providerId="ADAL" clId="{8D9B4C9A-CAB6-4B33-ABF9-290B9127016A}" dt="2025-08-07T14:56:18.224" v="788" actId="478"/>
        <pc:sldMkLst>
          <pc:docMk/>
          <pc:sldMk cId="708848674" sldId="404"/>
        </pc:sldMkLst>
      </pc:sldChg>
      <pc:sldChg chg="addSp delSp modSp add mod">
        <pc:chgData name="Dasanayake Mudiyanselage Gehan Kavinda Dasanayake" userId="69ce212a-9b5f-4da4-98bd-f6d933cc1f8f" providerId="ADAL" clId="{8D9B4C9A-CAB6-4B33-ABF9-290B9127016A}" dt="2025-08-07T12:59:22.853" v="483" actId="14100"/>
        <pc:sldMkLst>
          <pc:docMk/>
          <pc:sldMk cId="3487630141" sldId="405"/>
        </pc:sldMkLst>
      </pc:sldChg>
      <pc:sldChg chg="addSp modSp add mod">
        <pc:chgData name="Dasanayake Mudiyanselage Gehan Kavinda Dasanayake" userId="69ce212a-9b5f-4da4-98bd-f6d933cc1f8f" providerId="ADAL" clId="{8D9B4C9A-CAB6-4B33-ABF9-290B9127016A}" dt="2025-08-07T14:03:32.544" v="540" actId="1076"/>
        <pc:sldMkLst>
          <pc:docMk/>
          <pc:sldMk cId="1040777161" sldId="406"/>
        </pc:sldMkLst>
      </pc:sldChg>
      <pc:sldChg chg="addSp modSp add mod">
        <pc:chgData name="Dasanayake Mudiyanselage Gehan Kavinda Dasanayake" userId="69ce212a-9b5f-4da4-98bd-f6d933cc1f8f" providerId="ADAL" clId="{8D9B4C9A-CAB6-4B33-ABF9-290B9127016A}" dt="2025-08-07T13:58:44.033" v="520" actId="22"/>
        <pc:sldMkLst>
          <pc:docMk/>
          <pc:sldMk cId="2652023312" sldId="407"/>
        </pc:sldMkLst>
      </pc:sldChg>
      <pc:sldChg chg="addSp modSp add mod">
        <pc:chgData name="Dasanayake Mudiyanselage Gehan Kavinda Dasanayake" userId="69ce212a-9b5f-4da4-98bd-f6d933cc1f8f" providerId="ADAL" clId="{8D9B4C9A-CAB6-4B33-ABF9-290B9127016A}" dt="2025-08-07T13:58:59.751" v="523" actId="1076"/>
        <pc:sldMkLst>
          <pc:docMk/>
          <pc:sldMk cId="1585382657" sldId="408"/>
        </pc:sldMkLst>
      </pc:sldChg>
      <pc:sldChg chg="addSp modSp add mod">
        <pc:chgData name="Dasanayake Mudiyanselage Gehan Kavinda Dasanayake" userId="69ce212a-9b5f-4da4-98bd-f6d933cc1f8f" providerId="ADAL" clId="{8D9B4C9A-CAB6-4B33-ABF9-290B9127016A}" dt="2025-08-07T14:03:25.124" v="535" actId="20577"/>
        <pc:sldMkLst>
          <pc:docMk/>
          <pc:sldMk cId="2948449646" sldId="409"/>
        </pc:sldMkLst>
      </pc:sldChg>
      <pc:sldChg chg="delSp modSp add mod">
        <pc:chgData name="Dasanayake Mudiyanselage Gehan Kavinda Dasanayake" userId="69ce212a-9b5f-4da4-98bd-f6d933cc1f8f" providerId="ADAL" clId="{8D9B4C9A-CAB6-4B33-ABF9-290B9127016A}" dt="2025-08-07T14:34:37.650" v="637" actId="113"/>
        <pc:sldMkLst>
          <pc:docMk/>
          <pc:sldMk cId="1643616797" sldId="410"/>
        </pc:sldMkLst>
      </pc:sldChg>
      <pc:sldChg chg="modSp add mod ord">
        <pc:chgData name="Dasanayake Mudiyanselage Gehan Kavinda Dasanayake" userId="69ce212a-9b5f-4da4-98bd-f6d933cc1f8f" providerId="ADAL" clId="{8D9B4C9A-CAB6-4B33-ABF9-290B9127016A}" dt="2025-08-07T14:58:10.663" v="806"/>
        <pc:sldMkLst>
          <pc:docMk/>
          <pc:sldMk cId="3667727398" sldId="411"/>
        </pc:sldMkLst>
      </pc:sldChg>
    </pc:docChg>
  </pc:docChgLst>
  <pc:docChgLst>
    <pc:chgData name="BAJRAMI Semih" userId="S::edubajsem001@fh-kaernten.at::0d38c831-9b4a-488a-9a8c-b22bea292943" providerId="AD" clId="Web-{73177B24-2E8D-5880-AB48-EA9322158F2C}"/>
    <pc:docChg chg="addSld delSld">
      <pc:chgData name="BAJRAMI Semih" userId="S::edubajsem001@fh-kaernten.at::0d38c831-9b4a-488a-9a8c-b22bea292943" providerId="AD" clId="Web-{73177B24-2E8D-5880-AB48-EA9322158F2C}" dt="2025-06-15T08:59:19.484" v="1"/>
      <pc:docMkLst>
        <pc:docMk/>
      </pc:docMkLst>
      <pc:sldChg chg="add del">
        <pc:chgData name="BAJRAMI Semih" userId="S::edubajsem001@fh-kaernten.at::0d38c831-9b4a-488a-9a8c-b22bea292943" providerId="AD" clId="Web-{73177B24-2E8D-5880-AB48-EA9322158F2C}" dt="2025-06-15T08:59:19.484" v="1"/>
        <pc:sldMkLst>
          <pc:docMk/>
          <pc:sldMk cId="0" sldId="258"/>
        </pc:sldMkLst>
      </pc:sldChg>
    </pc:docChg>
  </pc:docChgLst>
  <pc:docChgLst>
    <pc:chgData name="Dasanayake Mudiyanselage Gehan Kavinda Dasanayake" userId="69ce212a-9b5f-4da4-98bd-f6d933cc1f8f" providerId="ADAL" clId="{BAB60343-4AE4-4062-A616-ADD252FFE781}"/>
    <pc:docChg chg="modSld">
      <pc:chgData name="Dasanayake Mudiyanselage Gehan Kavinda Dasanayake" userId="69ce212a-9b5f-4da4-98bd-f6d933cc1f8f" providerId="ADAL" clId="{BAB60343-4AE4-4062-A616-ADD252FFE781}" dt="2025-06-09T22:06:10.180" v="0" actId="1036"/>
      <pc:docMkLst>
        <pc:docMk/>
      </pc:docMkLst>
      <pc:sldChg chg="modSp mod">
        <pc:chgData name="Dasanayake Mudiyanselage Gehan Kavinda Dasanayake" userId="69ce212a-9b5f-4da4-98bd-f6d933cc1f8f" providerId="ADAL" clId="{BAB60343-4AE4-4062-A616-ADD252FFE781}" dt="2025-06-09T22:06:10.180" v="0" actId="1036"/>
        <pc:sldMkLst>
          <pc:docMk/>
          <pc:sldMk cId="0" sldId="256"/>
        </pc:sldMkLst>
      </pc:sldChg>
    </pc:docChg>
  </pc:docChgLst>
  <pc:docChgLst>
    <pc:chgData name="Dasanayake Mudiyanselage Gehan Kavinda Dasanayake (Stud.)" userId="69ce212a-9b5f-4da4-98bd-f6d933cc1f8f" providerId="ADAL" clId="{BC410251-5928-4BAE-B7AC-7D8E20F46018}"/>
    <pc:docChg chg="undo custSel addSld modSld sldOrd">
      <pc:chgData name="Dasanayake Mudiyanselage Gehan Kavinda Dasanayake (Stud.)" userId="69ce212a-9b5f-4da4-98bd-f6d933cc1f8f" providerId="ADAL" clId="{BC410251-5928-4BAE-B7AC-7D8E20F46018}" dt="2025-07-16T08:48:21.279" v="338" actId="20577"/>
      <pc:docMkLst>
        <pc:docMk/>
      </pc:docMkLst>
      <pc:sldChg chg="modSp mod">
        <pc:chgData name="Dasanayake Mudiyanselage Gehan Kavinda Dasanayake (Stud.)" userId="69ce212a-9b5f-4da4-98bd-f6d933cc1f8f" providerId="ADAL" clId="{BC410251-5928-4BAE-B7AC-7D8E20F46018}" dt="2025-07-16T08:20:57.317" v="202" actId="6549"/>
        <pc:sldMkLst>
          <pc:docMk/>
          <pc:sldMk cId="2609274606" sldId="349"/>
        </pc:sldMkLst>
      </pc:sldChg>
      <pc:sldChg chg="modSp mod">
        <pc:chgData name="Dasanayake Mudiyanselage Gehan Kavinda Dasanayake (Stud.)" userId="69ce212a-9b5f-4da4-98bd-f6d933cc1f8f" providerId="ADAL" clId="{BC410251-5928-4BAE-B7AC-7D8E20F46018}" dt="2025-07-16T08:21:25.427" v="204" actId="114"/>
        <pc:sldMkLst>
          <pc:docMk/>
          <pc:sldMk cId="1693913059" sldId="353"/>
        </pc:sldMkLst>
      </pc:sldChg>
      <pc:sldChg chg="modSp mod">
        <pc:chgData name="Dasanayake Mudiyanselage Gehan Kavinda Dasanayake (Stud.)" userId="69ce212a-9b5f-4da4-98bd-f6d933cc1f8f" providerId="ADAL" clId="{BC410251-5928-4BAE-B7AC-7D8E20F46018}" dt="2025-07-15T20:32:42.292" v="3" actId="404"/>
        <pc:sldMkLst>
          <pc:docMk/>
          <pc:sldMk cId="3726280386" sldId="354"/>
        </pc:sldMkLst>
      </pc:sldChg>
      <pc:sldChg chg="ord">
        <pc:chgData name="Dasanayake Mudiyanselage Gehan Kavinda Dasanayake (Stud.)" userId="69ce212a-9b5f-4da4-98bd-f6d933cc1f8f" providerId="ADAL" clId="{BC410251-5928-4BAE-B7AC-7D8E20F46018}" dt="2025-07-15T21:25:19.738" v="79"/>
        <pc:sldMkLst>
          <pc:docMk/>
          <pc:sldMk cId="89719533" sldId="360"/>
        </pc:sldMkLst>
      </pc:sldChg>
      <pc:sldChg chg="modSp mod">
        <pc:chgData name="Dasanayake Mudiyanselage Gehan Kavinda Dasanayake (Stud.)" userId="69ce212a-9b5f-4da4-98bd-f6d933cc1f8f" providerId="ADAL" clId="{BC410251-5928-4BAE-B7AC-7D8E20F46018}" dt="2025-07-16T08:01:43.071" v="148" actId="20577"/>
        <pc:sldMkLst>
          <pc:docMk/>
          <pc:sldMk cId="3581416447" sldId="361"/>
        </pc:sldMkLst>
      </pc:sldChg>
      <pc:sldChg chg="addSp delSp modSp mod">
        <pc:chgData name="Dasanayake Mudiyanselage Gehan Kavinda Dasanayake (Stud.)" userId="69ce212a-9b5f-4da4-98bd-f6d933cc1f8f" providerId="ADAL" clId="{BC410251-5928-4BAE-B7AC-7D8E20F46018}" dt="2025-07-15T21:58:35.109" v="103" actId="20577"/>
        <pc:sldMkLst>
          <pc:docMk/>
          <pc:sldMk cId="2435489040" sldId="365"/>
        </pc:sldMkLst>
      </pc:sldChg>
      <pc:sldChg chg="addSp delSp modSp mod">
        <pc:chgData name="Dasanayake Mudiyanselage Gehan Kavinda Dasanayake (Stud.)" userId="69ce212a-9b5f-4da4-98bd-f6d933cc1f8f" providerId="ADAL" clId="{BC410251-5928-4BAE-B7AC-7D8E20F46018}" dt="2025-07-15T21:57:25.741" v="91" actId="1076"/>
        <pc:sldMkLst>
          <pc:docMk/>
          <pc:sldMk cId="948977967" sldId="366"/>
        </pc:sldMkLst>
      </pc:sldChg>
      <pc:sldChg chg="addSp delSp modSp mod">
        <pc:chgData name="Dasanayake Mudiyanselage Gehan Kavinda Dasanayake (Stud.)" userId="69ce212a-9b5f-4da4-98bd-f6d933cc1f8f" providerId="ADAL" clId="{BC410251-5928-4BAE-B7AC-7D8E20F46018}" dt="2025-07-15T21:59:32.417" v="142" actId="20577"/>
        <pc:sldMkLst>
          <pc:docMk/>
          <pc:sldMk cId="1749538849" sldId="380"/>
        </pc:sldMkLst>
      </pc:sldChg>
      <pc:sldChg chg="addSp delSp modSp add mod ord modNotesTx">
        <pc:chgData name="Dasanayake Mudiyanselage Gehan Kavinda Dasanayake (Stud.)" userId="69ce212a-9b5f-4da4-98bd-f6d933cc1f8f" providerId="ADAL" clId="{BC410251-5928-4BAE-B7AC-7D8E20F46018}" dt="2025-07-16T08:48:06.241" v="314" actId="20577"/>
        <pc:sldMkLst>
          <pc:docMk/>
          <pc:sldMk cId="2363327279" sldId="384"/>
        </pc:sldMkLst>
      </pc:sldChg>
      <pc:sldChg chg="addSp delSp modSp add mod modNotesTx">
        <pc:chgData name="Dasanayake Mudiyanselage Gehan Kavinda Dasanayake (Stud.)" userId="69ce212a-9b5f-4da4-98bd-f6d933cc1f8f" providerId="ADAL" clId="{BC410251-5928-4BAE-B7AC-7D8E20F46018}" dt="2025-07-16T08:48:21.279" v="338" actId="20577"/>
        <pc:sldMkLst>
          <pc:docMk/>
          <pc:sldMk cId="4283276084" sldId="385"/>
        </pc:sldMkLst>
      </pc:sldChg>
      <pc:sldChg chg="addSp delSp modSp add mod modNotesTx">
        <pc:chgData name="Dasanayake Mudiyanselage Gehan Kavinda Dasanayake (Stud.)" userId="69ce212a-9b5f-4da4-98bd-f6d933cc1f8f" providerId="ADAL" clId="{BC410251-5928-4BAE-B7AC-7D8E20F46018}" dt="2025-07-16T08:47:44.321" v="276" actId="20577"/>
        <pc:sldMkLst>
          <pc:docMk/>
          <pc:sldMk cId="3027352371" sldId="386"/>
        </pc:sldMkLst>
      </pc:sldChg>
      <pc:sldChg chg="modSp add mod modNotesTx">
        <pc:chgData name="Dasanayake Mudiyanselage Gehan Kavinda Dasanayake (Stud.)" userId="69ce212a-9b5f-4da4-98bd-f6d933cc1f8f" providerId="ADAL" clId="{BC410251-5928-4BAE-B7AC-7D8E20F46018}" dt="2025-07-16T08:47:55.034" v="292" actId="20577"/>
        <pc:sldMkLst>
          <pc:docMk/>
          <pc:sldMk cId="2906093271" sldId="387"/>
        </pc:sldMkLst>
      </pc:sldChg>
    </pc:docChg>
  </pc:docChgLst>
  <pc:docChgLst>
    <pc:chgData name="Dasanayake Mudiyanselage Gehan Kavinda Dasanayake (Stud.)" userId="69ce212a-9b5f-4da4-98bd-f6d933cc1f8f" providerId="ADAL" clId="{D228A925-516F-45B9-BA71-E2704FA217AC}"/>
    <pc:docChg chg="undo custSel addSld delSld modSld">
      <pc:chgData name="Dasanayake Mudiyanselage Gehan Kavinda Dasanayake (Stud.)" userId="69ce212a-9b5f-4da4-98bd-f6d933cc1f8f" providerId="ADAL" clId="{D228A925-516F-45B9-BA71-E2704FA217AC}" dt="2025-08-18T11:31:10.543" v="342" actId="2710"/>
      <pc:docMkLst>
        <pc:docMk/>
      </pc:docMkLst>
      <pc:sldChg chg="modNotesTx">
        <pc:chgData name="Dasanayake Mudiyanselage Gehan Kavinda Dasanayake (Stud.)" userId="69ce212a-9b5f-4da4-98bd-f6d933cc1f8f" providerId="ADAL" clId="{D228A925-516F-45B9-BA71-E2704FA217AC}" dt="2025-08-17T10:24:50.845" v="0" actId="6549"/>
        <pc:sldMkLst>
          <pc:docMk/>
          <pc:sldMk cId="0" sldId="257"/>
        </pc:sldMkLst>
      </pc:sldChg>
      <pc:sldChg chg="modNotesTx">
        <pc:chgData name="Dasanayake Mudiyanselage Gehan Kavinda Dasanayake (Stud.)" userId="69ce212a-9b5f-4da4-98bd-f6d933cc1f8f" providerId="ADAL" clId="{D228A925-516F-45B9-BA71-E2704FA217AC}" dt="2025-08-18T07:00:04.557" v="47" actId="20577"/>
        <pc:sldMkLst>
          <pc:docMk/>
          <pc:sldMk cId="2558031619" sldId="350"/>
        </pc:sldMkLst>
      </pc:sldChg>
      <pc:sldChg chg="add del modNotesTx">
        <pc:chgData name="Dasanayake Mudiyanselage Gehan Kavinda Dasanayake (Stud.)" userId="69ce212a-9b5f-4da4-98bd-f6d933cc1f8f" providerId="ADAL" clId="{D228A925-516F-45B9-BA71-E2704FA217AC}" dt="2025-08-18T07:01:28.799" v="51" actId="20577"/>
        <pc:sldMkLst>
          <pc:docMk/>
          <pc:sldMk cId="3726280386" sldId="354"/>
        </pc:sldMkLst>
      </pc:sldChg>
      <pc:sldChg chg="modNotesTx">
        <pc:chgData name="Dasanayake Mudiyanselage Gehan Kavinda Dasanayake (Stud.)" userId="69ce212a-9b5f-4da4-98bd-f6d933cc1f8f" providerId="ADAL" clId="{D228A925-516F-45B9-BA71-E2704FA217AC}" dt="2025-08-18T07:19:57.999" v="126" actId="20577"/>
        <pc:sldMkLst>
          <pc:docMk/>
          <pc:sldMk cId="2910219850" sldId="383"/>
        </pc:sldMkLst>
      </pc:sldChg>
      <pc:sldChg chg="addSp modSp modAnim modNotesTx">
        <pc:chgData name="Dasanayake Mudiyanselage Gehan Kavinda Dasanayake (Stud.)" userId="69ce212a-9b5f-4da4-98bd-f6d933cc1f8f" providerId="ADAL" clId="{D228A925-516F-45B9-BA71-E2704FA217AC}" dt="2025-08-18T07:27:20.724" v="155"/>
        <pc:sldMkLst>
          <pc:docMk/>
          <pc:sldMk cId="3536162541" sldId="384"/>
        </pc:sldMkLst>
        <pc:spChg chg="mod">
          <ac:chgData name="Dasanayake Mudiyanselage Gehan Kavinda Dasanayake (Stud.)" userId="69ce212a-9b5f-4da4-98bd-f6d933cc1f8f" providerId="ADAL" clId="{D228A925-516F-45B9-BA71-E2704FA217AC}" dt="2025-08-18T07:27:01.930" v="154" actId="164"/>
          <ac:spMkLst>
            <pc:docMk/>
            <pc:sldMk cId="3536162541" sldId="384"/>
            <ac:spMk id="8" creationId="{E2BF2B66-D126-47D2-25F4-692DB8D771A1}"/>
          </ac:spMkLst>
        </pc:spChg>
        <pc:grpChg chg="add mod">
          <ac:chgData name="Dasanayake Mudiyanselage Gehan Kavinda Dasanayake (Stud.)" userId="69ce212a-9b5f-4da4-98bd-f6d933cc1f8f" providerId="ADAL" clId="{D228A925-516F-45B9-BA71-E2704FA217AC}" dt="2025-08-18T07:27:01.930" v="154" actId="164"/>
          <ac:grpSpMkLst>
            <pc:docMk/>
            <pc:sldMk cId="3536162541" sldId="384"/>
            <ac:grpSpMk id="2" creationId="{282973AF-4095-64A9-D4DC-7A6BA25539E7}"/>
          </ac:grpSpMkLst>
        </pc:grpChg>
        <pc:picChg chg="mod">
          <ac:chgData name="Dasanayake Mudiyanselage Gehan Kavinda Dasanayake (Stud.)" userId="69ce212a-9b5f-4da4-98bd-f6d933cc1f8f" providerId="ADAL" clId="{D228A925-516F-45B9-BA71-E2704FA217AC}" dt="2025-08-18T07:27:01.930" v="154" actId="164"/>
          <ac:picMkLst>
            <pc:docMk/>
            <pc:sldMk cId="3536162541" sldId="384"/>
            <ac:picMk id="3076" creationId="{A15F6C70-5F19-D2F9-1F61-5E7C7CC81AFE}"/>
          </ac:picMkLst>
        </pc:picChg>
      </pc:sldChg>
      <pc:sldChg chg="modNotesTx">
        <pc:chgData name="Dasanayake Mudiyanselage Gehan Kavinda Dasanayake (Stud.)" userId="69ce212a-9b5f-4da4-98bd-f6d933cc1f8f" providerId="ADAL" clId="{D228A925-516F-45B9-BA71-E2704FA217AC}" dt="2025-08-18T07:02:38.323" v="58" actId="20577"/>
        <pc:sldMkLst>
          <pc:docMk/>
          <pc:sldMk cId="3690519232" sldId="385"/>
        </pc:sldMkLst>
      </pc:sldChg>
      <pc:sldChg chg="modNotesTx">
        <pc:chgData name="Dasanayake Mudiyanselage Gehan Kavinda Dasanayake (Stud.)" userId="69ce212a-9b5f-4da4-98bd-f6d933cc1f8f" providerId="ADAL" clId="{D228A925-516F-45B9-BA71-E2704FA217AC}" dt="2025-08-18T07:03:45.049" v="74" actId="20577"/>
        <pc:sldMkLst>
          <pc:docMk/>
          <pc:sldMk cId="307724014" sldId="386"/>
        </pc:sldMkLst>
      </pc:sldChg>
      <pc:sldChg chg="modNotesTx">
        <pc:chgData name="Dasanayake Mudiyanselage Gehan Kavinda Dasanayake (Stud.)" userId="69ce212a-9b5f-4da4-98bd-f6d933cc1f8f" providerId="ADAL" clId="{D228A925-516F-45B9-BA71-E2704FA217AC}" dt="2025-08-18T07:06:44.782" v="85" actId="20577"/>
        <pc:sldMkLst>
          <pc:docMk/>
          <pc:sldMk cId="2153729955" sldId="387"/>
        </pc:sldMkLst>
      </pc:sldChg>
      <pc:sldChg chg="modNotesTx">
        <pc:chgData name="Dasanayake Mudiyanselage Gehan Kavinda Dasanayake (Stud.)" userId="69ce212a-9b5f-4da4-98bd-f6d933cc1f8f" providerId="ADAL" clId="{D228A925-516F-45B9-BA71-E2704FA217AC}" dt="2025-08-18T07:07:17.074" v="90" actId="20577"/>
        <pc:sldMkLst>
          <pc:docMk/>
          <pc:sldMk cId="707268186" sldId="388"/>
        </pc:sldMkLst>
      </pc:sldChg>
      <pc:sldChg chg="modSp mod modNotesTx">
        <pc:chgData name="Dasanayake Mudiyanselage Gehan Kavinda Dasanayake (Stud.)" userId="69ce212a-9b5f-4da4-98bd-f6d933cc1f8f" providerId="ADAL" clId="{D228A925-516F-45B9-BA71-E2704FA217AC}" dt="2025-08-18T07:32:49.003" v="218" actId="20577"/>
        <pc:sldMkLst>
          <pc:docMk/>
          <pc:sldMk cId="1372766663" sldId="390"/>
        </pc:sldMkLst>
        <pc:spChg chg="mod">
          <ac:chgData name="Dasanayake Mudiyanselage Gehan Kavinda Dasanayake (Stud.)" userId="69ce212a-9b5f-4da4-98bd-f6d933cc1f8f" providerId="ADAL" clId="{D228A925-516F-45B9-BA71-E2704FA217AC}" dt="2025-08-18T07:32:49.003" v="218" actId="20577"/>
          <ac:spMkLst>
            <pc:docMk/>
            <pc:sldMk cId="1372766663" sldId="390"/>
            <ac:spMk id="6" creationId="{82781F65-C2B6-187E-9FAB-860BF5B9152D}"/>
          </ac:spMkLst>
        </pc:spChg>
      </pc:sldChg>
      <pc:sldChg chg="modNotesTx">
        <pc:chgData name="Dasanayake Mudiyanselage Gehan Kavinda Dasanayake (Stud.)" userId="69ce212a-9b5f-4da4-98bd-f6d933cc1f8f" providerId="ADAL" clId="{D228A925-516F-45B9-BA71-E2704FA217AC}" dt="2025-08-18T07:08:11.617" v="100" actId="20577"/>
        <pc:sldMkLst>
          <pc:docMk/>
          <pc:sldMk cId="1098956803" sldId="391"/>
        </pc:sldMkLst>
      </pc:sldChg>
      <pc:sldChg chg="modSp mod modNotesTx">
        <pc:chgData name="Dasanayake Mudiyanselage Gehan Kavinda Dasanayake (Stud.)" userId="69ce212a-9b5f-4da4-98bd-f6d933cc1f8f" providerId="ADAL" clId="{D228A925-516F-45B9-BA71-E2704FA217AC}" dt="2025-08-18T08:50:04.031" v="333" actId="20577"/>
        <pc:sldMkLst>
          <pc:docMk/>
          <pc:sldMk cId="3052670143" sldId="392"/>
        </pc:sldMkLst>
        <pc:spChg chg="mod">
          <ac:chgData name="Dasanayake Mudiyanselage Gehan Kavinda Dasanayake (Stud.)" userId="69ce212a-9b5f-4da4-98bd-f6d933cc1f8f" providerId="ADAL" clId="{D228A925-516F-45B9-BA71-E2704FA217AC}" dt="2025-08-18T08:50:04.031" v="333" actId="20577"/>
          <ac:spMkLst>
            <pc:docMk/>
            <pc:sldMk cId="3052670143" sldId="392"/>
            <ac:spMk id="6" creationId="{F7D3288E-D4BE-6138-CF1A-9F3778E90262}"/>
          </ac:spMkLst>
        </pc:spChg>
      </pc:sldChg>
      <pc:sldChg chg="modSp mod modNotesTx">
        <pc:chgData name="Dasanayake Mudiyanselage Gehan Kavinda Dasanayake (Stud.)" userId="69ce212a-9b5f-4da4-98bd-f6d933cc1f8f" providerId="ADAL" clId="{D228A925-516F-45B9-BA71-E2704FA217AC}" dt="2025-08-18T07:37:32.243" v="276" actId="20577"/>
        <pc:sldMkLst>
          <pc:docMk/>
          <pc:sldMk cId="165275994" sldId="399"/>
        </pc:sldMkLst>
        <pc:spChg chg="mod">
          <ac:chgData name="Dasanayake Mudiyanselage Gehan Kavinda Dasanayake (Stud.)" userId="69ce212a-9b5f-4da4-98bd-f6d933cc1f8f" providerId="ADAL" clId="{D228A925-516F-45B9-BA71-E2704FA217AC}" dt="2025-08-18T07:20:57.466" v="133" actId="114"/>
          <ac:spMkLst>
            <pc:docMk/>
            <pc:sldMk cId="165275994" sldId="399"/>
            <ac:spMk id="2" creationId="{C36DABFA-24A9-3EBC-E387-02B4E60892CB}"/>
          </ac:spMkLst>
        </pc:spChg>
        <pc:spChg chg="mod">
          <ac:chgData name="Dasanayake Mudiyanselage Gehan Kavinda Dasanayake (Stud.)" userId="69ce212a-9b5f-4da4-98bd-f6d933cc1f8f" providerId="ADAL" clId="{D228A925-516F-45B9-BA71-E2704FA217AC}" dt="2025-08-18T07:37:32.243" v="276" actId="20577"/>
          <ac:spMkLst>
            <pc:docMk/>
            <pc:sldMk cId="165275994" sldId="399"/>
            <ac:spMk id="6" creationId="{893CFECE-B9FE-66AA-E9EC-CBD22A5ABFCB}"/>
          </ac:spMkLst>
        </pc:spChg>
        <pc:picChg chg="mod">
          <ac:chgData name="Dasanayake Mudiyanselage Gehan Kavinda Dasanayake (Stud.)" userId="69ce212a-9b5f-4da4-98bd-f6d933cc1f8f" providerId="ADAL" clId="{D228A925-516F-45B9-BA71-E2704FA217AC}" dt="2025-08-18T07:20:25.369" v="131" actId="1076"/>
          <ac:picMkLst>
            <pc:docMk/>
            <pc:sldMk cId="165275994" sldId="399"/>
            <ac:picMk id="12290" creationId="{281A1790-40CC-0804-1EC7-529E22D98774}"/>
          </ac:picMkLst>
        </pc:picChg>
      </pc:sldChg>
      <pc:sldChg chg="modSp mod modNotesTx">
        <pc:chgData name="Dasanayake Mudiyanselage Gehan Kavinda Dasanayake (Stud.)" userId="69ce212a-9b5f-4da4-98bd-f6d933cc1f8f" providerId="ADAL" clId="{D228A925-516F-45B9-BA71-E2704FA217AC}" dt="2025-08-18T07:38:13.120" v="287"/>
        <pc:sldMkLst>
          <pc:docMk/>
          <pc:sldMk cId="437343537" sldId="400"/>
        </pc:sldMkLst>
        <pc:spChg chg="mod">
          <ac:chgData name="Dasanayake Mudiyanselage Gehan Kavinda Dasanayake (Stud.)" userId="69ce212a-9b5f-4da4-98bd-f6d933cc1f8f" providerId="ADAL" clId="{D228A925-516F-45B9-BA71-E2704FA217AC}" dt="2025-08-18T07:38:13.120" v="287"/>
          <ac:spMkLst>
            <pc:docMk/>
            <pc:sldMk cId="437343537" sldId="400"/>
            <ac:spMk id="6" creationId="{965C22F5-1D8D-C026-7232-E7DDEE63DEBF}"/>
          </ac:spMkLst>
        </pc:spChg>
      </pc:sldChg>
      <pc:sldChg chg="modSp mod modNotesTx">
        <pc:chgData name="Dasanayake Mudiyanselage Gehan Kavinda Dasanayake (Stud.)" userId="69ce212a-9b5f-4da4-98bd-f6d933cc1f8f" providerId="ADAL" clId="{D228A925-516F-45B9-BA71-E2704FA217AC}" dt="2025-08-18T11:31:10.543" v="342" actId="2710"/>
        <pc:sldMkLst>
          <pc:docMk/>
          <pc:sldMk cId="1284609046" sldId="402"/>
        </pc:sldMkLst>
        <pc:spChg chg="mod">
          <ac:chgData name="Dasanayake Mudiyanselage Gehan Kavinda Dasanayake (Stud.)" userId="69ce212a-9b5f-4da4-98bd-f6d933cc1f8f" providerId="ADAL" clId="{D228A925-516F-45B9-BA71-E2704FA217AC}" dt="2025-08-18T11:31:10.543" v="342" actId="2710"/>
          <ac:spMkLst>
            <pc:docMk/>
            <pc:sldMk cId="1284609046" sldId="402"/>
            <ac:spMk id="6" creationId="{F819D9C0-72A1-6E42-1619-5F3F6C1671CE}"/>
          </ac:spMkLst>
        </pc:spChg>
        <pc:spChg chg="mod">
          <ac:chgData name="Dasanayake Mudiyanselage Gehan Kavinda Dasanayake (Stud.)" userId="69ce212a-9b5f-4da4-98bd-f6d933cc1f8f" providerId="ADAL" clId="{D228A925-516F-45B9-BA71-E2704FA217AC}" dt="2025-08-18T07:20:11.358" v="129" actId="1076"/>
          <ac:spMkLst>
            <pc:docMk/>
            <pc:sldMk cId="1284609046" sldId="402"/>
            <ac:spMk id="8" creationId="{ABEFBFB4-6B68-BDE3-0CE1-DE41423CFE14}"/>
          </ac:spMkLst>
        </pc:spChg>
        <pc:picChg chg="mod">
          <ac:chgData name="Dasanayake Mudiyanselage Gehan Kavinda Dasanayake (Stud.)" userId="69ce212a-9b5f-4da4-98bd-f6d933cc1f8f" providerId="ADAL" clId="{D228A925-516F-45B9-BA71-E2704FA217AC}" dt="2025-08-18T07:20:08.040" v="128" actId="1076"/>
          <ac:picMkLst>
            <pc:docMk/>
            <pc:sldMk cId="1284609046" sldId="402"/>
            <ac:picMk id="5" creationId="{DF139DA5-0C4C-72B5-87FF-F6320AFAB03B}"/>
          </ac:picMkLst>
        </pc:picChg>
      </pc:sldChg>
      <pc:sldChg chg="addSp modSp mod modAnim modNotesTx">
        <pc:chgData name="Dasanayake Mudiyanselage Gehan Kavinda Dasanayake (Stud.)" userId="69ce212a-9b5f-4da4-98bd-f6d933cc1f8f" providerId="ADAL" clId="{D228A925-516F-45B9-BA71-E2704FA217AC}" dt="2025-08-18T07:28:42.676" v="163"/>
        <pc:sldMkLst>
          <pc:docMk/>
          <pc:sldMk cId="1617552769" sldId="406"/>
        </pc:sldMkLst>
        <pc:spChg chg="mod">
          <ac:chgData name="Dasanayake Mudiyanselage Gehan Kavinda Dasanayake (Stud.)" userId="69ce212a-9b5f-4da4-98bd-f6d933cc1f8f" providerId="ADAL" clId="{D228A925-516F-45B9-BA71-E2704FA217AC}" dt="2025-08-18T07:28:07.643" v="157" actId="164"/>
          <ac:spMkLst>
            <pc:docMk/>
            <pc:sldMk cId="1617552769" sldId="406"/>
            <ac:spMk id="7" creationId="{1F6A26F7-F388-3525-1CA6-3DBF07739C07}"/>
          </ac:spMkLst>
        </pc:spChg>
        <pc:grpChg chg="add mod">
          <ac:chgData name="Dasanayake Mudiyanselage Gehan Kavinda Dasanayake (Stud.)" userId="69ce212a-9b5f-4da4-98bd-f6d933cc1f8f" providerId="ADAL" clId="{D228A925-516F-45B9-BA71-E2704FA217AC}" dt="2025-08-18T07:28:07.643" v="157" actId="164"/>
          <ac:grpSpMkLst>
            <pc:docMk/>
            <pc:sldMk cId="1617552769" sldId="406"/>
            <ac:grpSpMk id="5" creationId="{BE860E76-39E3-4DCE-B3C6-4B2C8B5E8BBA}"/>
          </ac:grpSpMkLst>
        </pc:grpChg>
        <pc:picChg chg="mod">
          <ac:chgData name="Dasanayake Mudiyanselage Gehan Kavinda Dasanayake (Stud.)" userId="69ce212a-9b5f-4da4-98bd-f6d933cc1f8f" providerId="ADAL" clId="{D228A925-516F-45B9-BA71-E2704FA217AC}" dt="2025-08-18T07:28:07.643" v="157" actId="164"/>
          <ac:picMkLst>
            <pc:docMk/>
            <pc:sldMk cId="1617552769" sldId="406"/>
            <ac:picMk id="4100" creationId="{2CEA9E0F-B1F1-A8FA-B445-98D8884058D0}"/>
          </ac:picMkLst>
        </pc:picChg>
      </pc:sldChg>
      <pc:sldChg chg="modNotesTx">
        <pc:chgData name="Dasanayake Mudiyanselage Gehan Kavinda Dasanayake (Stud.)" userId="69ce212a-9b5f-4da4-98bd-f6d933cc1f8f" providerId="ADAL" clId="{D228A925-516F-45B9-BA71-E2704FA217AC}" dt="2025-08-18T07:00:35.149" v="49" actId="20577"/>
        <pc:sldMkLst>
          <pc:docMk/>
          <pc:sldMk cId="3593186358" sldId="411"/>
        </pc:sldMkLst>
      </pc:sldChg>
      <pc:sldChg chg="modSp mod modNotesTx">
        <pc:chgData name="Dasanayake Mudiyanselage Gehan Kavinda Dasanayake (Stud.)" userId="69ce212a-9b5f-4da4-98bd-f6d933cc1f8f" providerId="ADAL" clId="{D228A925-516F-45B9-BA71-E2704FA217AC}" dt="2025-08-18T07:24:17.771" v="153" actId="1076"/>
        <pc:sldMkLst>
          <pc:docMk/>
          <pc:sldMk cId="2114252350" sldId="419"/>
        </pc:sldMkLst>
        <pc:spChg chg="mod">
          <ac:chgData name="Dasanayake Mudiyanselage Gehan Kavinda Dasanayake (Stud.)" userId="69ce212a-9b5f-4da4-98bd-f6d933cc1f8f" providerId="ADAL" clId="{D228A925-516F-45B9-BA71-E2704FA217AC}" dt="2025-08-18T07:24:01.685" v="149" actId="2710"/>
          <ac:spMkLst>
            <pc:docMk/>
            <pc:sldMk cId="2114252350" sldId="419"/>
            <ac:spMk id="6" creationId="{21B0348E-0975-B627-0158-8A128AAEBB68}"/>
          </ac:spMkLst>
        </pc:spChg>
        <pc:picChg chg="mod">
          <ac:chgData name="Dasanayake Mudiyanselage Gehan Kavinda Dasanayake (Stud.)" userId="69ce212a-9b5f-4da4-98bd-f6d933cc1f8f" providerId="ADAL" clId="{D228A925-516F-45B9-BA71-E2704FA217AC}" dt="2025-08-18T07:24:17.771" v="153" actId="1076"/>
          <ac:picMkLst>
            <pc:docMk/>
            <pc:sldMk cId="2114252350" sldId="419"/>
            <ac:picMk id="2056" creationId="{83CB279D-4EB0-10C8-CAFF-76B71AB3369B}"/>
          </ac:picMkLst>
        </pc:picChg>
        <pc:picChg chg="mod">
          <ac:chgData name="Dasanayake Mudiyanselage Gehan Kavinda Dasanayake (Stud.)" userId="69ce212a-9b5f-4da4-98bd-f6d933cc1f8f" providerId="ADAL" clId="{D228A925-516F-45B9-BA71-E2704FA217AC}" dt="2025-08-18T07:24:09.061" v="152" actId="1076"/>
          <ac:picMkLst>
            <pc:docMk/>
            <pc:sldMk cId="2114252350" sldId="419"/>
            <ac:picMk id="2058" creationId="{4AE56F8C-4864-8FBD-24C9-09D0F68CB5E6}"/>
          </ac:picMkLst>
        </pc:picChg>
        <pc:picChg chg="mod">
          <ac:chgData name="Dasanayake Mudiyanselage Gehan Kavinda Dasanayake (Stud.)" userId="69ce212a-9b5f-4da4-98bd-f6d933cc1f8f" providerId="ADAL" clId="{D228A925-516F-45B9-BA71-E2704FA217AC}" dt="2025-08-18T07:24:07.573" v="151" actId="1076"/>
          <ac:picMkLst>
            <pc:docMk/>
            <pc:sldMk cId="2114252350" sldId="419"/>
            <ac:picMk id="2060" creationId="{8C9CCE11-CC49-C4A6-0AEE-A58B177E194B}"/>
          </ac:picMkLst>
        </pc:picChg>
      </pc:sldChg>
      <pc:sldChg chg="modSp mod modNotesTx">
        <pc:chgData name="Dasanayake Mudiyanselage Gehan Kavinda Dasanayake (Stud.)" userId="69ce212a-9b5f-4da4-98bd-f6d933cc1f8f" providerId="ADAL" clId="{D228A925-516F-45B9-BA71-E2704FA217AC}" dt="2025-08-18T07:22:55.057" v="142" actId="1076"/>
        <pc:sldMkLst>
          <pc:docMk/>
          <pc:sldMk cId="848026904" sldId="420"/>
        </pc:sldMkLst>
        <pc:spChg chg="mod">
          <ac:chgData name="Dasanayake Mudiyanselage Gehan Kavinda Dasanayake (Stud.)" userId="69ce212a-9b5f-4da4-98bd-f6d933cc1f8f" providerId="ADAL" clId="{D228A925-516F-45B9-BA71-E2704FA217AC}" dt="2025-08-18T07:22:36.321" v="139" actId="2710"/>
          <ac:spMkLst>
            <pc:docMk/>
            <pc:sldMk cId="848026904" sldId="420"/>
            <ac:spMk id="6" creationId="{28887ADA-C55E-CBAB-42D1-A380D703386D}"/>
          </ac:spMkLst>
        </pc:spChg>
        <pc:picChg chg="mod">
          <ac:chgData name="Dasanayake Mudiyanselage Gehan Kavinda Dasanayake (Stud.)" userId="69ce212a-9b5f-4da4-98bd-f6d933cc1f8f" providerId="ADAL" clId="{D228A925-516F-45B9-BA71-E2704FA217AC}" dt="2025-08-18T07:22:55.057" v="142" actId="1076"/>
          <ac:picMkLst>
            <pc:docMk/>
            <pc:sldMk cId="848026904" sldId="420"/>
            <ac:picMk id="3074" creationId="{5D6AE634-0D0D-FBA8-BA35-EC267CA88339}"/>
          </ac:picMkLst>
        </pc:picChg>
        <pc:picChg chg="mod">
          <ac:chgData name="Dasanayake Mudiyanselage Gehan Kavinda Dasanayake (Stud.)" userId="69ce212a-9b5f-4da4-98bd-f6d933cc1f8f" providerId="ADAL" clId="{D228A925-516F-45B9-BA71-E2704FA217AC}" dt="2025-08-18T07:22:50.301" v="141" actId="1076"/>
          <ac:picMkLst>
            <pc:docMk/>
            <pc:sldMk cId="848026904" sldId="420"/>
            <ac:picMk id="3076" creationId="{62F05657-8E5D-C333-3BE8-B014815FED55}"/>
          </ac:picMkLst>
        </pc:picChg>
        <pc:picChg chg="mod">
          <ac:chgData name="Dasanayake Mudiyanselage Gehan Kavinda Dasanayake (Stud.)" userId="69ce212a-9b5f-4da4-98bd-f6d933cc1f8f" providerId="ADAL" clId="{D228A925-516F-45B9-BA71-E2704FA217AC}" dt="2025-08-18T07:22:47.379" v="140" actId="1076"/>
          <ac:picMkLst>
            <pc:docMk/>
            <pc:sldMk cId="848026904" sldId="420"/>
            <ac:picMk id="3078" creationId="{16639B7E-EFAD-326D-A581-0EB226E5DB33}"/>
          </ac:picMkLst>
        </pc:picChg>
      </pc:sldChg>
      <pc:sldChg chg="modSp modNotesTx">
        <pc:chgData name="Dasanayake Mudiyanselage Gehan Kavinda Dasanayake (Stud.)" userId="69ce212a-9b5f-4da4-98bd-f6d933cc1f8f" providerId="ADAL" clId="{D228A925-516F-45B9-BA71-E2704FA217AC}" dt="2025-08-18T07:23:52.056" v="148" actId="1076"/>
        <pc:sldMkLst>
          <pc:docMk/>
          <pc:sldMk cId="3777992941" sldId="421"/>
        </pc:sldMkLst>
        <pc:picChg chg="mod">
          <ac:chgData name="Dasanayake Mudiyanselage Gehan Kavinda Dasanayake (Stud.)" userId="69ce212a-9b5f-4da4-98bd-f6d933cc1f8f" providerId="ADAL" clId="{D228A925-516F-45B9-BA71-E2704FA217AC}" dt="2025-08-18T07:23:52.056" v="148" actId="1076"/>
          <ac:picMkLst>
            <pc:docMk/>
            <pc:sldMk cId="3777992941" sldId="421"/>
            <ac:picMk id="3076" creationId="{C0408B1C-C946-35B4-162D-D3871AEFBBCB}"/>
          </ac:picMkLst>
        </pc:picChg>
        <pc:picChg chg="mod">
          <ac:chgData name="Dasanayake Mudiyanselage Gehan Kavinda Dasanayake (Stud.)" userId="69ce212a-9b5f-4da4-98bd-f6d933cc1f8f" providerId="ADAL" clId="{D228A925-516F-45B9-BA71-E2704FA217AC}" dt="2025-08-18T07:23:52.056" v="148" actId="1076"/>
          <ac:picMkLst>
            <pc:docMk/>
            <pc:sldMk cId="3777992941" sldId="421"/>
            <ac:picMk id="4100" creationId="{7662D5DA-E394-E9AC-97B3-3B566724035B}"/>
          </ac:picMkLst>
        </pc:picChg>
        <pc:picChg chg="mod">
          <ac:chgData name="Dasanayake Mudiyanselage Gehan Kavinda Dasanayake (Stud.)" userId="69ce212a-9b5f-4da4-98bd-f6d933cc1f8f" providerId="ADAL" clId="{D228A925-516F-45B9-BA71-E2704FA217AC}" dt="2025-08-18T07:23:52.056" v="148" actId="1076"/>
          <ac:picMkLst>
            <pc:docMk/>
            <pc:sldMk cId="3777992941" sldId="421"/>
            <ac:picMk id="4102" creationId="{045210C2-FD08-C4D9-CD58-6F446135DB6D}"/>
          </ac:picMkLst>
        </pc:picChg>
        <pc:picChg chg="mod">
          <ac:chgData name="Dasanayake Mudiyanselage Gehan Kavinda Dasanayake (Stud.)" userId="69ce212a-9b5f-4da4-98bd-f6d933cc1f8f" providerId="ADAL" clId="{D228A925-516F-45B9-BA71-E2704FA217AC}" dt="2025-08-18T07:23:52.056" v="148" actId="1076"/>
          <ac:picMkLst>
            <pc:docMk/>
            <pc:sldMk cId="3777992941" sldId="421"/>
            <ac:picMk id="5122" creationId="{E755DC11-2C40-E9BD-A2A1-A8D4E0C726B4}"/>
          </ac:picMkLst>
        </pc:picChg>
      </pc:sldChg>
      <pc:sldChg chg="modNotesTx">
        <pc:chgData name="Dasanayake Mudiyanselage Gehan Kavinda Dasanayake (Stud.)" userId="69ce212a-9b5f-4da4-98bd-f6d933cc1f8f" providerId="ADAL" clId="{D228A925-516F-45B9-BA71-E2704FA217AC}" dt="2025-08-18T07:17:20.066" v="107" actId="20577"/>
        <pc:sldMkLst>
          <pc:docMk/>
          <pc:sldMk cId="4213265411" sldId="422"/>
        </pc:sldMkLst>
      </pc:sldChg>
      <pc:sldChg chg="addSp modSp mod modAnim modNotesTx">
        <pc:chgData name="Dasanayake Mudiyanselage Gehan Kavinda Dasanayake (Stud.)" userId="69ce212a-9b5f-4da4-98bd-f6d933cc1f8f" providerId="ADAL" clId="{D228A925-516F-45B9-BA71-E2704FA217AC}" dt="2025-08-18T07:41:09.681" v="330" actId="14100"/>
        <pc:sldMkLst>
          <pc:docMk/>
          <pc:sldMk cId="3841707238" sldId="423"/>
        </pc:sldMkLst>
        <pc:spChg chg="mod">
          <ac:chgData name="Dasanayake Mudiyanselage Gehan Kavinda Dasanayake (Stud.)" userId="69ce212a-9b5f-4da4-98bd-f6d933cc1f8f" providerId="ADAL" clId="{D228A925-516F-45B9-BA71-E2704FA217AC}" dt="2025-08-18T07:41:09.681" v="330" actId="14100"/>
          <ac:spMkLst>
            <pc:docMk/>
            <pc:sldMk cId="3841707238" sldId="423"/>
            <ac:spMk id="6" creationId="{C8DAAA4C-71B0-A120-316B-D1DE7052B537}"/>
          </ac:spMkLst>
        </pc:spChg>
        <pc:spChg chg="mod">
          <ac:chgData name="Dasanayake Mudiyanselage Gehan Kavinda Dasanayake (Stud.)" userId="69ce212a-9b5f-4da4-98bd-f6d933cc1f8f" providerId="ADAL" clId="{D228A925-516F-45B9-BA71-E2704FA217AC}" dt="2025-08-18T07:29:28.786" v="165" actId="1076"/>
          <ac:spMkLst>
            <pc:docMk/>
            <pc:sldMk cId="3841707238" sldId="423"/>
            <ac:spMk id="8" creationId="{6F3BA974-F987-AA76-44AD-A1EC7FEFBA22}"/>
          </ac:spMkLst>
        </pc:spChg>
        <pc:spChg chg="add mod">
          <ac:chgData name="Dasanayake Mudiyanselage Gehan Kavinda Dasanayake (Stud.)" userId="69ce212a-9b5f-4da4-98bd-f6d933cc1f8f" providerId="ADAL" clId="{D228A925-516F-45B9-BA71-E2704FA217AC}" dt="2025-08-18T07:29:53.631" v="183" actId="403"/>
          <ac:spMkLst>
            <pc:docMk/>
            <pc:sldMk cId="3841707238" sldId="423"/>
            <ac:spMk id="9" creationId="{26F7AF07-B52D-FAC6-FFB1-ACE77EC2792F}"/>
          </ac:spMkLst>
        </pc:spChg>
        <pc:grpChg chg="add mod">
          <ac:chgData name="Dasanayake Mudiyanselage Gehan Kavinda Dasanayake (Stud.)" userId="69ce212a-9b5f-4da4-98bd-f6d933cc1f8f" providerId="ADAL" clId="{D228A925-516F-45B9-BA71-E2704FA217AC}" dt="2025-08-18T07:29:28.786" v="165" actId="1076"/>
          <ac:grpSpMkLst>
            <pc:docMk/>
            <pc:sldMk cId="3841707238" sldId="423"/>
            <ac:grpSpMk id="2" creationId="{CB9C246F-8824-7366-73D0-290538F912C5}"/>
          </ac:grpSpMkLst>
        </pc:grpChg>
        <pc:picChg chg="mod">
          <ac:chgData name="Dasanayake Mudiyanselage Gehan Kavinda Dasanayake (Stud.)" userId="69ce212a-9b5f-4da4-98bd-f6d933cc1f8f" providerId="ADAL" clId="{D228A925-516F-45B9-BA71-E2704FA217AC}" dt="2025-08-18T07:29:28.786" v="165" actId="1076"/>
          <ac:picMkLst>
            <pc:docMk/>
            <pc:sldMk cId="3841707238" sldId="423"/>
            <ac:picMk id="3076" creationId="{E4992688-64F7-965F-5CB2-AFA900AC5A4A}"/>
          </ac:picMkLst>
        </pc:picChg>
      </pc:sldChg>
      <pc:sldChg chg="modSp mod modNotesTx">
        <pc:chgData name="Dasanayake Mudiyanselage Gehan Kavinda Dasanayake (Stud.)" userId="69ce212a-9b5f-4da4-98bd-f6d933cc1f8f" providerId="ADAL" clId="{D228A925-516F-45B9-BA71-E2704FA217AC}" dt="2025-08-18T07:21:10.046" v="134" actId="114"/>
        <pc:sldMkLst>
          <pc:docMk/>
          <pc:sldMk cId="2771684831" sldId="424"/>
        </pc:sldMkLst>
        <pc:spChg chg="mod">
          <ac:chgData name="Dasanayake Mudiyanselage Gehan Kavinda Dasanayake (Stud.)" userId="69ce212a-9b5f-4da4-98bd-f6d933cc1f8f" providerId="ADAL" clId="{D228A925-516F-45B9-BA71-E2704FA217AC}" dt="2025-08-18T07:21:10.046" v="134" actId="114"/>
          <ac:spMkLst>
            <pc:docMk/>
            <pc:sldMk cId="2771684831" sldId="424"/>
            <ac:spMk id="5" creationId="{2D1DEF15-8A86-40F5-FDC8-865F42D660A3}"/>
          </ac:spMkLst>
        </pc:spChg>
      </pc:sldChg>
      <pc:sldChg chg="addSp delSp modSp mod modNotesTx">
        <pc:chgData name="Dasanayake Mudiyanselage Gehan Kavinda Dasanayake (Stud.)" userId="69ce212a-9b5f-4da4-98bd-f6d933cc1f8f" providerId="ADAL" clId="{D228A925-516F-45B9-BA71-E2704FA217AC}" dt="2025-08-18T07:38:35.874" v="288"/>
        <pc:sldMkLst>
          <pc:docMk/>
          <pc:sldMk cId="930143930" sldId="425"/>
        </pc:sldMkLst>
        <pc:spChg chg="add">
          <ac:chgData name="Dasanayake Mudiyanselage Gehan Kavinda Dasanayake (Stud.)" userId="69ce212a-9b5f-4da4-98bd-f6d933cc1f8f" providerId="ADAL" clId="{D228A925-516F-45B9-BA71-E2704FA217AC}" dt="2025-08-18T07:34:18.430" v="229"/>
          <ac:spMkLst>
            <pc:docMk/>
            <pc:sldMk cId="930143930" sldId="425"/>
            <ac:spMk id="2" creationId="{1CBAD663-8954-A51B-298F-706C59866AE8}"/>
          </ac:spMkLst>
        </pc:spChg>
        <pc:spChg chg="mod">
          <ac:chgData name="Dasanayake Mudiyanselage Gehan Kavinda Dasanayake (Stud.)" userId="69ce212a-9b5f-4da4-98bd-f6d933cc1f8f" providerId="ADAL" clId="{D228A925-516F-45B9-BA71-E2704FA217AC}" dt="2025-08-18T07:38:35.874" v="288"/>
          <ac:spMkLst>
            <pc:docMk/>
            <pc:sldMk cId="930143930" sldId="425"/>
            <ac:spMk id="6" creationId="{614906B5-8825-CC32-DB7D-8B37182A2B03}"/>
          </ac:spMkLst>
        </pc:spChg>
        <pc:spChg chg="del">
          <ac:chgData name="Dasanayake Mudiyanselage Gehan Kavinda Dasanayake (Stud.)" userId="69ce212a-9b5f-4da4-98bd-f6d933cc1f8f" providerId="ADAL" clId="{D228A925-516F-45B9-BA71-E2704FA217AC}" dt="2025-08-18T07:32:02.047" v="200" actId="478"/>
          <ac:spMkLst>
            <pc:docMk/>
            <pc:sldMk cId="930143930" sldId="425"/>
            <ac:spMk id="7" creationId="{6D9B89A6-FE05-9922-4DAC-AB806208ED5F}"/>
          </ac:spMkLst>
        </pc:spChg>
        <pc:spChg chg="mod">
          <ac:chgData name="Dasanayake Mudiyanselage Gehan Kavinda Dasanayake (Stud.)" userId="69ce212a-9b5f-4da4-98bd-f6d933cc1f8f" providerId="ADAL" clId="{D228A925-516F-45B9-BA71-E2704FA217AC}" dt="2025-08-18T07:37:05.999" v="267" actId="14100"/>
          <ac:spMkLst>
            <pc:docMk/>
            <pc:sldMk cId="930143930" sldId="425"/>
            <ac:spMk id="8" creationId="{8A96487E-534F-7CBC-DD70-8392119A585F}"/>
          </ac:spMkLst>
        </pc:spChg>
        <pc:spChg chg="add">
          <ac:chgData name="Dasanayake Mudiyanselage Gehan Kavinda Dasanayake (Stud.)" userId="69ce212a-9b5f-4da4-98bd-f6d933cc1f8f" providerId="ADAL" clId="{D228A925-516F-45B9-BA71-E2704FA217AC}" dt="2025-08-18T07:34:49.810" v="236"/>
          <ac:spMkLst>
            <pc:docMk/>
            <pc:sldMk cId="930143930" sldId="425"/>
            <ac:spMk id="9" creationId="{A775507E-AAFC-02C0-A015-DC7DC428154D}"/>
          </ac:spMkLst>
        </pc:spChg>
        <pc:spChg chg="add mod">
          <ac:chgData name="Dasanayake Mudiyanselage Gehan Kavinda Dasanayake (Stud.)" userId="69ce212a-9b5f-4da4-98bd-f6d933cc1f8f" providerId="ADAL" clId="{D228A925-516F-45B9-BA71-E2704FA217AC}" dt="2025-08-18T07:37:14.886" v="268" actId="1076"/>
          <ac:spMkLst>
            <pc:docMk/>
            <pc:sldMk cId="930143930" sldId="425"/>
            <ac:spMk id="11" creationId="{CB72D22E-F3CE-E59C-35A4-97DFF466E91F}"/>
          </ac:spMkLst>
        </pc:spChg>
        <pc:grpChg chg="add mod">
          <ac:chgData name="Dasanayake Mudiyanselage Gehan Kavinda Dasanayake (Stud.)" userId="69ce212a-9b5f-4da4-98bd-f6d933cc1f8f" providerId="ADAL" clId="{D228A925-516F-45B9-BA71-E2704FA217AC}" dt="2025-08-18T07:37:14.886" v="268" actId="1076"/>
          <ac:grpSpMkLst>
            <pc:docMk/>
            <pc:sldMk cId="930143930" sldId="425"/>
            <ac:grpSpMk id="12" creationId="{6DEAE04E-DD85-EEC2-D755-7EEB4864E311}"/>
          </ac:grpSpMkLst>
        </pc:grpChg>
        <pc:picChg chg="add mod modCrop">
          <ac:chgData name="Dasanayake Mudiyanselage Gehan Kavinda Dasanayake (Stud.)" userId="69ce212a-9b5f-4da4-98bd-f6d933cc1f8f" providerId="ADAL" clId="{D228A925-516F-45B9-BA71-E2704FA217AC}" dt="2025-08-18T07:37:14.886" v="268" actId="1076"/>
          <ac:picMkLst>
            <pc:docMk/>
            <pc:sldMk cId="930143930" sldId="425"/>
            <ac:picMk id="5" creationId="{E9C99826-C5B1-06D2-1A54-07C599415067}"/>
          </ac:picMkLst>
        </pc:picChg>
        <pc:picChg chg="add mod modCrop">
          <ac:chgData name="Dasanayake Mudiyanselage Gehan Kavinda Dasanayake (Stud.)" userId="69ce212a-9b5f-4da4-98bd-f6d933cc1f8f" providerId="ADAL" clId="{D228A925-516F-45B9-BA71-E2704FA217AC}" dt="2025-08-18T07:37:14.886" v="268" actId="1076"/>
          <ac:picMkLst>
            <pc:docMk/>
            <pc:sldMk cId="930143930" sldId="425"/>
            <ac:picMk id="10" creationId="{C17E24E6-E2B4-AA07-FB71-7F703A8FF29D}"/>
          </ac:picMkLst>
        </pc:picChg>
        <pc:picChg chg="add mod">
          <ac:chgData name="Dasanayake Mudiyanselage Gehan Kavinda Dasanayake (Stud.)" userId="69ce212a-9b5f-4da4-98bd-f6d933cc1f8f" providerId="ADAL" clId="{D228A925-516F-45B9-BA71-E2704FA217AC}" dt="2025-08-18T07:37:14.886" v="268" actId="1076"/>
          <ac:picMkLst>
            <pc:docMk/>
            <pc:sldMk cId="930143930" sldId="425"/>
            <ac:picMk id="1030" creationId="{DCC3D040-CB94-CB95-B7DD-F85E0DA8A6F5}"/>
          </ac:picMkLst>
        </pc:picChg>
        <pc:picChg chg="add">
          <ac:chgData name="Dasanayake Mudiyanselage Gehan Kavinda Dasanayake (Stud.)" userId="69ce212a-9b5f-4da4-98bd-f6d933cc1f8f" providerId="ADAL" clId="{D228A925-516F-45B9-BA71-E2704FA217AC}" dt="2025-08-18T07:36:22.562" v="258"/>
          <ac:picMkLst>
            <pc:docMk/>
            <pc:sldMk cId="930143930" sldId="425"/>
            <ac:picMk id="1032" creationId="{AD5C408E-8C9C-C7D7-3ABC-19065D3572B1}"/>
          </ac:picMkLst>
        </pc:picChg>
        <pc:picChg chg="del mod">
          <ac:chgData name="Dasanayake Mudiyanselage Gehan Kavinda Dasanayake (Stud.)" userId="69ce212a-9b5f-4da4-98bd-f6d933cc1f8f" providerId="ADAL" clId="{D228A925-516F-45B9-BA71-E2704FA217AC}" dt="2025-08-18T07:32:00.311" v="199" actId="478"/>
          <ac:picMkLst>
            <pc:docMk/>
            <pc:sldMk cId="930143930" sldId="425"/>
            <ac:picMk id="4098" creationId="{C1A063CE-8213-BA69-23C9-E26559F10583}"/>
          </ac:picMkLst>
        </pc:picChg>
        <pc:picChg chg="mod">
          <ac:chgData name="Dasanayake Mudiyanselage Gehan Kavinda Dasanayake (Stud.)" userId="69ce212a-9b5f-4da4-98bd-f6d933cc1f8f" providerId="ADAL" clId="{D228A925-516F-45B9-BA71-E2704FA217AC}" dt="2025-08-18T07:36:59.489" v="265" actId="1076"/>
          <ac:picMkLst>
            <pc:docMk/>
            <pc:sldMk cId="930143930" sldId="425"/>
            <ac:picMk id="4100" creationId="{A2920009-ECC4-91B5-5CC7-D0848E6E19F6}"/>
          </ac:picMkLst>
        </pc:picChg>
      </pc:sldChg>
      <pc:sldChg chg="modNotesTx">
        <pc:chgData name="Dasanayake Mudiyanselage Gehan Kavinda Dasanayake (Stud.)" userId="69ce212a-9b5f-4da4-98bd-f6d933cc1f8f" providerId="ADAL" clId="{D228A925-516F-45B9-BA71-E2704FA217AC}" dt="2025-08-18T07:17:36.565" v="109" actId="20577"/>
        <pc:sldMkLst>
          <pc:docMk/>
          <pc:sldMk cId="1953746677" sldId="4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534912-0C6F-4200-57DE-650CC71908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0AFEC3-33DA-925D-2952-7072A39E8A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3B347A-A44D-46DB-BBED-B0149C32EEA2}" type="datetimeFigureOut">
              <a:rPr lang="en-US" smtClean="0"/>
              <a:t>8/23/2025</a:t>
            </a:fld>
            <a:endParaRPr lang="en-US"/>
          </a:p>
        </p:txBody>
      </p:sp>
      <p:sp>
        <p:nvSpPr>
          <p:cNvPr id="4" name="Footer Placeholder 3">
            <a:extLst>
              <a:ext uri="{FF2B5EF4-FFF2-40B4-BE49-F238E27FC236}">
                <a16:creationId xmlns:a16="http://schemas.microsoft.com/office/drawing/2014/main" id="{2D8EF204-22A5-B979-B139-762E921200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6BD46C-666D-15E8-AEF1-0101DEB972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4D8D5F-3389-45A8-9F1E-7DAAA2C1C053}" type="slidenum">
              <a:rPr lang="en-US" smtClean="0"/>
              <a:t>‹#›</a:t>
            </a:fld>
            <a:endParaRPr lang="en-US"/>
          </a:p>
        </p:txBody>
      </p:sp>
    </p:spTree>
    <p:extLst>
      <p:ext uri="{BB962C8B-B14F-4D97-AF65-F5344CB8AC3E}">
        <p14:creationId xmlns:p14="http://schemas.microsoft.com/office/powerpoint/2010/main" val="360512680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D527-4533-8F2D-216C-2C203B358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DAA1A-214A-A434-5399-8FD869427B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54BC96-854D-D8D4-EBB5-E404BCD73CC3}"/>
              </a:ext>
            </a:extLst>
          </p:cNvPr>
          <p:cNvSpPr>
            <a:spLocks noGrp="1"/>
          </p:cNvSpPr>
          <p:nvPr>
            <p:ph type="body" idx="1"/>
          </p:nvPr>
        </p:nvSpPr>
        <p:spPr/>
        <p:txBody>
          <a:bodyPr/>
          <a:lstStyle/>
          <a:p>
            <a:pPr marL="158750" indent="0">
              <a:buNone/>
            </a:pPr>
            <a:r>
              <a:rPr lang="en-US" dirty="0"/>
              <a:t>To apply the LCA framework directly to a familiar material.</a:t>
            </a:r>
          </a:p>
          <a:p>
            <a:pPr marL="158750" indent="0">
              <a:buNone/>
            </a:pPr>
            <a:endParaRPr lang="en-US" dirty="0"/>
          </a:p>
          <a:p>
            <a:pPr marL="158750" indent="0">
              <a:buNone/>
            </a:pPr>
            <a:r>
              <a:rPr lang="en-US" dirty="0"/>
              <a:t>This slide breaks down the life cycle of a brick into five distinct phases, from </a:t>
            </a:r>
            <a:r>
              <a:rPr lang="en-US" b="1" dirty="0"/>
              <a:t>raw material extraction</a:t>
            </a:r>
            <a:r>
              <a:rPr lang="en-US" dirty="0"/>
              <a:t> to its </a:t>
            </a:r>
            <a:r>
              <a:rPr lang="en-US" b="1" dirty="0"/>
              <a:t>end-of-life</a:t>
            </a:r>
            <a:r>
              <a:rPr lang="en-US" dirty="0"/>
              <a:t>. This makes the abstract concept of LCA concrete and relatable, showing participants how to apply it to a real-world product.</a:t>
            </a:r>
          </a:p>
        </p:txBody>
      </p:sp>
    </p:spTree>
    <p:extLst>
      <p:ext uri="{BB962C8B-B14F-4D97-AF65-F5344CB8AC3E}">
        <p14:creationId xmlns:p14="http://schemas.microsoft.com/office/powerpoint/2010/main" val="366184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C9DF-63AD-2E83-D3B5-90B196833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094D8-B067-3943-6CE6-8ABC62B710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05C955-5D55-0423-67E6-EBC9703F7EF2}"/>
              </a:ext>
            </a:extLst>
          </p:cNvPr>
          <p:cNvSpPr>
            <a:spLocks noGrp="1"/>
          </p:cNvSpPr>
          <p:nvPr>
            <p:ph type="body" idx="1"/>
          </p:nvPr>
        </p:nvSpPr>
        <p:spPr/>
        <p:txBody>
          <a:bodyPr/>
          <a:lstStyle/>
          <a:p>
            <a:r>
              <a:rPr lang="en-US" dirty="0"/>
              <a:t>👉 </a:t>
            </a:r>
            <a:r>
              <a:rPr lang="en-US" i="1" dirty="0"/>
              <a:t>Ask students:</a:t>
            </a:r>
            <a:r>
              <a:rPr lang="en-US" dirty="0"/>
              <a:t> Which materials are renewable? Which are finite?</a:t>
            </a:r>
          </a:p>
        </p:txBody>
      </p:sp>
    </p:spTree>
    <p:extLst>
      <p:ext uri="{BB962C8B-B14F-4D97-AF65-F5344CB8AC3E}">
        <p14:creationId xmlns:p14="http://schemas.microsoft.com/office/powerpoint/2010/main" val="313224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C419-A763-163E-DD4D-8A3C4D17F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D7F01-9F35-6A38-2613-2FE2372910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367D09-D09F-4057-2992-876BFE9A82F9}"/>
              </a:ext>
            </a:extLst>
          </p:cNvPr>
          <p:cNvSpPr>
            <a:spLocks noGrp="1"/>
          </p:cNvSpPr>
          <p:nvPr>
            <p:ph type="body" idx="1"/>
          </p:nvPr>
        </p:nvSpPr>
        <p:spPr/>
        <p:txBody>
          <a:bodyPr/>
          <a:lstStyle/>
          <a:p>
            <a:r>
              <a:rPr lang="en-US" dirty="0"/>
              <a:t>👉 </a:t>
            </a:r>
            <a:r>
              <a:rPr lang="en-US" i="1" dirty="0"/>
              <a:t>Prompt:</a:t>
            </a:r>
            <a:r>
              <a:rPr lang="en-US" dirty="0"/>
              <a:t> How does local vs. global sourcing affect sustainability?</a:t>
            </a:r>
          </a:p>
        </p:txBody>
      </p:sp>
    </p:spTree>
    <p:extLst>
      <p:ext uri="{BB962C8B-B14F-4D97-AF65-F5344CB8AC3E}">
        <p14:creationId xmlns:p14="http://schemas.microsoft.com/office/powerpoint/2010/main" val="306765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3A6E-C7DC-19B0-1414-80B6173D6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F978A-979D-76EC-8267-542267F871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5D1262-7163-52C8-90E1-ACDBB59ACCCC}"/>
              </a:ext>
            </a:extLst>
          </p:cNvPr>
          <p:cNvSpPr>
            <a:spLocks noGrp="1"/>
          </p:cNvSpPr>
          <p:nvPr>
            <p:ph type="body" idx="1"/>
          </p:nvPr>
        </p:nvSpPr>
        <p:spPr/>
        <p:txBody>
          <a:bodyPr/>
          <a:lstStyle/>
          <a:p>
            <a:r>
              <a:rPr lang="en-US" dirty="0"/>
              <a:t>👉 </a:t>
            </a:r>
            <a:r>
              <a:rPr lang="en-US" i="1" dirty="0"/>
              <a:t>Ask:</a:t>
            </a:r>
            <a:r>
              <a:rPr lang="en-US" dirty="0"/>
              <a:t> Why is “design for disassembly” important?</a:t>
            </a:r>
          </a:p>
        </p:txBody>
      </p:sp>
    </p:spTree>
    <p:extLst>
      <p:ext uri="{BB962C8B-B14F-4D97-AF65-F5344CB8AC3E}">
        <p14:creationId xmlns:p14="http://schemas.microsoft.com/office/powerpoint/2010/main" val="1320318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6FEBF-BE14-0F80-E760-131B7559D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FE3C-F2A3-DE66-6BDF-D8D358556A2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3B451A-5419-8605-5294-F284C32BA9BE}"/>
              </a:ext>
            </a:extLst>
          </p:cNvPr>
          <p:cNvSpPr>
            <a:spLocks noGrp="1"/>
          </p:cNvSpPr>
          <p:nvPr>
            <p:ph type="body" idx="1"/>
          </p:nvPr>
        </p:nvSpPr>
        <p:spPr/>
        <p:txBody>
          <a:bodyPr/>
          <a:lstStyle/>
          <a:p>
            <a:r>
              <a:rPr lang="en-US" dirty="0"/>
              <a:t>👉 </a:t>
            </a:r>
            <a:r>
              <a:rPr lang="en-US" i="1" dirty="0"/>
              <a:t>Prompt:</a:t>
            </a:r>
            <a:r>
              <a:rPr lang="en-US" dirty="0"/>
              <a:t> How much energy could be saved over 50 years?</a:t>
            </a:r>
          </a:p>
        </p:txBody>
      </p:sp>
    </p:spTree>
    <p:extLst>
      <p:ext uri="{BB962C8B-B14F-4D97-AF65-F5344CB8AC3E}">
        <p14:creationId xmlns:p14="http://schemas.microsoft.com/office/powerpoint/2010/main" val="357036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DF68-A719-F7C3-3D4B-2B12D1306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7008A-E721-D07D-24CC-73823446A8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F5B325-84CA-3A9D-C2A7-87CB9756CE6B}"/>
              </a:ext>
            </a:extLst>
          </p:cNvPr>
          <p:cNvSpPr>
            <a:spLocks noGrp="1"/>
          </p:cNvSpPr>
          <p:nvPr>
            <p:ph type="body" idx="1"/>
          </p:nvPr>
        </p:nvSpPr>
        <p:spPr/>
        <p:txBody>
          <a:bodyPr/>
          <a:lstStyle/>
          <a:p>
            <a:r>
              <a:rPr lang="en-US" dirty="0"/>
              <a:t>👉 </a:t>
            </a:r>
            <a:r>
              <a:rPr lang="en-US" i="1" dirty="0"/>
              <a:t>Ask:</a:t>
            </a:r>
            <a:r>
              <a:rPr lang="en-US" dirty="0"/>
              <a:t> Which house leaves behind waste? Which leaves behind resources?</a:t>
            </a:r>
          </a:p>
        </p:txBody>
      </p:sp>
    </p:spTree>
    <p:extLst>
      <p:ext uri="{BB962C8B-B14F-4D97-AF65-F5344CB8AC3E}">
        <p14:creationId xmlns:p14="http://schemas.microsoft.com/office/powerpoint/2010/main" val="428762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BD974-23D2-4AA7-CC47-9F625354E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B57AC-9B98-2BD2-243C-4F7AEF49B10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933B3A-84EF-963A-0D44-06C3FD183281}"/>
              </a:ext>
            </a:extLst>
          </p:cNvPr>
          <p:cNvSpPr>
            <a:spLocks noGrp="1"/>
          </p:cNvSpPr>
          <p:nvPr>
            <p:ph type="body" idx="1"/>
          </p:nvPr>
        </p:nvSpPr>
        <p:spPr/>
        <p:txBody>
          <a:bodyPr/>
          <a:lstStyle/>
          <a:p>
            <a:pPr marL="158750" indent="0">
              <a:buNone/>
            </a:pPr>
            <a:r>
              <a:rPr lang="en-US" dirty="0"/>
              <a:t>To apply the LCA framework directly to a familiar material.</a:t>
            </a:r>
          </a:p>
          <a:p>
            <a:pPr marL="158750" indent="0">
              <a:buNone/>
            </a:pPr>
            <a:endParaRPr lang="en-US" dirty="0"/>
          </a:p>
          <a:p>
            <a:pPr marL="158750" indent="0">
              <a:buNone/>
            </a:pPr>
            <a:r>
              <a:rPr lang="en-US" dirty="0"/>
              <a:t>This slide breaks down the life cycle of a brick into five distinct phases, from </a:t>
            </a:r>
            <a:r>
              <a:rPr lang="en-US" b="1" dirty="0"/>
              <a:t>raw material extraction</a:t>
            </a:r>
            <a:r>
              <a:rPr lang="en-US" dirty="0"/>
              <a:t> to its </a:t>
            </a:r>
            <a:r>
              <a:rPr lang="en-US" b="1" dirty="0"/>
              <a:t>end-of-life</a:t>
            </a:r>
            <a:r>
              <a:rPr lang="en-US" dirty="0"/>
              <a:t>. This makes the abstract concept of LCA concrete and relatable, showing participants how to apply it to a real-world product.</a:t>
            </a:r>
          </a:p>
        </p:txBody>
      </p:sp>
    </p:spTree>
    <p:extLst>
      <p:ext uri="{BB962C8B-B14F-4D97-AF65-F5344CB8AC3E}">
        <p14:creationId xmlns:p14="http://schemas.microsoft.com/office/powerpoint/2010/main" val="3063463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685E2-8E32-4FEF-45C6-7DFECF13C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58D22-6FC7-A987-63A3-147E7723F8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841AFF-29E3-E2FB-83D5-6C7503DA74F7}"/>
              </a:ext>
            </a:extLst>
          </p:cNvPr>
          <p:cNvSpPr>
            <a:spLocks noGrp="1"/>
          </p:cNvSpPr>
          <p:nvPr>
            <p:ph type="body" idx="1"/>
          </p:nvPr>
        </p:nvSpPr>
        <p:spPr/>
        <p:txBody>
          <a:bodyPr/>
          <a:lstStyle/>
          <a:p>
            <a:pPr marL="158750" indent="0">
              <a:buNone/>
            </a:pPr>
            <a:r>
              <a:rPr lang="en-US" dirty="0"/>
              <a:t>To introduce the first practical task of the workshop.</a:t>
            </a:r>
          </a:p>
          <a:p>
            <a:pPr marL="158750" indent="0">
              <a:buNone/>
            </a:pPr>
            <a:endParaRPr lang="en-US" dirty="0"/>
          </a:p>
          <a:p>
            <a:pPr marL="158750" indent="0">
              <a:buNone/>
            </a:pPr>
            <a:r>
              <a:rPr lang="en-US" dirty="0"/>
              <a:t>This slide moves the session from theory to practice. It provides the objective and material list for the initial building activity, giving participants a clear starting point for their hands-on learning.</a:t>
            </a:r>
          </a:p>
        </p:txBody>
      </p:sp>
    </p:spTree>
    <p:extLst>
      <p:ext uri="{BB962C8B-B14F-4D97-AF65-F5344CB8AC3E}">
        <p14:creationId xmlns:p14="http://schemas.microsoft.com/office/powerpoint/2010/main" val="205964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7719E-9AE1-1387-C33D-D15B57AE5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FF0F9-D35D-77A9-32AC-4774BCF97F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2D11243-B27E-3778-EB45-BA2CA504761A}"/>
              </a:ext>
            </a:extLst>
          </p:cNvPr>
          <p:cNvSpPr>
            <a:spLocks noGrp="1"/>
          </p:cNvSpPr>
          <p:nvPr>
            <p:ph type="body" idx="1"/>
          </p:nvPr>
        </p:nvSpPr>
        <p:spPr/>
        <p:txBody>
          <a:bodyPr/>
          <a:lstStyle/>
          <a:p>
            <a:pPr marL="158750" indent="0">
              <a:buNone/>
            </a:pPr>
            <a:r>
              <a:rPr lang="en-US" dirty="0"/>
              <a:t>To give specific, step-by-step instructions for building the wall.</a:t>
            </a:r>
          </a:p>
          <a:p>
            <a:pPr marL="158750" indent="0">
              <a:buNone/>
            </a:pPr>
            <a:endParaRPr lang="en-US" dirty="0"/>
          </a:p>
          <a:p>
            <a:pPr marL="158750" indent="0">
              <a:buNone/>
            </a:pPr>
            <a:r>
              <a:rPr lang="en-US" dirty="0"/>
              <a:t>This slide provides the technical details for the first activity, including the exact dimensions of the wall. The tip "Apply mortar carefully (less is better!)" is a subtle but critical instruction, as it directly impacts the next phase of the activity, disassembly.</a:t>
            </a:r>
          </a:p>
        </p:txBody>
      </p:sp>
    </p:spTree>
    <p:extLst>
      <p:ext uri="{BB962C8B-B14F-4D97-AF65-F5344CB8AC3E}">
        <p14:creationId xmlns:p14="http://schemas.microsoft.com/office/powerpoint/2010/main" val="2325685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DDC7-89D1-2F99-E063-1228C720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D0C76-880F-164B-3893-91D8FDF3B2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80D69E-6D81-D46F-0F05-A512C8B78DE9}"/>
              </a:ext>
            </a:extLst>
          </p:cNvPr>
          <p:cNvSpPr>
            <a:spLocks noGrp="1"/>
          </p:cNvSpPr>
          <p:nvPr>
            <p:ph type="body" idx="1"/>
          </p:nvPr>
        </p:nvSpPr>
        <p:spPr/>
        <p:txBody>
          <a:bodyPr/>
          <a:lstStyle/>
          <a:p>
            <a:pPr marL="158750" indent="0">
              <a:buNone/>
            </a:pPr>
            <a:r>
              <a:rPr lang="en-US" dirty="0"/>
              <a:t>To provide a clear structure for participants to share their results and insights.</a:t>
            </a:r>
          </a:p>
          <a:p>
            <a:pPr marL="158750" indent="0">
              <a:buNone/>
            </a:pPr>
            <a:endParaRPr lang="en-US" dirty="0"/>
          </a:p>
          <a:p>
            <a:pPr marL="158750" indent="0">
              <a:buNone/>
            </a:pPr>
            <a:r>
              <a:rPr lang="en-US" dirty="0"/>
              <a:t>This slide guides participants on what they need to present. It ensures they report not only on the physical outcome (the house and recovery percentage) but also on the conceptual understanding they gained (</a:t>
            </a:r>
            <a:r>
              <a:rPr lang="en-US" b="1" dirty="0"/>
              <a:t>CE principle</a:t>
            </a:r>
            <a:r>
              <a:rPr lang="en-US" dirty="0"/>
              <a:t> and </a:t>
            </a:r>
            <a:r>
              <a:rPr lang="en-US" b="1" dirty="0"/>
              <a:t>LCA insight</a:t>
            </a:r>
            <a:r>
              <a:rPr lang="en-US" dirty="0"/>
              <a:t>).</a:t>
            </a:r>
          </a:p>
        </p:txBody>
      </p:sp>
    </p:spTree>
    <p:extLst>
      <p:ext uri="{BB962C8B-B14F-4D97-AF65-F5344CB8AC3E}">
        <p14:creationId xmlns:p14="http://schemas.microsoft.com/office/powerpoint/2010/main" val="389337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i="0"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F29AC-A24C-7B4A-24F4-950F7D7B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0F7EF-5DF0-9852-4567-06A690A94D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6A732C-A104-CA6F-0E47-00AADE9910F7}"/>
              </a:ext>
            </a:extLst>
          </p:cNvPr>
          <p:cNvSpPr>
            <a:spLocks noGrp="1"/>
          </p:cNvSpPr>
          <p:nvPr>
            <p:ph type="body" idx="1"/>
          </p:nvPr>
        </p:nvSpPr>
        <p:spPr/>
        <p:txBody>
          <a:bodyPr/>
          <a:lstStyle/>
          <a:p>
            <a:pPr marL="158750" indent="0">
              <a:buNone/>
            </a:pPr>
            <a:r>
              <a:rPr lang="en-US" dirty="0"/>
              <a:t>To add an element of recognition and motivate participants.</a:t>
            </a:r>
          </a:p>
          <a:p>
            <a:pPr marL="158750" indent="0">
              <a:buNone/>
            </a:pPr>
            <a:endParaRPr lang="en-US" dirty="0"/>
          </a:p>
          <a:p>
            <a:pPr marL="158750" indent="0">
              <a:buNone/>
            </a:pPr>
            <a:r>
              <a:rPr lang="en-US" dirty="0"/>
              <a:t>The awards for </a:t>
            </a:r>
            <a:r>
              <a:rPr lang="en-US" b="1" dirty="0"/>
              <a:t>Best LCA Reflection</a:t>
            </a:r>
            <a:r>
              <a:rPr lang="en-US" dirty="0"/>
              <a:t>, </a:t>
            </a:r>
            <a:r>
              <a:rPr lang="en-US" b="1" dirty="0"/>
              <a:t>Best Team Collaboration</a:t>
            </a:r>
            <a:r>
              <a:rPr lang="en-US" dirty="0"/>
              <a:t>, and </a:t>
            </a:r>
            <a:r>
              <a:rPr lang="en-US" b="1" dirty="0"/>
              <a:t>Most Innovative Circular Economy Idea</a:t>
            </a:r>
            <a:r>
              <a:rPr lang="en-US" dirty="0"/>
              <a:t> celebrate different skills and contributions, encouraging a positive and collaborative atmosphere.</a:t>
            </a:r>
          </a:p>
        </p:txBody>
      </p:sp>
    </p:spTree>
    <p:extLst>
      <p:ext uri="{BB962C8B-B14F-4D97-AF65-F5344CB8AC3E}">
        <p14:creationId xmlns:p14="http://schemas.microsoft.com/office/powerpoint/2010/main" val="2815432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DD16-A451-198C-A5F3-04587A68E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7139F-8804-8958-A8F4-7AA1A82502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67BC52-6B92-5642-5FF3-E9EF776F99D5}"/>
              </a:ext>
            </a:extLst>
          </p:cNvPr>
          <p:cNvSpPr>
            <a:spLocks noGrp="1"/>
          </p:cNvSpPr>
          <p:nvPr>
            <p:ph type="body" idx="1"/>
          </p:nvPr>
        </p:nvSpPr>
        <p:spPr/>
        <p:txBody>
          <a:bodyPr/>
          <a:lstStyle/>
          <a:p>
            <a:pPr marL="158750" indent="0">
              <a:buNone/>
            </a:pPr>
            <a:r>
              <a:rPr lang="en-US" dirty="0"/>
              <a:t>To facilitate a final, open discussion and reflection.</a:t>
            </a:r>
          </a:p>
          <a:p>
            <a:pPr marL="158750" indent="0">
              <a:buNone/>
            </a:pPr>
            <a:endParaRPr lang="en-US" dirty="0"/>
          </a:p>
          <a:p>
            <a:pPr marL="158750" indent="0">
              <a:buNone/>
            </a:pPr>
            <a:r>
              <a:rPr lang="en-US" dirty="0"/>
              <a:t>This slide encourages participants to ask questions, share their ideas, and think critically about the concepts they learned. The "Challenge" question pushes them to think beyond the workshop's materials and apply their new knowledge to a broader context.</a:t>
            </a:r>
          </a:p>
        </p:txBody>
      </p:sp>
    </p:spTree>
    <p:extLst>
      <p:ext uri="{BB962C8B-B14F-4D97-AF65-F5344CB8AC3E}">
        <p14:creationId xmlns:p14="http://schemas.microsoft.com/office/powerpoint/2010/main" val="2168817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57B46-A2C0-4A5B-DB53-DB7DDD1B8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EBA7C-C6C3-DA8B-A420-5B0DD8E96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FFFCD6-5CBA-67E3-31E5-1C47BEA1EF8B}"/>
              </a:ext>
            </a:extLst>
          </p:cNvPr>
          <p:cNvSpPr>
            <a:spLocks noGrp="1"/>
          </p:cNvSpPr>
          <p:nvPr>
            <p:ph type="body" idx="1"/>
          </p:nvPr>
        </p:nvSpPr>
        <p:spPr/>
        <p:txBody>
          <a:bodyPr/>
          <a:lstStyle/>
          <a:p>
            <a:pPr marL="158750" indent="0">
              <a:buNone/>
            </a:pPr>
            <a:r>
              <a:rPr lang="en-US" dirty="0"/>
              <a:t>To facilitate a final, open discussion and reflection.</a:t>
            </a:r>
          </a:p>
          <a:p>
            <a:pPr marL="158750" indent="0">
              <a:buNone/>
            </a:pPr>
            <a:endParaRPr lang="en-US" dirty="0"/>
          </a:p>
          <a:p>
            <a:pPr marL="158750" indent="0">
              <a:buNone/>
            </a:pPr>
            <a:r>
              <a:rPr lang="en-US" dirty="0"/>
              <a:t>This slide encourages participants to ask questions, share their ideas, and think critically about the concepts they learned. The "Challenge" question pushes them to think beyond the workshop's materials and apply their new knowledge to a broader context.</a:t>
            </a:r>
          </a:p>
        </p:txBody>
      </p:sp>
    </p:spTree>
    <p:extLst>
      <p:ext uri="{BB962C8B-B14F-4D97-AF65-F5344CB8AC3E}">
        <p14:creationId xmlns:p14="http://schemas.microsoft.com/office/powerpoint/2010/main" val="416101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end the workshop on an empowering and inspiring note.</a:t>
            </a:r>
          </a:p>
          <a:p>
            <a:pPr marL="158750" indent="0">
              <a:buNone/>
            </a:pPr>
            <a:endParaRPr lang="en-US" dirty="0"/>
          </a:p>
          <a:p>
            <a:pPr marL="158750" indent="0">
              <a:buNone/>
            </a:pPr>
            <a:r>
              <a:rPr lang="en-US" dirty="0"/>
              <a:t>The final message, "You are now an Eco Designer!," serves as a powerful validation of the participants' efforts and new skills. It leaves them with a call to action, encouraging them to continue thinking about sustainability in their daily lives.</a:t>
            </a:r>
          </a:p>
        </p:txBody>
      </p:sp>
    </p:spTree>
    <p:extLst>
      <p:ext uri="{BB962C8B-B14F-4D97-AF65-F5344CB8AC3E}">
        <p14:creationId xmlns:p14="http://schemas.microsoft.com/office/powerpoint/2010/main" val="337772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clearly state the four main goals of the workshop</a:t>
            </a:r>
          </a:p>
          <a:p>
            <a:pPr marL="158750" indent="0">
              <a:buNone/>
            </a:pPr>
            <a:endParaRPr lang="en-US" i="0" dirty="0"/>
          </a:p>
          <a:p>
            <a:pPr marL="158750" indent="0">
              <a:buNone/>
            </a:pPr>
            <a:r>
              <a:rPr lang="en-US" dirty="0"/>
              <a:t>This slide acts as a roadmap, breaking down the overarching theme into specific, actionable learning outcomes. It guides participants from conceptual understanding (</a:t>
            </a:r>
            <a:r>
              <a:rPr lang="en-US" b="1" dirty="0"/>
              <a:t>CE principle</a:t>
            </a:r>
            <a:r>
              <a:rPr lang="en-US" dirty="0"/>
              <a:t>) to practical application (</a:t>
            </a:r>
            <a:r>
              <a:rPr lang="en-US" b="1" dirty="0"/>
              <a:t>design for disassembly</a:t>
            </a:r>
            <a:r>
              <a:rPr lang="en-US" dirty="0"/>
              <a:t>), critical thinking (</a:t>
            </a:r>
            <a:r>
              <a:rPr lang="en-US" b="1" dirty="0"/>
              <a:t>LCA thinking</a:t>
            </a:r>
            <a:r>
              <a:rPr lang="en-US" dirty="0"/>
              <a:t>), and creative problem-solving (</a:t>
            </a:r>
            <a:r>
              <a:rPr lang="en-US" b="1" dirty="0"/>
              <a:t>brainstorm real-world solutions</a:t>
            </a:r>
            <a:r>
              <a:rPr lang="en-US" dirty="0"/>
              <a:t>).</a:t>
            </a:r>
            <a:endParaRPr lang="en-US" i="0" dirty="0"/>
          </a:p>
        </p:txBody>
      </p:sp>
    </p:spTree>
    <p:extLst>
      <p:ext uri="{BB962C8B-B14F-4D97-AF65-F5344CB8AC3E}">
        <p14:creationId xmlns:p14="http://schemas.microsoft.com/office/powerpoint/2010/main" val="408747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9DCF0-19FF-80AB-D6C7-4C5FDEAA0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F8F95-A1F1-2CE6-A543-425EF6C34E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96920E-BD6F-3530-4226-B1006E484F84}"/>
              </a:ext>
            </a:extLst>
          </p:cNvPr>
          <p:cNvSpPr>
            <a:spLocks noGrp="1"/>
          </p:cNvSpPr>
          <p:nvPr>
            <p:ph type="body" idx="1"/>
          </p:nvPr>
        </p:nvSpPr>
        <p:spPr/>
        <p:txBody>
          <a:bodyPr/>
          <a:lstStyle/>
          <a:p>
            <a:pPr marL="158750" indent="0">
              <a:buNone/>
            </a:pPr>
            <a:r>
              <a:rPr lang="en-US" dirty="0"/>
              <a:t>To engage the audience and activate their prior knowledge about construction waste.</a:t>
            </a:r>
          </a:p>
          <a:p>
            <a:pPr marL="158750" indent="0">
              <a:buNone/>
            </a:pPr>
            <a:endParaRPr lang="en-US" dirty="0"/>
          </a:p>
          <a:p>
            <a:pPr marL="158750" indent="0">
              <a:buNone/>
            </a:pPr>
            <a:r>
              <a:rPr lang="en-US" dirty="0"/>
              <a:t>The quiz format is an effective way to start a discussion. By presenting three possible fates for demolished bricks—</a:t>
            </a:r>
            <a:r>
              <a:rPr lang="en-US" b="1" dirty="0"/>
              <a:t>Reuse</a:t>
            </a:r>
            <a:r>
              <a:rPr lang="en-US" dirty="0"/>
              <a:t>, </a:t>
            </a:r>
            <a:r>
              <a:rPr lang="en-US" b="1" dirty="0"/>
              <a:t>Landfill</a:t>
            </a:r>
            <a:r>
              <a:rPr lang="en-US" dirty="0"/>
              <a:t>, and </a:t>
            </a:r>
            <a:r>
              <a:rPr lang="en-US" b="1" dirty="0"/>
              <a:t>Crushed for fill/gravel</a:t>
            </a:r>
            <a:r>
              <a:rPr lang="en-US" dirty="0"/>
              <a:t>—it prompts participants to think about the consequences of different end-of-life scenarios. This slide establishes the problem that the circular economy aims to solve.</a:t>
            </a:r>
          </a:p>
        </p:txBody>
      </p:sp>
    </p:spTree>
    <p:extLst>
      <p:ext uri="{BB962C8B-B14F-4D97-AF65-F5344CB8AC3E}">
        <p14:creationId xmlns:p14="http://schemas.microsoft.com/office/powerpoint/2010/main" val="123237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define the core concept of the entire workshop.</a:t>
            </a:r>
          </a:p>
          <a:p>
            <a:pPr marL="158750" indent="0">
              <a:buNone/>
            </a:pPr>
            <a:endParaRPr lang="en-US" dirty="0"/>
          </a:p>
          <a:p>
            <a:pPr marL="158750" indent="0">
              <a:buNone/>
            </a:pPr>
            <a:r>
              <a:rPr lang="en-US" dirty="0"/>
              <a:t>This slide provides the fundamental definition of a circular economy: a system that keeps products and resources in use as long as possible. The simple, circular visual reinforces the idea of a closed loop, contrasting with the linear model.</a:t>
            </a:r>
          </a:p>
        </p:txBody>
      </p:sp>
    </p:spTree>
    <p:extLst>
      <p:ext uri="{BB962C8B-B14F-4D97-AF65-F5344CB8AC3E}">
        <p14:creationId xmlns:p14="http://schemas.microsoft.com/office/powerpoint/2010/main" val="409890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29A8C-3704-F6A8-A939-3A8939C3C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B84BB-EB97-6131-57F8-044F4B321F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9C43A11-FA80-BF3C-C8B7-BFE126201BF1}"/>
              </a:ext>
            </a:extLst>
          </p:cNvPr>
          <p:cNvSpPr>
            <a:spLocks noGrp="1"/>
          </p:cNvSpPr>
          <p:nvPr>
            <p:ph type="body" idx="1"/>
          </p:nvPr>
        </p:nvSpPr>
        <p:spPr/>
        <p:txBody>
          <a:bodyPr/>
          <a:lstStyle/>
          <a:p>
            <a:pPr marL="158750" indent="0">
              <a:buNone/>
            </a:pPr>
            <a:r>
              <a:rPr lang="en-US" dirty="0"/>
              <a:t>To visually and conceptually differentiate between the two economic models.</a:t>
            </a:r>
          </a:p>
          <a:p>
            <a:pPr marL="158750" indent="0">
              <a:buNone/>
            </a:pPr>
            <a:endParaRPr lang="en-US" dirty="0"/>
          </a:p>
          <a:p>
            <a:pPr marL="158750" indent="0">
              <a:buNone/>
            </a:pPr>
            <a:r>
              <a:rPr lang="en-US" dirty="0"/>
              <a:t>This slide highlights the difference between the wasteful </a:t>
            </a:r>
            <a:r>
              <a:rPr lang="en-US" b="1" dirty="0"/>
              <a:t>"Take, Make, Use, Dispose"</a:t>
            </a:r>
            <a:r>
              <a:rPr lang="en-US" dirty="0"/>
              <a:t> linear model and the sustainable, continuous loop of a circular economy. The side-by-side comparison makes the contrast clear and helps participants understand the need to transition to a circular system.</a:t>
            </a:r>
          </a:p>
        </p:txBody>
      </p:sp>
    </p:spTree>
    <p:extLst>
      <p:ext uri="{BB962C8B-B14F-4D97-AF65-F5344CB8AC3E}">
        <p14:creationId xmlns:p14="http://schemas.microsoft.com/office/powerpoint/2010/main" val="261947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55BDF-0F79-D23E-7F14-2D37D8AE5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C854B-C1C2-FEEF-43B4-9102117311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DDFB1F-E74C-6D8C-F73D-901C6AB9F185}"/>
              </a:ext>
            </a:extLst>
          </p:cNvPr>
          <p:cNvSpPr>
            <a:spLocks noGrp="1"/>
          </p:cNvSpPr>
          <p:nvPr>
            <p:ph type="body" idx="1"/>
          </p:nvPr>
        </p:nvSpPr>
        <p:spPr/>
        <p:txBody>
          <a:bodyPr/>
          <a:lstStyle/>
          <a:p>
            <a:pPr marL="158750" indent="0">
              <a:buNone/>
            </a:pPr>
            <a:r>
              <a:rPr lang="en-US" dirty="0"/>
              <a:t>To justify the importance of adopting a circular model by outlining its benefits.</a:t>
            </a:r>
          </a:p>
          <a:p>
            <a:pPr marL="158750" indent="0">
              <a:buNone/>
            </a:pPr>
            <a:endParaRPr lang="en-US" dirty="0"/>
          </a:p>
          <a:p>
            <a:pPr marL="158750" indent="0">
              <a:buNone/>
            </a:pPr>
            <a:r>
              <a:rPr lang="en-US" dirty="0"/>
              <a:t>This slide broadens the scope of the discussion by detailing the positive impacts of a circular economy on the </a:t>
            </a:r>
            <a:r>
              <a:rPr lang="en-US" b="1" dirty="0"/>
              <a:t>environment</a:t>
            </a:r>
            <a:r>
              <a:rPr lang="en-US" dirty="0"/>
              <a:t>, the </a:t>
            </a:r>
            <a:r>
              <a:rPr lang="en-US" b="1" dirty="0"/>
              <a:t>economy</a:t>
            </a:r>
            <a:r>
              <a:rPr lang="en-US" dirty="0"/>
              <a:t>, and </a:t>
            </a:r>
            <a:r>
              <a:rPr lang="en-US" b="1" dirty="0"/>
              <a:t>society</a:t>
            </a:r>
            <a:r>
              <a:rPr lang="en-US" dirty="0"/>
              <a:t>. It provides a compelling reason for participants to engage with the workshop's content by showing how these principles can create a better world.</a:t>
            </a:r>
          </a:p>
        </p:txBody>
      </p:sp>
    </p:spTree>
    <p:extLst>
      <p:ext uri="{BB962C8B-B14F-4D97-AF65-F5344CB8AC3E}">
        <p14:creationId xmlns:p14="http://schemas.microsoft.com/office/powerpoint/2010/main" val="23462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D7DBF-A2A3-7EF8-FB4D-A3765598A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F3DE2-8C55-B3AE-C5ED-38D0CD64F1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CA76C33-2945-E381-0656-D4821758B331}"/>
              </a:ext>
            </a:extLst>
          </p:cNvPr>
          <p:cNvSpPr>
            <a:spLocks noGrp="1"/>
          </p:cNvSpPr>
          <p:nvPr>
            <p:ph type="body" idx="1"/>
          </p:nvPr>
        </p:nvSpPr>
        <p:spPr/>
        <p:txBody>
          <a:bodyPr/>
          <a:lstStyle/>
          <a:p>
            <a:pPr marL="158750" indent="0">
              <a:buNone/>
            </a:pPr>
            <a:r>
              <a:rPr lang="en-US" dirty="0"/>
              <a:t>To introduce the concept of Life Cycle Assessment as a key analytical tool.</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LCA provides a systematic method for measuring a product's environmental impact across its entire lifespan. This slide defines it, preparing the audience to use it as a framework to evaluate their own building project.</a:t>
            </a:r>
          </a:p>
          <a:p>
            <a:pPr marL="158750" indent="0">
              <a:buNone/>
            </a:pPr>
            <a:endParaRPr lang="en-US" dirty="0"/>
          </a:p>
        </p:txBody>
      </p:sp>
    </p:spTree>
    <p:extLst>
      <p:ext uri="{BB962C8B-B14F-4D97-AF65-F5344CB8AC3E}">
        <p14:creationId xmlns:p14="http://schemas.microsoft.com/office/powerpoint/2010/main" val="3822680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A1456-51FC-DB5C-1395-07AA08996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C7E88-AB0B-B834-103B-DF05DD75B1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2A1EB7-4DBF-C474-5F09-6B1FA7217B87}"/>
              </a:ext>
            </a:extLst>
          </p:cNvPr>
          <p:cNvSpPr>
            <a:spLocks noGrp="1"/>
          </p:cNvSpPr>
          <p:nvPr>
            <p:ph type="body" idx="1"/>
          </p:nvPr>
        </p:nvSpPr>
        <p:spPr/>
        <p:txBody>
          <a:bodyPr/>
          <a:lstStyle/>
          <a:p>
            <a:pPr marL="158750" indent="0">
              <a:buNone/>
            </a:pPr>
            <a:r>
              <a:rPr lang="en-US" dirty="0"/>
              <a:t>To explain the practical application and significance of LCA.</a:t>
            </a:r>
          </a:p>
          <a:p>
            <a:pPr marL="158750" indent="0">
              <a:buNone/>
            </a:pPr>
            <a:endParaRPr lang="en-US" dirty="0"/>
          </a:p>
          <a:p>
            <a:pPr marL="158750" indent="0">
              <a:buNone/>
            </a:pPr>
            <a:r>
              <a:rPr lang="en-US" dirty="0"/>
              <a:t>This slide clarifies that LCA is not just a theoretical concept; it's a tool used to guide decision-making toward more sustainable products. It helps identify "hot spots" in a product's life cycle where the most environmental impact occurs.</a:t>
            </a:r>
          </a:p>
        </p:txBody>
      </p:sp>
    </p:spTree>
    <p:extLst>
      <p:ext uri="{BB962C8B-B14F-4D97-AF65-F5344CB8AC3E}">
        <p14:creationId xmlns:p14="http://schemas.microsoft.com/office/powerpoint/2010/main" val="17532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12"/>
        <p:cNvGrpSpPr/>
        <p:nvPr/>
      </p:nvGrpSpPr>
      <p:grpSpPr>
        <a:xfrm>
          <a:off x="0" y="0"/>
          <a:ext cx="0" cy="0"/>
          <a:chOff x="0" y="0"/>
          <a:chExt cx="0" cy="0"/>
        </a:xfrm>
      </p:grpSpPr>
      <p:sp>
        <p:nvSpPr>
          <p:cNvPr id="13" name="Google Shape;13;p6"/>
          <p:cNvSpPr txBox="1">
            <a:spLocks noGrp="1"/>
          </p:cNvSpPr>
          <p:nvPr>
            <p:ph type="title"/>
          </p:nvPr>
        </p:nvSpPr>
        <p:spPr>
          <a:xfrm>
            <a:off x="648000" y="2520000"/>
            <a:ext cx="10980000" cy="720000"/>
          </a:xfrm>
          <a:prstGeom prst="rect">
            <a:avLst/>
          </a:prstGeom>
          <a:noFill/>
          <a:ln>
            <a:noFill/>
          </a:ln>
        </p:spPr>
        <p:txBody>
          <a:bodyPr spcFirstLastPara="1" wrap="square" lIns="0" tIns="0" rIns="0" bIns="0" anchor="t" anchorCtr="0">
            <a:normAutofit/>
          </a:bodyPr>
          <a:lstStyle>
            <a:lvl1pPr marR="0" lvl="0" algn="ctr" rtl="0">
              <a:lnSpc>
                <a:spcPct val="90000"/>
              </a:lnSpc>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4"/>
        <p:cNvGrpSpPr/>
        <p:nvPr/>
      </p:nvGrpSpPr>
      <p:grpSpPr>
        <a:xfrm>
          <a:off x="0" y="0"/>
          <a:ext cx="0" cy="0"/>
          <a:chOff x="0" y="0"/>
          <a:chExt cx="0" cy="0"/>
        </a:xfrm>
      </p:grpSpPr>
      <p:sp>
        <p:nvSpPr>
          <p:cNvPr id="15" name="Google Shape;15;p7"/>
          <p:cNvSpPr txBox="1">
            <a:spLocks noGrp="1"/>
          </p:cNvSpPr>
          <p:nvPr>
            <p:ph type="ctrTitle"/>
          </p:nvPr>
        </p:nvSpPr>
        <p:spPr>
          <a:xfrm>
            <a:off x="648000" y="2160000"/>
            <a:ext cx="10980000" cy="1800000"/>
          </a:xfrm>
          <a:prstGeom prst="rect">
            <a:avLst/>
          </a:prstGeom>
          <a:noFill/>
          <a:ln>
            <a:noFill/>
          </a:ln>
        </p:spPr>
        <p:txBody>
          <a:bodyPr spcFirstLastPara="1" wrap="square" lIns="0" tIns="0" rIns="0" bIns="0" anchor="t" anchorCtr="0">
            <a:noAutofit/>
          </a:bodyPr>
          <a:lstStyle>
            <a:lvl1pPr marR="0" lvl="0" algn="ctr" rtl="0">
              <a:lnSpc>
                <a:spcPct val="9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7"/>
          <p:cNvSpPr txBox="1">
            <a:spLocks noGrp="1"/>
          </p:cNvSpPr>
          <p:nvPr>
            <p:ph type="subTitle" idx="1"/>
          </p:nvPr>
        </p:nvSpPr>
        <p:spPr>
          <a:xfrm>
            <a:off x="648000" y="4140000"/>
            <a:ext cx="10980000" cy="540000"/>
          </a:xfrm>
          <a:prstGeom prst="rect">
            <a:avLst/>
          </a:prstGeom>
          <a:noFill/>
          <a:ln>
            <a:noFill/>
          </a:ln>
        </p:spPr>
        <p:txBody>
          <a:bodyPr spcFirstLastPara="1" wrap="square" lIns="0" tIns="0" rIns="0" bIns="0" anchor="t" anchorCtr="0">
            <a:noAutofit/>
          </a:bodyPr>
          <a:lstStyle>
            <a:lvl1pPr marR="0" lvl="0" algn="ctr" rtl="0">
              <a:lnSpc>
                <a:spcPct val="90000"/>
              </a:lnSpc>
              <a:spcBef>
                <a:spcPts val="100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R="0" lvl="1" algn="ctr" rtl="0">
              <a:lnSpc>
                <a:spcPct val="90000"/>
              </a:lnSpc>
              <a:spcBef>
                <a:spcPts val="5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2pPr>
            <a:lvl3pPr marR="0" lvl="2" algn="ctr" rtl="0">
              <a:lnSpc>
                <a:spcPct val="90000"/>
              </a:lnSpc>
              <a:spcBef>
                <a:spcPts val="50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3pPr>
            <a:lvl4pPr marR="0" lvl="3" algn="ctr" rtl="0">
              <a:lnSpc>
                <a:spcPct val="90000"/>
              </a:lnSpc>
              <a:spcBef>
                <a:spcPts val="50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R="0" lvl="4" algn="ctr" rtl="0">
              <a:lnSpc>
                <a:spcPct val="90000"/>
              </a:lnSpc>
              <a:spcBef>
                <a:spcPts val="50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34"/>
        <p:cNvGrpSpPr/>
        <p:nvPr/>
      </p:nvGrpSpPr>
      <p:grpSpPr>
        <a:xfrm>
          <a:off x="0" y="0"/>
          <a:ext cx="0" cy="0"/>
          <a:chOff x="0" y="0"/>
          <a:chExt cx="0" cy="0"/>
        </a:xfrm>
      </p:grpSpPr>
      <p:sp>
        <p:nvSpPr>
          <p:cNvPr id="35" name="Google Shape;35;p9"/>
          <p:cNvSpPr txBox="1">
            <a:spLocks noGrp="1"/>
          </p:cNvSpPr>
          <p:nvPr>
            <p:ph type="body" idx="1"/>
          </p:nvPr>
        </p:nvSpPr>
        <p:spPr>
          <a:xfrm>
            <a:off x="648000" y="1089891"/>
            <a:ext cx="10980000" cy="427181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B0F0"/>
              </a:buClr>
              <a:buSzPct val="80000"/>
              <a:buFont typeface="Wingdings" panose="05000000000000000000" pitchFamily="2" charset="2"/>
              <a:buChar char="Ø"/>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
          <p:cNvSpPr txBox="1">
            <a:spLocks noGrp="1"/>
          </p:cNvSpPr>
          <p:nvPr>
            <p:ph type="title"/>
          </p:nvPr>
        </p:nvSpPr>
        <p:spPr>
          <a:xfrm>
            <a:off x="648000" y="234000"/>
            <a:ext cx="10980000" cy="72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AA9DC"/>
              </a:buClr>
              <a:buSzPts val="1800"/>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Slide Number Placeholder 1">
            <a:extLst>
              <a:ext uri="{FF2B5EF4-FFF2-40B4-BE49-F238E27FC236}">
                <a16:creationId xmlns:a16="http://schemas.microsoft.com/office/drawing/2014/main" id="{588CA284-3929-45E0-AFDB-26CB61B21713}"/>
              </a:ext>
            </a:extLst>
          </p:cNvPr>
          <p:cNvSpPr>
            <a:spLocks noGrp="1"/>
          </p:cNvSpPr>
          <p:nvPr>
            <p:ph type="sldNum" sz="quarter" idx="4"/>
          </p:nvPr>
        </p:nvSpPr>
        <p:spPr>
          <a:xfrm>
            <a:off x="11730183" y="5520403"/>
            <a:ext cx="461817" cy="365125"/>
          </a:xfrm>
          <a:prstGeom prst="rect">
            <a:avLst/>
          </a:prstGeom>
        </p:spPr>
        <p:txBody>
          <a:bodyPr vert="horz" lIns="91440" tIns="45720" rIns="91440" bIns="45720" rtlCol="0" anchor="ctr"/>
          <a:lstStyle>
            <a:lvl1pPr algn="r">
              <a:defRPr sz="1400" b="0">
                <a:solidFill>
                  <a:schemeClr val="tx1">
                    <a:tint val="82000"/>
                  </a:schemeClr>
                </a:solidFill>
              </a:defRPr>
            </a:lvl1pPr>
          </a:lstStyle>
          <a:p>
            <a:fld id="{88FDA046-6BB8-458C-8791-5964652CF6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p:nvPr/>
        </p:nvSpPr>
        <p:spPr>
          <a:xfrm>
            <a:off x="0" y="0"/>
            <a:ext cx="12192000" cy="6858000"/>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7;p5"/>
          <p:cNvSpPr/>
          <p:nvPr/>
        </p:nvSpPr>
        <p:spPr>
          <a:xfrm rot="5400000">
            <a:off x="-1" y="-1"/>
            <a:ext cx="2188723" cy="2188723"/>
          </a:xfrm>
          <a:prstGeom prst="rtTriangle">
            <a:avLst/>
          </a:prstGeom>
          <a:solidFill>
            <a:srgbClr val="6CC6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8" name="Google Shape;8;p5"/>
          <p:cNvPicPr preferRelativeResize="0"/>
          <p:nvPr/>
        </p:nvPicPr>
        <p:blipFill rotWithShape="1">
          <a:blip r:embed="rId4">
            <a:alphaModFix/>
          </a:blip>
          <a:srcRect/>
          <a:stretch/>
        </p:blipFill>
        <p:spPr>
          <a:xfrm>
            <a:off x="629712" y="5709094"/>
            <a:ext cx="3280117" cy="975170"/>
          </a:xfrm>
          <a:prstGeom prst="rect">
            <a:avLst/>
          </a:prstGeom>
          <a:noFill/>
          <a:ln>
            <a:noFill/>
          </a:ln>
        </p:spPr>
      </p:pic>
      <p:sp>
        <p:nvSpPr>
          <p:cNvPr id="9" name="Google Shape;9;p5"/>
          <p:cNvSpPr txBox="1"/>
          <p:nvPr/>
        </p:nvSpPr>
        <p:spPr>
          <a:xfrm>
            <a:off x="9025128" y="5654231"/>
            <a:ext cx="2715768"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800" b="1" i="0" u="none" strike="noStrike" cap="none">
                <a:solidFill>
                  <a:schemeClr val="lt1"/>
                </a:solidFill>
                <a:latin typeface="Open Sans"/>
                <a:ea typeface="Open Sans"/>
                <a:cs typeface="Open Sans"/>
                <a:sym typeface="Open Sans"/>
              </a:rPr>
              <a:t>Europa noch näher</a:t>
            </a:r>
            <a:br>
              <a:rPr lang="it-IT" sz="1800" b="1" i="0" u="none" strike="noStrike" cap="none">
                <a:solidFill>
                  <a:schemeClr val="lt1"/>
                </a:solidFill>
                <a:latin typeface="Open Sans"/>
                <a:ea typeface="Open Sans"/>
                <a:cs typeface="Open Sans"/>
                <a:sym typeface="Open Sans"/>
              </a:rPr>
            </a:br>
            <a:r>
              <a:rPr lang="it-IT" sz="1800" b="1" i="0" u="none" strike="noStrike" cap="none">
                <a:solidFill>
                  <a:schemeClr val="lt1"/>
                </a:solidFill>
                <a:latin typeface="Open Sans"/>
                <a:ea typeface="Open Sans"/>
                <a:cs typeface="Open Sans"/>
                <a:sym typeface="Open Sans"/>
              </a:rPr>
              <a:t>Un’Europa più vicina</a:t>
            </a:r>
            <a:endParaRPr sz="1800" b="0" i="0" u="none" strike="noStrike" cap="none">
              <a:solidFill>
                <a:schemeClr val="lt1"/>
              </a:solidFill>
              <a:latin typeface="Open Sans"/>
              <a:ea typeface="Open Sans"/>
              <a:cs typeface="Open Sans"/>
              <a:sym typeface="Open Sans"/>
            </a:endParaRPr>
          </a:p>
        </p:txBody>
      </p:sp>
      <p:cxnSp>
        <p:nvCxnSpPr>
          <p:cNvPr id="10" name="Google Shape;10;p5"/>
          <p:cNvCxnSpPr/>
          <p:nvPr/>
        </p:nvCxnSpPr>
        <p:spPr>
          <a:xfrm>
            <a:off x="629712" y="5584723"/>
            <a:ext cx="10998288" cy="0"/>
          </a:xfrm>
          <a:prstGeom prst="straightConnector1">
            <a:avLst/>
          </a:prstGeom>
          <a:noFill/>
          <a:ln w="12700" cap="flat" cmpd="sng">
            <a:solidFill>
              <a:schemeClr val="lt1"/>
            </a:solidFill>
            <a:prstDash val="solid"/>
            <a:miter lim="800000"/>
            <a:headEnd type="none" w="sm" len="sm"/>
            <a:tailEnd type="none" w="sm" len="sm"/>
          </a:ln>
        </p:spPr>
      </p:cxnSp>
      <p:sp>
        <p:nvSpPr>
          <p:cNvPr id="11" name="Google Shape;11;p5"/>
          <p:cNvSpPr txBox="1"/>
          <p:nvPr/>
        </p:nvSpPr>
        <p:spPr>
          <a:xfrm>
            <a:off x="555115" y="549367"/>
            <a:ext cx="707136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0" u="none" strike="noStrike" cap="none">
                <a:solidFill>
                  <a:schemeClr val="lt1"/>
                </a:solidFill>
                <a:latin typeface="Open Sans"/>
                <a:ea typeface="Open Sans"/>
                <a:cs typeface="Open Sans"/>
                <a:sym typeface="Open Sans"/>
              </a:rPr>
              <a:t>Interreg VI – A Italia - Österreich</a:t>
            </a:r>
            <a:br>
              <a:rPr lang="it-IT" sz="1800" b="1" i="0" u="none" strike="noStrike" cap="none">
                <a:solidFill>
                  <a:schemeClr val="lt1"/>
                </a:solidFill>
                <a:latin typeface="Open Sans"/>
                <a:ea typeface="Open Sans"/>
                <a:cs typeface="Open Sans"/>
                <a:sym typeface="Open Sans"/>
              </a:rPr>
            </a:br>
            <a:r>
              <a:rPr lang="it-IT" sz="1800" b="1" i="0" u="none" strike="noStrike" cap="none">
                <a:solidFill>
                  <a:schemeClr val="lt1"/>
                </a:solidFill>
                <a:latin typeface="Open Sans"/>
                <a:ea typeface="Open Sans"/>
                <a:cs typeface="Open Sans"/>
                <a:sym typeface="Open Sans"/>
              </a:rPr>
              <a:t>Kooperationsprogramm</a:t>
            </a:r>
            <a:endParaRPr sz="1800" b="1">
              <a:solidFill>
                <a:schemeClr val="lt1"/>
              </a:solidFill>
              <a:latin typeface="Open Sans"/>
              <a:ea typeface="Open Sans"/>
              <a:cs typeface="Open Sans"/>
              <a:sym typeface="Open Sans"/>
            </a:endParaRPr>
          </a:p>
          <a:p>
            <a:pPr marL="0" marR="0" lvl="0" indent="0" algn="l" rtl="0">
              <a:spcBef>
                <a:spcPts val="0"/>
              </a:spcBef>
              <a:spcAft>
                <a:spcPts val="0"/>
              </a:spcAft>
              <a:buNone/>
            </a:pPr>
            <a:r>
              <a:rPr lang="it-IT" sz="1800" b="1">
                <a:solidFill>
                  <a:schemeClr val="lt1"/>
                </a:solidFill>
                <a:latin typeface="Open Sans"/>
                <a:ea typeface="Open Sans"/>
                <a:cs typeface="Open Sans"/>
                <a:sym typeface="Open Sans"/>
              </a:rPr>
              <a:t>Programma di cooperazione</a:t>
            </a:r>
            <a:endParaRPr/>
          </a:p>
          <a:p>
            <a:pPr marL="0" marR="0" lvl="0" indent="0" algn="l" rtl="0">
              <a:spcBef>
                <a:spcPts val="0"/>
              </a:spcBef>
              <a:spcAft>
                <a:spcPts val="0"/>
              </a:spcAft>
              <a:buNone/>
            </a:pPr>
            <a:r>
              <a:rPr lang="it-IT" sz="1800" b="1">
                <a:solidFill>
                  <a:schemeClr val="lt1"/>
                </a:solidFill>
                <a:latin typeface="Open Sans"/>
                <a:ea typeface="Open Sans"/>
                <a:cs typeface="Open Sans"/>
                <a:sym typeface="Open Sans"/>
              </a:rPr>
              <a:t>2021-2027</a:t>
            </a:r>
            <a:endParaRPr sz="1800">
              <a:solidFill>
                <a:schemeClr val="lt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8"/>
          <p:cNvSpPr txBox="1">
            <a:spLocks noGrp="1"/>
          </p:cNvSpPr>
          <p:nvPr>
            <p:ph type="body" idx="1"/>
          </p:nvPr>
        </p:nvSpPr>
        <p:spPr>
          <a:xfrm>
            <a:off x="648000" y="3060000"/>
            <a:ext cx="10980000" cy="234000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8"/>
          <p:cNvSpPr txBox="1">
            <a:spLocks noGrp="1"/>
          </p:cNvSpPr>
          <p:nvPr>
            <p:ph type="title"/>
          </p:nvPr>
        </p:nvSpPr>
        <p:spPr>
          <a:xfrm>
            <a:off x="648000" y="2160000"/>
            <a:ext cx="10980000" cy="7200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0AA9DC"/>
              </a:buClr>
              <a:buSzPts val="4400"/>
              <a:buFont typeface="Arial"/>
              <a:buNone/>
              <a:defRPr sz="4400" b="0" i="0" u="none" strike="noStrike" cap="none">
                <a:solidFill>
                  <a:srgbClr val="0AA9D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8"/>
          <p:cNvSpPr/>
          <p:nvPr/>
        </p:nvSpPr>
        <p:spPr>
          <a:xfrm>
            <a:off x="0" y="5904000"/>
            <a:ext cx="12192000" cy="954000"/>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 name="Google Shape;32;p8"/>
          <p:cNvPicPr preferRelativeResize="0"/>
          <p:nvPr/>
        </p:nvPicPr>
        <p:blipFill rotWithShape="1">
          <a:blip r:embed="rId3">
            <a:alphaModFix/>
          </a:blip>
          <a:srcRect/>
          <a:stretch/>
        </p:blipFill>
        <p:spPr>
          <a:xfrm>
            <a:off x="9400667" y="6048000"/>
            <a:ext cx="2227333" cy="662180"/>
          </a:xfrm>
          <a:prstGeom prst="rect">
            <a:avLst/>
          </a:prstGeom>
          <a:noFill/>
          <a:ln>
            <a:noFill/>
          </a:ln>
        </p:spPr>
      </p:pic>
      <p:sp>
        <p:nvSpPr>
          <p:cNvPr id="33" name="Google Shape;33;p8"/>
          <p:cNvSpPr txBox="1"/>
          <p:nvPr/>
        </p:nvSpPr>
        <p:spPr>
          <a:xfrm>
            <a:off x="555116" y="6002280"/>
            <a:ext cx="547116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lt1"/>
                </a:solidFill>
                <a:latin typeface="Open Sans"/>
                <a:ea typeface="Open Sans"/>
                <a:cs typeface="Open Sans"/>
                <a:sym typeface="Open Sans"/>
              </a:rPr>
              <a:t>Interreg VI – A Italia - Österreich</a:t>
            </a:r>
            <a:br>
              <a:rPr lang="it-IT" sz="1400" b="1">
                <a:solidFill>
                  <a:schemeClr val="lt1"/>
                </a:solidFill>
                <a:latin typeface="Open Sans"/>
                <a:ea typeface="Open Sans"/>
                <a:cs typeface="Open Sans"/>
                <a:sym typeface="Open Sans"/>
              </a:rPr>
            </a:br>
            <a:r>
              <a:rPr lang="it-IT" sz="1400" b="1">
                <a:solidFill>
                  <a:schemeClr val="lt1"/>
                </a:solidFill>
                <a:latin typeface="Open Sans"/>
                <a:ea typeface="Open Sans"/>
                <a:cs typeface="Open Sans"/>
                <a:sym typeface="Open Sans"/>
              </a:rPr>
              <a:t>Kooperationsprogramm | Programma di cooperazione</a:t>
            </a:r>
            <a:endParaRPr/>
          </a:p>
          <a:p>
            <a:pPr marL="0" marR="0" lvl="0" indent="0" algn="l" rtl="0">
              <a:spcBef>
                <a:spcPts val="0"/>
              </a:spcBef>
              <a:spcAft>
                <a:spcPts val="0"/>
              </a:spcAft>
              <a:buNone/>
            </a:pPr>
            <a:r>
              <a:rPr lang="it-IT" sz="1400" b="1">
                <a:solidFill>
                  <a:schemeClr val="lt1"/>
                </a:solidFill>
                <a:latin typeface="Open Sans"/>
                <a:ea typeface="Open Sans"/>
                <a:cs typeface="Open Sans"/>
                <a:sym typeface="Open Sans"/>
              </a:rPr>
              <a:t>2021-2027</a:t>
            </a:r>
            <a:endParaRPr sz="1400">
              <a:solidFill>
                <a:schemeClr val="lt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BB90B371-2C74-374A-285F-8BB04336F2B5}"/>
              </a:ext>
            </a:extLst>
          </p:cNvPr>
          <p:cNvSpPr>
            <a:spLocks noGrp="1"/>
          </p:cNvSpPr>
          <p:nvPr>
            <p:ph type="sldNum" sz="quarter" idx="4"/>
          </p:nvPr>
        </p:nvSpPr>
        <p:spPr>
          <a:xfrm>
            <a:off x="11813309" y="5538875"/>
            <a:ext cx="378691" cy="365125"/>
          </a:xfrm>
          <a:prstGeom prst="rect">
            <a:avLst/>
          </a:prstGeom>
        </p:spPr>
        <p:txBody>
          <a:bodyPr vert="horz" lIns="91440" tIns="45720" rIns="91440" bIns="45720" rtlCol="0" anchor="ctr"/>
          <a:lstStyle>
            <a:lvl1pPr algn="r">
              <a:defRPr sz="1200" b="1">
                <a:solidFill>
                  <a:schemeClr val="tx1">
                    <a:tint val="82000"/>
                  </a:schemeClr>
                </a:solidFill>
              </a:defRPr>
            </a:lvl1pPr>
          </a:lstStyle>
          <a:p>
            <a:fld id="{88FDA046-6BB8-458C-8791-5964652CF6FF}" type="slidenum">
              <a:rPr lang="en-US" smtClean="0"/>
              <a:pPr/>
              <a:t>‹#›</a:t>
            </a:fld>
            <a:endParaRPr lang="en-US"/>
          </a:p>
        </p:txBody>
      </p:sp>
      <p:sp>
        <p:nvSpPr>
          <p:cNvPr id="3" name="Date Placeholder 2">
            <a:extLst>
              <a:ext uri="{FF2B5EF4-FFF2-40B4-BE49-F238E27FC236}">
                <a16:creationId xmlns:a16="http://schemas.microsoft.com/office/drawing/2014/main" id="{069DA45A-2655-DAFD-C074-EEF26ABB8A5B}"/>
              </a:ext>
            </a:extLst>
          </p:cNvPr>
          <p:cNvSpPr>
            <a:spLocks noGrp="1"/>
          </p:cNvSpPr>
          <p:nvPr>
            <p:ph type="dt" sz="half" idx="2"/>
          </p:nvPr>
        </p:nvSpPr>
        <p:spPr>
          <a:xfrm>
            <a:off x="0" y="5533915"/>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7A7192-E079-4BBA-A84F-30D7778660F8}" type="datetimeFigureOut">
              <a:rPr lang="en-US" smtClean="0"/>
              <a:t>8/23/2025</a:t>
            </a:fld>
            <a:endParaRPr lang="en-US"/>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youtube.com/shorts/jRQOVfAshIA?feature=share"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youtu.be/_9mHi93n2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p:cNvPicPr preferRelativeResize="0"/>
          <p:nvPr/>
        </p:nvPicPr>
        <p:blipFill rotWithShape="1">
          <a:blip r:embed="rId3">
            <a:alphaModFix/>
          </a:blip>
          <a:srcRect/>
          <a:stretch/>
        </p:blipFill>
        <p:spPr>
          <a:xfrm>
            <a:off x="0" y="-49116"/>
            <a:ext cx="12280392" cy="5648980"/>
          </a:xfrm>
          <a:prstGeom prst="rect">
            <a:avLst/>
          </a:prstGeom>
          <a:noFill/>
          <a:ln>
            <a:noFill/>
          </a:ln>
        </p:spPr>
      </p:pic>
      <p:sp>
        <p:nvSpPr>
          <p:cNvPr id="102" name="Google Shape;102;p1"/>
          <p:cNvSpPr/>
          <p:nvPr/>
        </p:nvSpPr>
        <p:spPr>
          <a:xfrm>
            <a:off x="0" y="5568696"/>
            <a:ext cx="12280392" cy="1755647"/>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1"/>
          <p:cNvSpPr txBox="1">
            <a:spLocks noGrp="1"/>
          </p:cNvSpPr>
          <p:nvPr>
            <p:ph type="title"/>
          </p:nvPr>
        </p:nvSpPr>
        <p:spPr>
          <a:xfrm>
            <a:off x="2660904" y="1663361"/>
            <a:ext cx="8400386" cy="30513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FFF"/>
              </a:buClr>
              <a:buSzPts val="4800"/>
              <a:buFont typeface="Open Sans"/>
              <a:buNone/>
            </a:pPr>
            <a:r>
              <a:rPr lang="it-IT" sz="4800" b="1">
                <a:latin typeface="Open Sans"/>
                <a:ea typeface="Open Sans"/>
                <a:cs typeface="Open Sans"/>
                <a:sym typeface="Open Sans"/>
              </a:rPr>
              <a:t>EDU-CIRC</a:t>
            </a:r>
            <a:br>
              <a:rPr lang="it-IT" sz="4800" b="1">
                <a:latin typeface="Open Sans"/>
                <a:ea typeface="Open Sans"/>
                <a:cs typeface="Open Sans"/>
                <a:sym typeface="Open Sans"/>
              </a:rPr>
            </a:br>
            <a:r>
              <a:rPr lang="it-IT" sz="2400" b="1">
                <a:latin typeface="Open Sans"/>
                <a:ea typeface="Open Sans"/>
                <a:cs typeface="Open Sans"/>
                <a:sym typeface="Open Sans"/>
              </a:rPr>
              <a:t>Rete transfrontaliera per la formazione sull’economia circolare e la decarbonizzazione nella produzione</a:t>
            </a:r>
            <a:br>
              <a:rPr lang="it-IT" sz="2400" b="1">
                <a:latin typeface="Open Sans"/>
                <a:ea typeface="Open Sans"/>
                <a:cs typeface="Open Sans"/>
                <a:sym typeface="Open Sans"/>
              </a:rPr>
            </a:br>
            <a:br>
              <a:rPr lang="it-IT" sz="2400" b="1">
                <a:latin typeface="Open Sans"/>
                <a:ea typeface="Open Sans"/>
                <a:cs typeface="Open Sans"/>
                <a:sym typeface="Open Sans"/>
              </a:rPr>
            </a:br>
            <a:r>
              <a:rPr lang="it-IT" sz="2400" b="1">
                <a:latin typeface="Open Sans"/>
                <a:ea typeface="Open Sans"/>
                <a:cs typeface="Open Sans"/>
                <a:sym typeface="Open Sans"/>
              </a:rPr>
              <a:t>Grenzübergreifendes Netzwerk zur Aus- und Weiterbildung in Kreislaufwirtschaft und Dekarbonisierung in der Produktion</a:t>
            </a:r>
          </a:p>
        </p:txBody>
      </p:sp>
      <p:pic>
        <p:nvPicPr>
          <p:cNvPr id="104" name="Google Shape;104;p1"/>
          <p:cNvPicPr preferRelativeResize="0"/>
          <p:nvPr/>
        </p:nvPicPr>
        <p:blipFill rotWithShape="1">
          <a:blip r:embed="rId4">
            <a:alphaModFix/>
          </a:blip>
          <a:srcRect/>
          <a:stretch/>
        </p:blipFill>
        <p:spPr>
          <a:xfrm>
            <a:off x="629712" y="5709094"/>
            <a:ext cx="3280117" cy="975170"/>
          </a:xfrm>
          <a:prstGeom prst="rect">
            <a:avLst/>
          </a:prstGeom>
          <a:noFill/>
          <a:ln>
            <a:noFill/>
          </a:ln>
        </p:spPr>
      </p:pic>
      <p:sp>
        <p:nvSpPr>
          <p:cNvPr id="106" name="Google Shape;106;p1"/>
          <p:cNvSpPr txBox="1"/>
          <p:nvPr/>
        </p:nvSpPr>
        <p:spPr>
          <a:xfrm>
            <a:off x="9025128" y="5654231"/>
            <a:ext cx="2715768"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800" b="1">
                <a:solidFill>
                  <a:schemeClr val="lt1"/>
                </a:solidFill>
                <a:latin typeface="Open Sans"/>
                <a:ea typeface="Open Sans"/>
                <a:cs typeface="Open Sans"/>
                <a:sym typeface="Open Sans"/>
              </a:rPr>
              <a:t>Europa noch näher</a:t>
            </a:r>
            <a:br>
              <a:rPr lang="it-IT" sz="1800" b="1">
                <a:solidFill>
                  <a:schemeClr val="lt1"/>
                </a:solidFill>
                <a:latin typeface="Open Sans"/>
                <a:ea typeface="Open Sans"/>
                <a:cs typeface="Open Sans"/>
                <a:sym typeface="Open Sans"/>
              </a:rPr>
            </a:br>
            <a:r>
              <a:rPr lang="it-IT" sz="1800" b="1">
                <a:solidFill>
                  <a:schemeClr val="lt1"/>
                </a:solidFill>
                <a:latin typeface="Open Sans"/>
                <a:ea typeface="Open Sans"/>
                <a:cs typeface="Open Sans"/>
                <a:sym typeface="Open Sans"/>
              </a:rPr>
              <a:t>Un’Europa più vicina</a:t>
            </a:r>
            <a:endParaRPr lang="it-IT" sz="18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3CDD-3B5E-B81C-87F8-009BD3F888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E74BE3-C451-8D4E-0683-C1AB27806D0B}"/>
              </a:ext>
            </a:extLst>
          </p:cNvPr>
          <p:cNvSpPr>
            <a:spLocks noGrp="1"/>
          </p:cNvSpPr>
          <p:nvPr>
            <p:ph type="body" idx="1"/>
          </p:nvPr>
        </p:nvSpPr>
        <p:spPr>
          <a:xfrm>
            <a:off x="648001" y="1108672"/>
            <a:ext cx="5935680" cy="4411731"/>
          </a:xfrm>
        </p:spPr>
        <p:txBody>
          <a:bodyPr>
            <a:normAutofit/>
          </a:bodyPr>
          <a:lstStyle/>
          <a:p>
            <a:pPr marL="114300" indent="0">
              <a:lnSpc>
                <a:spcPct val="200000"/>
              </a:lnSpc>
              <a:buNone/>
            </a:pPr>
            <a:r>
              <a:rPr lang="en-US" sz="2400" dirty="0"/>
              <a:t>1️⃣ Raw Material Extraction</a:t>
            </a:r>
            <a:br>
              <a:rPr lang="en-US" sz="2400" dirty="0"/>
            </a:br>
            <a:r>
              <a:rPr lang="en-US" sz="2400" dirty="0"/>
              <a:t>2️⃣ Material Processing</a:t>
            </a:r>
            <a:br>
              <a:rPr lang="en-US" sz="2400" dirty="0"/>
            </a:br>
            <a:r>
              <a:rPr lang="en-US" sz="2400" dirty="0"/>
              <a:t>3️⃣ Manufacturing/Construction</a:t>
            </a:r>
            <a:br>
              <a:rPr lang="en-US" sz="2400" dirty="0"/>
            </a:br>
            <a:r>
              <a:rPr lang="en-US" sz="2400" dirty="0"/>
              <a:t>4️⃣ Use Phase</a:t>
            </a:r>
            <a:br>
              <a:rPr lang="en-US" sz="2400" dirty="0"/>
            </a:br>
            <a:r>
              <a:rPr lang="en-US" sz="2400" dirty="0"/>
              <a:t>5️⃣ End-of-Life</a:t>
            </a:r>
          </a:p>
        </p:txBody>
      </p:sp>
      <p:sp>
        <p:nvSpPr>
          <p:cNvPr id="3" name="Title 2">
            <a:extLst>
              <a:ext uri="{FF2B5EF4-FFF2-40B4-BE49-F238E27FC236}">
                <a16:creationId xmlns:a16="http://schemas.microsoft.com/office/drawing/2014/main" id="{AE25B50E-F1F3-48B8-80BD-53090DAA5CD3}"/>
              </a:ext>
            </a:extLst>
          </p:cNvPr>
          <p:cNvSpPr>
            <a:spLocks noGrp="1"/>
          </p:cNvSpPr>
          <p:nvPr>
            <p:ph type="title"/>
          </p:nvPr>
        </p:nvSpPr>
        <p:spPr/>
        <p:txBody>
          <a:bodyPr/>
          <a:lstStyle/>
          <a:p>
            <a:r>
              <a:rPr lang="en-US" dirty="0"/>
              <a:t>Life Cycle Assessment</a:t>
            </a:r>
          </a:p>
        </p:txBody>
      </p:sp>
      <p:sp>
        <p:nvSpPr>
          <p:cNvPr id="4" name="Slide Number Placeholder 3">
            <a:extLst>
              <a:ext uri="{FF2B5EF4-FFF2-40B4-BE49-F238E27FC236}">
                <a16:creationId xmlns:a16="http://schemas.microsoft.com/office/drawing/2014/main" id="{F03FF2DB-B83C-0704-53DB-57FC4829ED38}"/>
              </a:ext>
            </a:extLst>
          </p:cNvPr>
          <p:cNvSpPr>
            <a:spLocks noGrp="1"/>
          </p:cNvSpPr>
          <p:nvPr>
            <p:ph type="sldNum" sz="quarter" idx="4"/>
          </p:nvPr>
        </p:nvSpPr>
        <p:spPr/>
        <p:txBody>
          <a:bodyPr/>
          <a:lstStyle/>
          <a:p>
            <a:fld id="{88FDA046-6BB8-458C-8791-5964652CF6FF}" type="slidenum">
              <a:rPr lang="en-US" smtClean="0"/>
              <a:t>10</a:t>
            </a:fld>
            <a:endParaRPr lang="en-US"/>
          </a:p>
        </p:txBody>
      </p:sp>
      <p:pic>
        <p:nvPicPr>
          <p:cNvPr id="2050" name="Picture 2" descr="Life-cycle assessment for green building experts explained">
            <a:extLst>
              <a:ext uri="{FF2B5EF4-FFF2-40B4-BE49-F238E27FC236}">
                <a16:creationId xmlns:a16="http://schemas.microsoft.com/office/drawing/2014/main" id="{484220D5-CC42-0F3B-D78A-5A7A8602E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4"/>
          <a:stretch>
            <a:fillRect/>
          </a:stretch>
        </p:blipFill>
        <p:spPr bwMode="auto">
          <a:xfrm>
            <a:off x="6830166" y="700092"/>
            <a:ext cx="4797834" cy="47127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52AB1D-0717-42A5-102E-5054469EC7AE}"/>
              </a:ext>
            </a:extLst>
          </p:cNvPr>
          <p:cNvSpPr txBox="1"/>
          <p:nvPr/>
        </p:nvSpPr>
        <p:spPr>
          <a:xfrm>
            <a:off x="8431306" y="5412826"/>
            <a:ext cx="2229522" cy="307777"/>
          </a:xfrm>
          <a:prstGeom prst="rect">
            <a:avLst/>
          </a:prstGeom>
          <a:noFill/>
        </p:spPr>
        <p:txBody>
          <a:bodyPr wrap="square">
            <a:spAutoFit/>
          </a:bodyPr>
          <a:lstStyle/>
          <a:p>
            <a:r>
              <a:rPr lang="en-US" dirty="0"/>
              <a:t>https://oneclicklca.com/</a:t>
            </a:r>
          </a:p>
        </p:txBody>
      </p:sp>
    </p:spTree>
    <p:extLst>
      <p:ext uri="{BB962C8B-B14F-4D97-AF65-F5344CB8AC3E}">
        <p14:creationId xmlns:p14="http://schemas.microsoft.com/office/powerpoint/2010/main" val="161755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4DC0-CF36-1902-5185-E0CE35EA67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678D05-B794-6830-71D3-28A5B93C0A54}"/>
              </a:ext>
            </a:extLst>
          </p:cNvPr>
          <p:cNvSpPr>
            <a:spLocks noGrp="1"/>
          </p:cNvSpPr>
          <p:nvPr>
            <p:ph type="body" idx="1"/>
          </p:nvPr>
        </p:nvSpPr>
        <p:spPr>
          <a:xfrm>
            <a:off x="648000" y="954000"/>
            <a:ext cx="8130240" cy="4776856"/>
          </a:xfrm>
        </p:spPr>
        <p:txBody>
          <a:bodyPr>
            <a:normAutofit lnSpcReduction="10000"/>
          </a:bodyPr>
          <a:lstStyle/>
          <a:p>
            <a:pPr marL="114300" indent="0">
              <a:lnSpc>
                <a:spcPct val="110000"/>
              </a:lnSpc>
              <a:buNone/>
            </a:pPr>
            <a:r>
              <a:rPr lang="en-US" sz="3000" b="1" dirty="0"/>
              <a:t>1️⃣ Raw Material Extraction</a:t>
            </a:r>
          </a:p>
          <a:p>
            <a:pPr>
              <a:lnSpc>
                <a:spcPct val="150000"/>
              </a:lnSpc>
            </a:pPr>
            <a:r>
              <a:rPr lang="en-US" sz="2000" b="1" dirty="0"/>
              <a:t>Traditional House:</a:t>
            </a:r>
          </a:p>
          <a:p>
            <a:pPr lvl="1">
              <a:lnSpc>
                <a:spcPct val="150000"/>
              </a:lnSpc>
              <a:buClr>
                <a:srgbClr val="00B0F0"/>
              </a:buClr>
            </a:pPr>
            <a:r>
              <a:rPr lang="en-US" sz="2000" dirty="0"/>
              <a:t>Cement made from limestone (heavy mining, high CO₂).</a:t>
            </a:r>
          </a:p>
          <a:p>
            <a:pPr lvl="1">
              <a:lnSpc>
                <a:spcPct val="150000"/>
              </a:lnSpc>
              <a:buClr>
                <a:srgbClr val="00B0F0"/>
              </a:buClr>
            </a:pPr>
            <a:r>
              <a:rPr lang="en-US" sz="2000" dirty="0"/>
              <a:t>Steel from iron ore mining.</a:t>
            </a:r>
          </a:p>
          <a:p>
            <a:pPr lvl="1">
              <a:lnSpc>
                <a:spcPct val="150000"/>
              </a:lnSpc>
              <a:buClr>
                <a:srgbClr val="00B0F0"/>
              </a:buClr>
            </a:pPr>
            <a:r>
              <a:rPr lang="en-US" sz="2000" dirty="0"/>
              <a:t>Asphalt roofing from petroleum.</a:t>
            </a:r>
          </a:p>
          <a:p>
            <a:pPr>
              <a:lnSpc>
                <a:spcPct val="150000"/>
              </a:lnSpc>
            </a:pPr>
            <a:r>
              <a:rPr lang="en-US" sz="2000" b="1" dirty="0"/>
              <a:t>Eco-House:</a:t>
            </a:r>
          </a:p>
          <a:p>
            <a:pPr lvl="1">
              <a:lnSpc>
                <a:spcPct val="150000"/>
              </a:lnSpc>
              <a:buClr>
                <a:srgbClr val="00B0F0"/>
              </a:buClr>
            </a:pPr>
            <a:r>
              <a:rPr lang="en-US" sz="2000" dirty="0"/>
              <a:t>Sustainable wood from responsibly managed forests.</a:t>
            </a:r>
          </a:p>
          <a:p>
            <a:pPr lvl="1">
              <a:lnSpc>
                <a:spcPct val="150000"/>
              </a:lnSpc>
              <a:buClr>
                <a:srgbClr val="00B0F0"/>
              </a:buClr>
            </a:pPr>
            <a:r>
              <a:rPr lang="en-US" sz="2000" dirty="0"/>
              <a:t>Recycled plastic for parts.</a:t>
            </a:r>
          </a:p>
          <a:p>
            <a:pPr lvl="1">
              <a:lnSpc>
                <a:spcPct val="150000"/>
              </a:lnSpc>
              <a:buClr>
                <a:srgbClr val="00B0F0"/>
              </a:buClr>
            </a:pPr>
            <a:r>
              <a:rPr lang="en-US" sz="2000" dirty="0"/>
              <a:t>Soil &amp; plants for green roof.</a:t>
            </a:r>
          </a:p>
        </p:txBody>
      </p:sp>
      <p:sp>
        <p:nvSpPr>
          <p:cNvPr id="3" name="Title 2">
            <a:extLst>
              <a:ext uri="{FF2B5EF4-FFF2-40B4-BE49-F238E27FC236}">
                <a16:creationId xmlns:a16="http://schemas.microsoft.com/office/drawing/2014/main" id="{F04760E1-D761-B0ED-96C0-D90CCF67A1E7}"/>
              </a:ext>
            </a:extLst>
          </p:cNvPr>
          <p:cNvSpPr>
            <a:spLocks noGrp="1"/>
          </p:cNvSpPr>
          <p:nvPr>
            <p:ph type="title"/>
          </p:nvPr>
        </p:nvSpPr>
        <p:spPr/>
        <p:txBody>
          <a:bodyPr/>
          <a:lstStyle/>
          <a:p>
            <a:r>
              <a:rPr lang="en-US" dirty="0"/>
              <a:t>🏠 LCA Example: Traditional vs. Eco-House</a:t>
            </a:r>
          </a:p>
        </p:txBody>
      </p:sp>
      <p:sp>
        <p:nvSpPr>
          <p:cNvPr id="4" name="Slide Number Placeholder 3">
            <a:extLst>
              <a:ext uri="{FF2B5EF4-FFF2-40B4-BE49-F238E27FC236}">
                <a16:creationId xmlns:a16="http://schemas.microsoft.com/office/drawing/2014/main" id="{6B6C4145-F813-628F-18B9-CAD09BC10D21}"/>
              </a:ext>
            </a:extLst>
          </p:cNvPr>
          <p:cNvSpPr>
            <a:spLocks noGrp="1"/>
          </p:cNvSpPr>
          <p:nvPr>
            <p:ph type="sldNum" sz="quarter" idx="4"/>
          </p:nvPr>
        </p:nvSpPr>
        <p:spPr/>
        <p:txBody>
          <a:bodyPr/>
          <a:lstStyle/>
          <a:p>
            <a:fld id="{88FDA046-6BB8-458C-8791-5964652CF6FF}" type="slidenum">
              <a:rPr lang="en-US" smtClean="0"/>
              <a:t>11</a:t>
            </a:fld>
            <a:endParaRPr lang="en-US"/>
          </a:p>
        </p:txBody>
      </p:sp>
      <p:grpSp>
        <p:nvGrpSpPr>
          <p:cNvPr id="13" name="Group 12">
            <a:extLst>
              <a:ext uri="{FF2B5EF4-FFF2-40B4-BE49-F238E27FC236}">
                <a16:creationId xmlns:a16="http://schemas.microsoft.com/office/drawing/2014/main" id="{51AD523A-C732-0219-1968-8DA115E74617}"/>
              </a:ext>
            </a:extLst>
          </p:cNvPr>
          <p:cNvGrpSpPr/>
          <p:nvPr/>
        </p:nvGrpSpPr>
        <p:grpSpPr>
          <a:xfrm>
            <a:off x="9012291" y="1186150"/>
            <a:ext cx="2717892" cy="4631809"/>
            <a:chOff x="9012291" y="1186150"/>
            <a:chExt cx="2717892" cy="4631809"/>
          </a:xfrm>
        </p:grpSpPr>
        <p:pic>
          <p:nvPicPr>
            <p:cNvPr id="8" name="Picture 7">
              <a:extLst>
                <a:ext uri="{FF2B5EF4-FFF2-40B4-BE49-F238E27FC236}">
                  <a16:creationId xmlns:a16="http://schemas.microsoft.com/office/drawing/2014/main" id="{C18D01B9-8C45-3D4D-D6E7-0C1347FDD25E}"/>
                </a:ext>
              </a:extLst>
            </p:cNvPr>
            <p:cNvPicPr>
              <a:picLocks noChangeAspect="1"/>
            </p:cNvPicPr>
            <p:nvPr/>
          </p:nvPicPr>
          <p:blipFill>
            <a:blip r:embed="rId3"/>
            <a:srcRect l="49135" t="10824" r="1233" b="32235"/>
            <a:stretch>
              <a:fillRect/>
            </a:stretch>
          </p:blipFill>
          <p:spPr>
            <a:xfrm>
              <a:off x="9012292" y="3458503"/>
              <a:ext cx="2717891" cy="2097271"/>
            </a:xfrm>
            <a:prstGeom prst="rect">
              <a:avLst/>
            </a:prstGeom>
          </p:spPr>
        </p:pic>
        <p:pic>
          <p:nvPicPr>
            <p:cNvPr id="9" name="Picture 8">
              <a:extLst>
                <a:ext uri="{FF2B5EF4-FFF2-40B4-BE49-F238E27FC236}">
                  <a16:creationId xmlns:a16="http://schemas.microsoft.com/office/drawing/2014/main" id="{10248B47-4C31-3FFF-CFA9-64FCA4B64957}"/>
                </a:ext>
              </a:extLst>
            </p:cNvPr>
            <p:cNvPicPr>
              <a:picLocks noChangeAspect="1"/>
            </p:cNvPicPr>
            <p:nvPr/>
          </p:nvPicPr>
          <p:blipFill>
            <a:blip r:embed="rId3"/>
            <a:srcRect t="10824" r="50806" b="32235"/>
            <a:stretch>
              <a:fillRect/>
            </a:stretch>
          </p:blipFill>
          <p:spPr>
            <a:xfrm>
              <a:off x="9012292" y="1186150"/>
              <a:ext cx="2717891" cy="2097272"/>
            </a:xfrm>
            <a:prstGeom prst="rect">
              <a:avLst/>
            </a:prstGeom>
          </p:spPr>
        </p:pic>
        <p:sp>
          <p:nvSpPr>
            <p:cNvPr id="12" name="TextBox 11">
              <a:extLst>
                <a:ext uri="{FF2B5EF4-FFF2-40B4-BE49-F238E27FC236}">
                  <a16:creationId xmlns:a16="http://schemas.microsoft.com/office/drawing/2014/main" id="{DD61CF02-1201-FBC3-405F-B1F869B1844B}"/>
                </a:ext>
              </a:extLst>
            </p:cNvPr>
            <p:cNvSpPr txBox="1"/>
            <p:nvPr/>
          </p:nvSpPr>
          <p:spPr>
            <a:xfrm>
              <a:off x="9012291" y="5571738"/>
              <a:ext cx="2717891" cy="246221"/>
            </a:xfrm>
            <a:prstGeom prst="rect">
              <a:avLst/>
            </a:prstGeom>
            <a:noFill/>
          </p:spPr>
          <p:txBody>
            <a:bodyPr wrap="square">
              <a:spAutoFit/>
            </a:bodyPr>
            <a:lstStyle/>
            <a:p>
              <a:pPr algn="ctr"/>
              <a:r>
                <a:rPr lang="en-US" sz="1000" i="1" dirty="0"/>
                <a:t>Source: www.housinginindia.com</a:t>
              </a:r>
            </a:p>
          </p:txBody>
        </p:sp>
      </p:grpSp>
    </p:spTree>
    <p:extLst>
      <p:ext uri="{BB962C8B-B14F-4D97-AF65-F5344CB8AC3E}">
        <p14:creationId xmlns:p14="http://schemas.microsoft.com/office/powerpoint/2010/main" val="2452894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48A47-F189-37C9-2EB2-5DBF151A84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A3B7F2-BC94-92F1-8B64-ADCC19334BD5}"/>
              </a:ext>
            </a:extLst>
          </p:cNvPr>
          <p:cNvSpPr>
            <a:spLocks noGrp="1"/>
          </p:cNvSpPr>
          <p:nvPr>
            <p:ph type="body" idx="1"/>
          </p:nvPr>
        </p:nvSpPr>
        <p:spPr>
          <a:xfrm>
            <a:off x="648000" y="954000"/>
            <a:ext cx="8205544" cy="4776856"/>
          </a:xfrm>
        </p:spPr>
        <p:txBody>
          <a:bodyPr>
            <a:normAutofit lnSpcReduction="10000"/>
          </a:bodyPr>
          <a:lstStyle/>
          <a:p>
            <a:pPr marL="114300" indent="0">
              <a:lnSpc>
                <a:spcPct val="110000"/>
              </a:lnSpc>
              <a:buNone/>
            </a:pPr>
            <a:r>
              <a:rPr lang="en-US" sz="3000" b="1" dirty="0"/>
              <a:t>2️⃣ Material Processing</a:t>
            </a:r>
          </a:p>
          <a:p>
            <a:pPr>
              <a:lnSpc>
                <a:spcPct val="150000"/>
              </a:lnSpc>
            </a:pPr>
            <a:r>
              <a:rPr lang="en-US" sz="2000" b="1" dirty="0"/>
              <a:t>Traditional House:</a:t>
            </a:r>
          </a:p>
          <a:p>
            <a:pPr lvl="1">
              <a:lnSpc>
                <a:spcPct val="150000"/>
              </a:lnSpc>
              <a:buClr>
                <a:srgbClr val="00B0F0"/>
              </a:buClr>
            </a:pPr>
            <a:r>
              <a:rPr lang="en-US" sz="2000" dirty="0"/>
              <a:t>Cement kilns = very energy-intensive, high CO₂.</a:t>
            </a:r>
          </a:p>
          <a:p>
            <a:pPr lvl="1">
              <a:lnSpc>
                <a:spcPct val="150000"/>
              </a:lnSpc>
              <a:buClr>
                <a:srgbClr val="00B0F0"/>
              </a:buClr>
            </a:pPr>
            <a:r>
              <a:rPr lang="en-US" sz="2000" dirty="0"/>
              <a:t>Steel smelting = large carbon footprint.</a:t>
            </a:r>
          </a:p>
          <a:p>
            <a:pPr lvl="1">
              <a:lnSpc>
                <a:spcPct val="150000"/>
              </a:lnSpc>
              <a:buClr>
                <a:srgbClr val="00B0F0"/>
              </a:buClr>
            </a:pPr>
            <a:r>
              <a:rPr lang="en-US" sz="2000" dirty="0"/>
              <a:t>Long transport distances for heavy materials.</a:t>
            </a:r>
          </a:p>
          <a:p>
            <a:pPr>
              <a:lnSpc>
                <a:spcPct val="150000"/>
              </a:lnSpc>
            </a:pPr>
            <a:r>
              <a:rPr lang="en-US" sz="2000" b="1" dirty="0"/>
              <a:t>Eco-House:</a:t>
            </a:r>
          </a:p>
          <a:p>
            <a:pPr lvl="1">
              <a:lnSpc>
                <a:spcPct val="150000"/>
              </a:lnSpc>
              <a:buClr>
                <a:srgbClr val="00B0F0"/>
              </a:buClr>
            </a:pPr>
            <a:r>
              <a:rPr lang="en-US" sz="2000" dirty="0"/>
              <a:t>Insulation made from recycled paper or natural fibers.</a:t>
            </a:r>
          </a:p>
          <a:p>
            <a:pPr lvl="1">
              <a:lnSpc>
                <a:spcPct val="150000"/>
              </a:lnSpc>
              <a:buClr>
                <a:srgbClr val="00B0F0"/>
              </a:buClr>
            </a:pPr>
            <a:r>
              <a:rPr lang="en-US" sz="2000" dirty="0"/>
              <a:t>Solar panel materials refined.</a:t>
            </a:r>
          </a:p>
          <a:p>
            <a:pPr lvl="1">
              <a:lnSpc>
                <a:spcPct val="150000"/>
              </a:lnSpc>
              <a:buClr>
                <a:srgbClr val="00B0F0"/>
              </a:buClr>
            </a:pPr>
            <a:r>
              <a:rPr lang="en-US" sz="2000" dirty="0"/>
              <a:t>Locally sourced soil/vegetation.</a:t>
            </a:r>
          </a:p>
        </p:txBody>
      </p:sp>
      <p:sp>
        <p:nvSpPr>
          <p:cNvPr id="3" name="Title 2">
            <a:extLst>
              <a:ext uri="{FF2B5EF4-FFF2-40B4-BE49-F238E27FC236}">
                <a16:creationId xmlns:a16="http://schemas.microsoft.com/office/drawing/2014/main" id="{84E60747-B6ED-1DC4-DF7D-CC6C4F56A6B3}"/>
              </a:ext>
            </a:extLst>
          </p:cNvPr>
          <p:cNvSpPr>
            <a:spLocks noGrp="1"/>
          </p:cNvSpPr>
          <p:nvPr>
            <p:ph type="title"/>
          </p:nvPr>
        </p:nvSpPr>
        <p:spPr/>
        <p:txBody>
          <a:bodyPr/>
          <a:lstStyle/>
          <a:p>
            <a:r>
              <a:rPr lang="en-US" dirty="0"/>
              <a:t>🏠 LCA Example: Traditional vs. Eco-House</a:t>
            </a:r>
          </a:p>
        </p:txBody>
      </p:sp>
      <p:sp>
        <p:nvSpPr>
          <p:cNvPr id="4" name="Slide Number Placeholder 3">
            <a:extLst>
              <a:ext uri="{FF2B5EF4-FFF2-40B4-BE49-F238E27FC236}">
                <a16:creationId xmlns:a16="http://schemas.microsoft.com/office/drawing/2014/main" id="{0797ABF0-9407-B729-7A1C-A5BBDBE053AB}"/>
              </a:ext>
            </a:extLst>
          </p:cNvPr>
          <p:cNvSpPr>
            <a:spLocks noGrp="1"/>
          </p:cNvSpPr>
          <p:nvPr>
            <p:ph type="sldNum" sz="quarter" idx="4"/>
          </p:nvPr>
        </p:nvSpPr>
        <p:spPr/>
        <p:txBody>
          <a:bodyPr/>
          <a:lstStyle/>
          <a:p>
            <a:fld id="{88FDA046-6BB8-458C-8791-5964652CF6FF}" type="slidenum">
              <a:rPr lang="en-US" smtClean="0"/>
              <a:t>12</a:t>
            </a:fld>
            <a:endParaRPr lang="en-US"/>
          </a:p>
        </p:txBody>
      </p:sp>
      <p:grpSp>
        <p:nvGrpSpPr>
          <p:cNvPr id="5" name="Group 4">
            <a:extLst>
              <a:ext uri="{FF2B5EF4-FFF2-40B4-BE49-F238E27FC236}">
                <a16:creationId xmlns:a16="http://schemas.microsoft.com/office/drawing/2014/main" id="{60845D4E-42AF-E13D-1CBA-D2339DD17EF1}"/>
              </a:ext>
            </a:extLst>
          </p:cNvPr>
          <p:cNvGrpSpPr/>
          <p:nvPr/>
        </p:nvGrpSpPr>
        <p:grpSpPr>
          <a:xfrm>
            <a:off x="9012291" y="1186150"/>
            <a:ext cx="2717892" cy="4631809"/>
            <a:chOff x="9012291" y="1186150"/>
            <a:chExt cx="2717892" cy="4631809"/>
          </a:xfrm>
        </p:grpSpPr>
        <p:pic>
          <p:nvPicPr>
            <p:cNvPr id="6" name="Picture 5">
              <a:extLst>
                <a:ext uri="{FF2B5EF4-FFF2-40B4-BE49-F238E27FC236}">
                  <a16:creationId xmlns:a16="http://schemas.microsoft.com/office/drawing/2014/main" id="{2D3583CB-DB34-C642-4ADC-BCF4B264FCFD}"/>
                </a:ext>
              </a:extLst>
            </p:cNvPr>
            <p:cNvPicPr>
              <a:picLocks noChangeAspect="1"/>
            </p:cNvPicPr>
            <p:nvPr/>
          </p:nvPicPr>
          <p:blipFill>
            <a:blip r:embed="rId3"/>
            <a:srcRect l="49135" t="10824" r="1233" b="32235"/>
            <a:stretch>
              <a:fillRect/>
            </a:stretch>
          </p:blipFill>
          <p:spPr>
            <a:xfrm>
              <a:off x="9012292" y="3458503"/>
              <a:ext cx="2717891" cy="2097271"/>
            </a:xfrm>
            <a:prstGeom prst="rect">
              <a:avLst/>
            </a:prstGeom>
          </p:spPr>
        </p:pic>
        <p:pic>
          <p:nvPicPr>
            <p:cNvPr id="7" name="Picture 6">
              <a:extLst>
                <a:ext uri="{FF2B5EF4-FFF2-40B4-BE49-F238E27FC236}">
                  <a16:creationId xmlns:a16="http://schemas.microsoft.com/office/drawing/2014/main" id="{9AC8D8BA-3E30-4ED6-3F8A-016090C766BF}"/>
                </a:ext>
              </a:extLst>
            </p:cNvPr>
            <p:cNvPicPr>
              <a:picLocks noChangeAspect="1"/>
            </p:cNvPicPr>
            <p:nvPr/>
          </p:nvPicPr>
          <p:blipFill>
            <a:blip r:embed="rId3"/>
            <a:srcRect t="10824" r="50806" b="32235"/>
            <a:stretch>
              <a:fillRect/>
            </a:stretch>
          </p:blipFill>
          <p:spPr>
            <a:xfrm>
              <a:off x="9012292" y="1186150"/>
              <a:ext cx="2717891" cy="2097272"/>
            </a:xfrm>
            <a:prstGeom prst="rect">
              <a:avLst/>
            </a:prstGeom>
          </p:spPr>
        </p:pic>
        <p:sp>
          <p:nvSpPr>
            <p:cNvPr id="8" name="TextBox 7">
              <a:extLst>
                <a:ext uri="{FF2B5EF4-FFF2-40B4-BE49-F238E27FC236}">
                  <a16:creationId xmlns:a16="http://schemas.microsoft.com/office/drawing/2014/main" id="{77DE6E30-1848-97EE-9C35-26667D98BA89}"/>
                </a:ext>
              </a:extLst>
            </p:cNvPr>
            <p:cNvSpPr txBox="1"/>
            <p:nvPr/>
          </p:nvSpPr>
          <p:spPr>
            <a:xfrm>
              <a:off x="9012291" y="5571738"/>
              <a:ext cx="2717891" cy="246221"/>
            </a:xfrm>
            <a:prstGeom prst="rect">
              <a:avLst/>
            </a:prstGeom>
            <a:noFill/>
          </p:spPr>
          <p:txBody>
            <a:bodyPr wrap="square">
              <a:spAutoFit/>
            </a:bodyPr>
            <a:lstStyle/>
            <a:p>
              <a:pPr algn="ctr"/>
              <a:r>
                <a:rPr lang="en-US" sz="1000" i="1" dirty="0"/>
                <a:t>Source: www.housinginindia.com</a:t>
              </a:r>
            </a:p>
          </p:txBody>
        </p:sp>
      </p:grpSp>
    </p:spTree>
    <p:extLst>
      <p:ext uri="{BB962C8B-B14F-4D97-AF65-F5344CB8AC3E}">
        <p14:creationId xmlns:p14="http://schemas.microsoft.com/office/powerpoint/2010/main" val="41469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70921-7D4E-53BE-50B5-91A51733EE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5F6E96-37AD-3090-9ED5-2AF3DF48427B}"/>
              </a:ext>
            </a:extLst>
          </p:cNvPr>
          <p:cNvSpPr>
            <a:spLocks noGrp="1"/>
          </p:cNvSpPr>
          <p:nvPr>
            <p:ph type="body" idx="1"/>
          </p:nvPr>
        </p:nvSpPr>
        <p:spPr>
          <a:xfrm>
            <a:off x="648000" y="954000"/>
            <a:ext cx="8162513" cy="4776856"/>
          </a:xfrm>
        </p:spPr>
        <p:txBody>
          <a:bodyPr>
            <a:normAutofit lnSpcReduction="10000"/>
          </a:bodyPr>
          <a:lstStyle/>
          <a:p>
            <a:pPr marL="114300" indent="0">
              <a:lnSpc>
                <a:spcPct val="110000"/>
              </a:lnSpc>
              <a:buNone/>
            </a:pPr>
            <a:r>
              <a:rPr lang="en-US" sz="3000" b="1" dirty="0"/>
              <a:t>3️⃣ Manufacturing/Construction</a:t>
            </a:r>
          </a:p>
          <a:p>
            <a:pPr>
              <a:lnSpc>
                <a:spcPct val="150000"/>
              </a:lnSpc>
            </a:pPr>
            <a:r>
              <a:rPr lang="en-US" sz="2000" b="1" dirty="0"/>
              <a:t>Traditional House:</a:t>
            </a:r>
          </a:p>
          <a:p>
            <a:pPr lvl="1">
              <a:lnSpc>
                <a:spcPct val="150000"/>
              </a:lnSpc>
              <a:buClr>
                <a:srgbClr val="00B0F0"/>
              </a:buClr>
            </a:pPr>
            <a:r>
              <a:rPr lang="en-US" sz="2000" dirty="0"/>
              <a:t>Energy-intensive construction machinery.</a:t>
            </a:r>
          </a:p>
          <a:p>
            <a:pPr lvl="1">
              <a:lnSpc>
                <a:spcPct val="150000"/>
              </a:lnSpc>
              <a:buClr>
                <a:srgbClr val="00B0F0"/>
              </a:buClr>
            </a:pPr>
            <a:r>
              <a:rPr lang="en-US" sz="2000" dirty="0"/>
              <a:t>Cement and steel require heavy equipment.</a:t>
            </a:r>
          </a:p>
          <a:p>
            <a:pPr lvl="1">
              <a:lnSpc>
                <a:spcPct val="150000"/>
              </a:lnSpc>
              <a:buClr>
                <a:srgbClr val="00B0F0"/>
              </a:buClr>
            </a:pPr>
            <a:r>
              <a:rPr lang="en-US" sz="2000" dirty="0"/>
              <a:t>Lots of on-site waste during building.</a:t>
            </a:r>
          </a:p>
          <a:p>
            <a:pPr>
              <a:lnSpc>
                <a:spcPct val="150000"/>
              </a:lnSpc>
            </a:pPr>
            <a:r>
              <a:rPr lang="en-US" sz="2000" b="1" dirty="0"/>
              <a:t>Eco-House:</a:t>
            </a:r>
          </a:p>
          <a:p>
            <a:pPr lvl="1">
              <a:lnSpc>
                <a:spcPct val="150000"/>
              </a:lnSpc>
              <a:buClr>
                <a:srgbClr val="00B0F0"/>
              </a:buClr>
            </a:pPr>
            <a:r>
              <a:rPr lang="en-US" sz="2000" dirty="0"/>
              <a:t>Modular, lightweight assembly.</a:t>
            </a:r>
          </a:p>
          <a:p>
            <a:pPr lvl="1">
              <a:lnSpc>
                <a:spcPct val="150000"/>
              </a:lnSpc>
              <a:buClr>
                <a:srgbClr val="00B0F0"/>
              </a:buClr>
            </a:pPr>
            <a:r>
              <a:rPr lang="en-US" sz="2000" dirty="0"/>
              <a:t>Designed for disassembly → less waste.</a:t>
            </a:r>
          </a:p>
          <a:p>
            <a:pPr lvl="1">
              <a:lnSpc>
                <a:spcPct val="150000"/>
              </a:lnSpc>
              <a:buClr>
                <a:srgbClr val="00B0F0"/>
              </a:buClr>
            </a:pPr>
            <a:r>
              <a:rPr lang="en-US" sz="2000" dirty="0"/>
              <a:t>Smaller carbon footprint in assembly.</a:t>
            </a:r>
          </a:p>
        </p:txBody>
      </p:sp>
      <p:sp>
        <p:nvSpPr>
          <p:cNvPr id="3" name="Title 2">
            <a:extLst>
              <a:ext uri="{FF2B5EF4-FFF2-40B4-BE49-F238E27FC236}">
                <a16:creationId xmlns:a16="http://schemas.microsoft.com/office/drawing/2014/main" id="{6EA607AC-2802-81CD-F0D7-0F1B268B4427}"/>
              </a:ext>
            </a:extLst>
          </p:cNvPr>
          <p:cNvSpPr>
            <a:spLocks noGrp="1"/>
          </p:cNvSpPr>
          <p:nvPr>
            <p:ph type="title"/>
          </p:nvPr>
        </p:nvSpPr>
        <p:spPr/>
        <p:txBody>
          <a:bodyPr/>
          <a:lstStyle/>
          <a:p>
            <a:r>
              <a:rPr lang="en-US" dirty="0"/>
              <a:t>🏠 LCA Example: Traditional vs. Eco-House</a:t>
            </a:r>
          </a:p>
        </p:txBody>
      </p:sp>
      <p:sp>
        <p:nvSpPr>
          <p:cNvPr id="4" name="Slide Number Placeholder 3">
            <a:extLst>
              <a:ext uri="{FF2B5EF4-FFF2-40B4-BE49-F238E27FC236}">
                <a16:creationId xmlns:a16="http://schemas.microsoft.com/office/drawing/2014/main" id="{B482F01B-4CA2-DD08-4158-4A11630724FE}"/>
              </a:ext>
            </a:extLst>
          </p:cNvPr>
          <p:cNvSpPr>
            <a:spLocks noGrp="1"/>
          </p:cNvSpPr>
          <p:nvPr>
            <p:ph type="sldNum" sz="quarter" idx="4"/>
          </p:nvPr>
        </p:nvSpPr>
        <p:spPr/>
        <p:txBody>
          <a:bodyPr/>
          <a:lstStyle/>
          <a:p>
            <a:fld id="{88FDA046-6BB8-458C-8791-5964652CF6FF}" type="slidenum">
              <a:rPr lang="en-US" smtClean="0"/>
              <a:t>13</a:t>
            </a:fld>
            <a:endParaRPr lang="en-US"/>
          </a:p>
        </p:txBody>
      </p:sp>
      <p:grpSp>
        <p:nvGrpSpPr>
          <p:cNvPr id="5" name="Group 4">
            <a:extLst>
              <a:ext uri="{FF2B5EF4-FFF2-40B4-BE49-F238E27FC236}">
                <a16:creationId xmlns:a16="http://schemas.microsoft.com/office/drawing/2014/main" id="{BE2713CC-A5EB-DA6E-F7F3-0A51980993DF}"/>
              </a:ext>
            </a:extLst>
          </p:cNvPr>
          <p:cNvGrpSpPr/>
          <p:nvPr/>
        </p:nvGrpSpPr>
        <p:grpSpPr>
          <a:xfrm>
            <a:off x="9012291" y="1186150"/>
            <a:ext cx="2717892" cy="4631809"/>
            <a:chOff x="9012291" y="1186150"/>
            <a:chExt cx="2717892" cy="4631809"/>
          </a:xfrm>
        </p:grpSpPr>
        <p:pic>
          <p:nvPicPr>
            <p:cNvPr id="6" name="Picture 5">
              <a:extLst>
                <a:ext uri="{FF2B5EF4-FFF2-40B4-BE49-F238E27FC236}">
                  <a16:creationId xmlns:a16="http://schemas.microsoft.com/office/drawing/2014/main" id="{AB31D964-830C-E3D2-2DDD-23A58DCE50FF}"/>
                </a:ext>
              </a:extLst>
            </p:cNvPr>
            <p:cNvPicPr>
              <a:picLocks noChangeAspect="1"/>
            </p:cNvPicPr>
            <p:nvPr/>
          </p:nvPicPr>
          <p:blipFill>
            <a:blip r:embed="rId3"/>
            <a:srcRect l="49135" t="10824" r="1233" b="32235"/>
            <a:stretch>
              <a:fillRect/>
            </a:stretch>
          </p:blipFill>
          <p:spPr>
            <a:xfrm>
              <a:off x="9012292" y="3458503"/>
              <a:ext cx="2717891" cy="2097271"/>
            </a:xfrm>
            <a:prstGeom prst="rect">
              <a:avLst/>
            </a:prstGeom>
          </p:spPr>
        </p:pic>
        <p:pic>
          <p:nvPicPr>
            <p:cNvPr id="7" name="Picture 6">
              <a:extLst>
                <a:ext uri="{FF2B5EF4-FFF2-40B4-BE49-F238E27FC236}">
                  <a16:creationId xmlns:a16="http://schemas.microsoft.com/office/drawing/2014/main" id="{F48853F3-801F-3666-F265-0B5BF0EA9950}"/>
                </a:ext>
              </a:extLst>
            </p:cNvPr>
            <p:cNvPicPr>
              <a:picLocks noChangeAspect="1"/>
            </p:cNvPicPr>
            <p:nvPr/>
          </p:nvPicPr>
          <p:blipFill>
            <a:blip r:embed="rId3"/>
            <a:srcRect t="10824" r="50806" b="32235"/>
            <a:stretch>
              <a:fillRect/>
            </a:stretch>
          </p:blipFill>
          <p:spPr>
            <a:xfrm>
              <a:off x="9012292" y="1186150"/>
              <a:ext cx="2717891" cy="2097272"/>
            </a:xfrm>
            <a:prstGeom prst="rect">
              <a:avLst/>
            </a:prstGeom>
          </p:spPr>
        </p:pic>
        <p:sp>
          <p:nvSpPr>
            <p:cNvPr id="8" name="TextBox 7">
              <a:extLst>
                <a:ext uri="{FF2B5EF4-FFF2-40B4-BE49-F238E27FC236}">
                  <a16:creationId xmlns:a16="http://schemas.microsoft.com/office/drawing/2014/main" id="{8E6DFBEF-3841-DC4A-36BA-3DD5788D279A}"/>
                </a:ext>
              </a:extLst>
            </p:cNvPr>
            <p:cNvSpPr txBox="1"/>
            <p:nvPr/>
          </p:nvSpPr>
          <p:spPr>
            <a:xfrm>
              <a:off x="9012291" y="5571738"/>
              <a:ext cx="2717891" cy="246221"/>
            </a:xfrm>
            <a:prstGeom prst="rect">
              <a:avLst/>
            </a:prstGeom>
            <a:noFill/>
          </p:spPr>
          <p:txBody>
            <a:bodyPr wrap="square">
              <a:spAutoFit/>
            </a:bodyPr>
            <a:lstStyle/>
            <a:p>
              <a:pPr algn="ctr"/>
              <a:r>
                <a:rPr lang="en-US" sz="1000" i="1" dirty="0"/>
                <a:t>Source: www.housinginindia.com</a:t>
              </a:r>
            </a:p>
          </p:txBody>
        </p:sp>
      </p:grpSp>
    </p:spTree>
    <p:extLst>
      <p:ext uri="{BB962C8B-B14F-4D97-AF65-F5344CB8AC3E}">
        <p14:creationId xmlns:p14="http://schemas.microsoft.com/office/powerpoint/2010/main" val="3818956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916AF-02AB-6EE5-9742-22D21A18BB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E4B40-C566-DC9B-6077-5333EE5E9FFC}"/>
              </a:ext>
            </a:extLst>
          </p:cNvPr>
          <p:cNvSpPr>
            <a:spLocks noGrp="1"/>
          </p:cNvSpPr>
          <p:nvPr>
            <p:ph type="body" idx="1"/>
          </p:nvPr>
        </p:nvSpPr>
        <p:spPr>
          <a:xfrm>
            <a:off x="648000" y="954000"/>
            <a:ext cx="8216301" cy="4776856"/>
          </a:xfrm>
        </p:spPr>
        <p:txBody>
          <a:bodyPr>
            <a:normAutofit lnSpcReduction="10000"/>
          </a:bodyPr>
          <a:lstStyle/>
          <a:p>
            <a:pPr marL="114300" indent="0">
              <a:lnSpc>
                <a:spcPct val="110000"/>
              </a:lnSpc>
              <a:buNone/>
            </a:pPr>
            <a:r>
              <a:rPr lang="en-US" sz="3000" b="1" dirty="0"/>
              <a:t>4️⃣ Use Phase</a:t>
            </a:r>
          </a:p>
          <a:p>
            <a:pPr>
              <a:lnSpc>
                <a:spcPct val="150000"/>
              </a:lnSpc>
            </a:pPr>
            <a:r>
              <a:rPr lang="en-US" sz="2000" b="1" dirty="0"/>
              <a:t>Traditional House:</a:t>
            </a:r>
          </a:p>
          <a:p>
            <a:pPr lvl="1">
              <a:lnSpc>
                <a:spcPct val="150000"/>
              </a:lnSpc>
              <a:buClr>
                <a:srgbClr val="00B0F0"/>
              </a:buClr>
            </a:pPr>
            <a:r>
              <a:rPr lang="en-US" sz="2000" dirty="0"/>
              <a:t>Electricity from fossil fuels (coal, oil, gas).</a:t>
            </a:r>
          </a:p>
          <a:p>
            <a:pPr lvl="1">
              <a:lnSpc>
                <a:spcPct val="150000"/>
              </a:lnSpc>
              <a:buClr>
                <a:srgbClr val="00B0F0"/>
              </a:buClr>
            </a:pPr>
            <a:r>
              <a:rPr lang="en-US" sz="2000" dirty="0"/>
              <a:t>High energy demand for cooling/heating (poor insulation).</a:t>
            </a:r>
          </a:p>
          <a:p>
            <a:pPr lvl="1">
              <a:lnSpc>
                <a:spcPct val="150000"/>
              </a:lnSpc>
              <a:buClr>
                <a:srgbClr val="00B0F0"/>
              </a:buClr>
            </a:pPr>
            <a:r>
              <a:rPr lang="en-US" sz="2000" dirty="0"/>
              <a:t>Roof absorbs heat → hotter indoors (urban heat island effect).</a:t>
            </a:r>
          </a:p>
          <a:p>
            <a:pPr>
              <a:lnSpc>
                <a:spcPct val="150000"/>
              </a:lnSpc>
            </a:pPr>
            <a:r>
              <a:rPr lang="en-US" sz="2000" b="1" dirty="0"/>
              <a:t>Eco-House:</a:t>
            </a:r>
          </a:p>
          <a:p>
            <a:pPr lvl="1">
              <a:lnSpc>
                <a:spcPct val="150000"/>
              </a:lnSpc>
              <a:buClr>
                <a:srgbClr val="00B0F0"/>
              </a:buClr>
            </a:pPr>
            <a:r>
              <a:rPr lang="en-US" sz="2000" dirty="0"/>
              <a:t>Solar panels generate clean electricity for lights and pump.</a:t>
            </a:r>
          </a:p>
          <a:p>
            <a:pPr lvl="1">
              <a:lnSpc>
                <a:spcPct val="150000"/>
              </a:lnSpc>
              <a:buClr>
                <a:srgbClr val="00B0F0"/>
              </a:buClr>
            </a:pPr>
            <a:r>
              <a:rPr lang="en-US" sz="2000" dirty="0"/>
              <a:t>Green roof provides natural insulation + cooling.</a:t>
            </a:r>
          </a:p>
          <a:p>
            <a:pPr lvl="1">
              <a:lnSpc>
                <a:spcPct val="150000"/>
              </a:lnSpc>
              <a:buClr>
                <a:srgbClr val="00B0F0"/>
              </a:buClr>
            </a:pPr>
            <a:r>
              <a:rPr lang="en-US" sz="2000" dirty="0"/>
              <a:t>Rainwater absorption reduces flood risk.</a:t>
            </a:r>
          </a:p>
        </p:txBody>
      </p:sp>
      <p:sp>
        <p:nvSpPr>
          <p:cNvPr id="3" name="Title 2">
            <a:extLst>
              <a:ext uri="{FF2B5EF4-FFF2-40B4-BE49-F238E27FC236}">
                <a16:creationId xmlns:a16="http://schemas.microsoft.com/office/drawing/2014/main" id="{3ADB12FD-77CC-21D0-843D-26EE2D00656A}"/>
              </a:ext>
            </a:extLst>
          </p:cNvPr>
          <p:cNvSpPr>
            <a:spLocks noGrp="1"/>
          </p:cNvSpPr>
          <p:nvPr>
            <p:ph type="title"/>
          </p:nvPr>
        </p:nvSpPr>
        <p:spPr/>
        <p:txBody>
          <a:bodyPr/>
          <a:lstStyle/>
          <a:p>
            <a:r>
              <a:rPr lang="en-US" dirty="0"/>
              <a:t>🏠 LCA Example: Traditional vs. Eco-House</a:t>
            </a:r>
          </a:p>
        </p:txBody>
      </p:sp>
      <p:sp>
        <p:nvSpPr>
          <p:cNvPr id="4" name="Slide Number Placeholder 3">
            <a:extLst>
              <a:ext uri="{FF2B5EF4-FFF2-40B4-BE49-F238E27FC236}">
                <a16:creationId xmlns:a16="http://schemas.microsoft.com/office/drawing/2014/main" id="{8CDCBB8C-0D51-970E-6133-05ABFD9AAC0F}"/>
              </a:ext>
            </a:extLst>
          </p:cNvPr>
          <p:cNvSpPr>
            <a:spLocks noGrp="1"/>
          </p:cNvSpPr>
          <p:nvPr>
            <p:ph type="sldNum" sz="quarter" idx="4"/>
          </p:nvPr>
        </p:nvSpPr>
        <p:spPr/>
        <p:txBody>
          <a:bodyPr/>
          <a:lstStyle/>
          <a:p>
            <a:fld id="{88FDA046-6BB8-458C-8791-5964652CF6FF}" type="slidenum">
              <a:rPr lang="en-US" smtClean="0"/>
              <a:t>14</a:t>
            </a:fld>
            <a:endParaRPr lang="en-US"/>
          </a:p>
        </p:txBody>
      </p:sp>
      <p:grpSp>
        <p:nvGrpSpPr>
          <p:cNvPr id="7" name="Group 6">
            <a:extLst>
              <a:ext uri="{FF2B5EF4-FFF2-40B4-BE49-F238E27FC236}">
                <a16:creationId xmlns:a16="http://schemas.microsoft.com/office/drawing/2014/main" id="{B8E4F78B-4B70-33CD-DE6A-FDE85004BA25}"/>
              </a:ext>
            </a:extLst>
          </p:cNvPr>
          <p:cNvGrpSpPr/>
          <p:nvPr/>
        </p:nvGrpSpPr>
        <p:grpSpPr>
          <a:xfrm>
            <a:off x="9012291" y="1186150"/>
            <a:ext cx="2717892" cy="4631809"/>
            <a:chOff x="9012291" y="1186150"/>
            <a:chExt cx="2717892" cy="4631809"/>
          </a:xfrm>
        </p:grpSpPr>
        <p:pic>
          <p:nvPicPr>
            <p:cNvPr id="8" name="Picture 7">
              <a:extLst>
                <a:ext uri="{FF2B5EF4-FFF2-40B4-BE49-F238E27FC236}">
                  <a16:creationId xmlns:a16="http://schemas.microsoft.com/office/drawing/2014/main" id="{8DB3CDD1-9F62-A064-32DC-0FCC9ADC5464}"/>
                </a:ext>
              </a:extLst>
            </p:cNvPr>
            <p:cNvPicPr>
              <a:picLocks noChangeAspect="1"/>
            </p:cNvPicPr>
            <p:nvPr/>
          </p:nvPicPr>
          <p:blipFill>
            <a:blip r:embed="rId3"/>
            <a:srcRect l="49135" t="10824" r="1233" b="32235"/>
            <a:stretch>
              <a:fillRect/>
            </a:stretch>
          </p:blipFill>
          <p:spPr>
            <a:xfrm>
              <a:off x="9012292" y="3458503"/>
              <a:ext cx="2717891" cy="2097271"/>
            </a:xfrm>
            <a:prstGeom prst="rect">
              <a:avLst/>
            </a:prstGeom>
          </p:spPr>
        </p:pic>
        <p:pic>
          <p:nvPicPr>
            <p:cNvPr id="9" name="Picture 8">
              <a:extLst>
                <a:ext uri="{FF2B5EF4-FFF2-40B4-BE49-F238E27FC236}">
                  <a16:creationId xmlns:a16="http://schemas.microsoft.com/office/drawing/2014/main" id="{A754536A-D509-ABAE-2612-E853BBFD8687}"/>
                </a:ext>
              </a:extLst>
            </p:cNvPr>
            <p:cNvPicPr>
              <a:picLocks noChangeAspect="1"/>
            </p:cNvPicPr>
            <p:nvPr/>
          </p:nvPicPr>
          <p:blipFill>
            <a:blip r:embed="rId3"/>
            <a:srcRect t="10824" r="50806" b="32235"/>
            <a:stretch>
              <a:fillRect/>
            </a:stretch>
          </p:blipFill>
          <p:spPr>
            <a:xfrm>
              <a:off x="9012292" y="1186150"/>
              <a:ext cx="2717891" cy="2097272"/>
            </a:xfrm>
            <a:prstGeom prst="rect">
              <a:avLst/>
            </a:prstGeom>
          </p:spPr>
        </p:pic>
        <p:sp>
          <p:nvSpPr>
            <p:cNvPr id="10" name="TextBox 9">
              <a:extLst>
                <a:ext uri="{FF2B5EF4-FFF2-40B4-BE49-F238E27FC236}">
                  <a16:creationId xmlns:a16="http://schemas.microsoft.com/office/drawing/2014/main" id="{8645D794-FC12-5A59-E09E-F729974385CC}"/>
                </a:ext>
              </a:extLst>
            </p:cNvPr>
            <p:cNvSpPr txBox="1"/>
            <p:nvPr/>
          </p:nvSpPr>
          <p:spPr>
            <a:xfrm>
              <a:off x="9012291" y="5571738"/>
              <a:ext cx="2717891" cy="246221"/>
            </a:xfrm>
            <a:prstGeom prst="rect">
              <a:avLst/>
            </a:prstGeom>
            <a:noFill/>
          </p:spPr>
          <p:txBody>
            <a:bodyPr wrap="square">
              <a:spAutoFit/>
            </a:bodyPr>
            <a:lstStyle/>
            <a:p>
              <a:pPr algn="ctr"/>
              <a:r>
                <a:rPr lang="en-US" sz="1000" i="1" dirty="0"/>
                <a:t>Source: www.housinginindia.com</a:t>
              </a:r>
            </a:p>
          </p:txBody>
        </p:sp>
      </p:grpSp>
    </p:spTree>
    <p:extLst>
      <p:ext uri="{BB962C8B-B14F-4D97-AF65-F5344CB8AC3E}">
        <p14:creationId xmlns:p14="http://schemas.microsoft.com/office/powerpoint/2010/main" val="401815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9BEA-C88B-FCD3-880E-7D0CAE41B3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2E74-BAB3-6B9C-B744-8979B2523CE6}"/>
              </a:ext>
            </a:extLst>
          </p:cNvPr>
          <p:cNvSpPr>
            <a:spLocks noGrp="1"/>
          </p:cNvSpPr>
          <p:nvPr>
            <p:ph type="body" idx="1"/>
          </p:nvPr>
        </p:nvSpPr>
        <p:spPr>
          <a:xfrm>
            <a:off x="648000" y="954000"/>
            <a:ext cx="8044179" cy="5339224"/>
          </a:xfrm>
        </p:spPr>
        <p:txBody>
          <a:bodyPr>
            <a:normAutofit/>
          </a:bodyPr>
          <a:lstStyle/>
          <a:p>
            <a:pPr marL="114300" indent="0">
              <a:lnSpc>
                <a:spcPct val="110000"/>
              </a:lnSpc>
              <a:buNone/>
            </a:pPr>
            <a:r>
              <a:rPr lang="en-US" sz="3000" b="1" dirty="0"/>
              <a:t>5️⃣ End-of-Life</a:t>
            </a:r>
          </a:p>
          <a:p>
            <a:pPr>
              <a:lnSpc>
                <a:spcPct val="150000"/>
              </a:lnSpc>
            </a:pPr>
            <a:r>
              <a:rPr lang="en-US" sz="2000" b="1" dirty="0"/>
              <a:t>Traditional House:</a:t>
            </a:r>
          </a:p>
          <a:p>
            <a:pPr lvl="1">
              <a:lnSpc>
                <a:spcPct val="150000"/>
              </a:lnSpc>
              <a:buClr>
                <a:srgbClr val="00B0F0"/>
              </a:buClr>
            </a:pPr>
            <a:r>
              <a:rPr lang="en-US" sz="2000" dirty="0"/>
              <a:t>Demolition → most materials go to landfill.</a:t>
            </a:r>
          </a:p>
          <a:p>
            <a:pPr lvl="1">
              <a:lnSpc>
                <a:spcPct val="150000"/>
              </a:lnSpc>
              <a:buClr>
                <a:srgbClr val="00B0F0"/>
              </a:buClr>
            </a:pPr>
            <a:r>
              <a:rPr lang="en-US" sz="2000" dirty="0"/>
              <a:t>Difficult to separate cement, steel, and plastics.</a:t>
            </a:r>
          </a:p>
          <a:p>
            <a:pPr>
              <a:lnSpc>
                <a:spcPct val="150000"/>
              </a:lnSpc>
            </a:pPr>
            <a:r>
              <a:rPr lang="en-US" sz="2000" b="1" dirty="0"/>
              <a:t>Eco-House:</a:t>
            </a:r>
          </a:p>
          <a:p>
            <a:pPr lvl="1">
              <a:lnSpc>
                <a:spcPct val="150000"/>
              </a:lnSpc>
              <a:buClr>
                <a:srgbClr val="00B0F0"/>
              </a:buClr>
            </a:pPr>
            <a:r>
              <a:rPr lang="en-US" sz="2000" dirty="0"/>
              <a:t>Components (solar, insulation, wood panels) can be reused.</a:t>
            </a:r>
          </a:p>
          <a:p>
            <a:pPr lvl="1">
              <a:lnSpc>
                <a:spcPct val="150000"/>
              </a:lnSpc>
              <a:buClr>
                <a:srgbClr val="00B0F0"/>
              </a:buClr>
            </a:pPr>
            <a:r>
              <a:rPr lang="en-US" sz="2000" dirty="0"/>
              <a:t>Soil/plants → compost or replant.</a:t>
            </a:r>
          </a:p>
          <a:p>
            <a:pPr lvl="1">
              <a:lnSpc>
                <a:spcPct val="150000"/>
              </a:lnSpc>
              <a:buClr>
                <a:srgbClr val="00B0F0"/>
              </a:buClr>
            </a:pPr>
            <a:r>
              <a:rPr lang="en-US" sz="2000" dirty="0"/>
              <a:t>Plastics/metals recycled.</a:t>
            </a:r>
          </a:p>
          <a:p>
            <a:pPr lvl="1">
              <a:lnSpc>
                <a:spcPct val="150000"/>
              </a:lnSpc>
              <a:buClr>
                <a:srgbClr val="00B0F0"/>
              </a:buClr>
            </a:pPr>
            <a:r>
              <a:rPr lang="en-US" sz="2000" dirty="0"/>
              <a:t>Modular design makes recovery easier.</a:t>
            </a:r>
          </a:p>
        </p:txBody>
      </p:sp>
      <p:sp>
        <p:nvSpPr>
          <p:cNvPr id="3" name="Title 2">
            <a:extLst>
              <a:ext uri="{FF2B5EF4-FFF2-40B4-BE49-F238E27FC236}">
                <a16:creationId xmlns:a16="http://schemas.microsoft.com/office/drawing/2014/main" id="{332D31EA-92D2-9924-0F79-10F8F4C6B377}"/>
              </a:ext>
            </a:extLst>
          </p:cNvPr>
          <p:cNvSpPr>
            <a:spLocks noGrp="1"/>
          </p:cNvSpPr>
          <p:nvPr>
            <p:ph type="title"/>
          </p:nvPr>
        </p:nvSpPr>
        <p:spPr/>
        <p:txBody>
          <a:bodyPr/>
          <a:lstStyle/>
          <a:p>
            <a:r>
              <a:rPr lang="en-US" dirty="0"/>
              <a:t>🏠 LCA Example: Traditional vs. Eco-House</a:t>
            </a:r>
          </a:p>
        </p:txBody>
      </p:sp>
      <p:sp>
        <p:nvSpPr>
          <p:cNvPr id="4" name="Slide Number Placeholder 3">
            <a:extLst>
              <a:ext uri="{FF2B5EF4-FFF2-40B4-BE49-F238E27FC236}">
                <a16:creationId xmlns:a16="http://schemas.microsoft.com/office/drawing/2014/main" id="{03FF8948-84C5-0230-7198-8B6F880FAF5E}"/>
              </a:ext>
            </a:extLst>
          </p:cNvPr>
          <p:cNvSpPr>
            <a:spLocks noGrp="1"/>
          </p:cNvSpPr>
          <p:nvPr>
            <p:ph type="sldNum" sz="quarter" idx="4"/>
          </p:nvPr>
        </p:nvSpPr>
        <p:spPr/>
        <p:txBody>
          <a:bodyPr/>
          <a:lstStyle/>
          <a:p>
            <a:fld id="{88FDA046-6BB8-458C-8791-5964652CF6FF}" type="slidenum">
              <a:rPr lang="en-US" smtClean="0"/>
              <a:t>15</a:t>
            </a:fld>
            <a:endParaRPr lang="en-US"/>
          </a:p>
        </p:txBody>
      </p:sp>
      <p:grpSp>
        <p:nvGrpSpPr>
          <p:cNvPr id="5" name="Group 4">
            <a:extLst>
              <a:ext uri="{FF2B5EF4-FFF2-40B4-BE49-F238E27FC236}">
                <a16:creationId xmlns:a16="http://schemas.microsoft.com/office/drawing/2014/main" id="{364E3C63-014B-B957-7AF4-E8FD90F508ED}"/>
              </a:ext>
            </a:extLst>
          </p:cNvPr>
          <p:cNvGrpSpPr/>
          <p:nvPr/>
        </p:nvGrpSpPr>
        <p:grpSpPr>
          <a:xfrm>
            <a:off x="9012291" y="1186150"/>
            <a:ext cx="2717892" cy="4631809"/>
            <a:chOff x="9012291" y="1186150"/>
            <a:chExt cx="2717892" cy="4631809"/>
          </a:xfrm>
        </p:grpSpPr>
        <p:pic>
          <p:nvPicPr>
            <p:cNvPr id="6" name="Picture 5">
              <a:extLst>
                <a:ext uri="{FF2B5EF4-FFF2-40B4-BE49-F238E27FC236}">
                  <a16:creationId xmlns:a16="http://schemas.microsoft.com/office/drawing/2014/main" id="{546198CE-2D1D-9E61-C51A-73D689E5B4CE}"/>
                </a:ext>
              </a:extLst>
            </p:cNvPr>
            <p:cNvPicPr>
              <a:picLocks noChangeAspect="1"/>
            </p:cNvPicPr>
            <p:nvPr/>
          </p:nvPicPr>
          <p:blipFill>
            <a:blip r:embed="rId3"/>
            <a:srcRect l="49135" t="10824" r="1233" b="32235"/>
            <a:stretch>
              <a:fillRect/>
            </a:stretch>
          </p:blipFill>
          <p:spPr>
            <a:xfrm>
              <a:off x="9012292" y="3458503"/>
              <a:ext cx="2717891" cy="2097271"/>
            </a:xfrm>
            <a:prstGeom prst="rect">
              <a:avLst/>
            </a:prstGeom>
          </p:spPr>
        </p:pic>
        <p:pic>
          <p:nvPicPr>
            <p:cNvPr id="7" name="Picture 6">
              <a:extLst>
                <a:ext uri="{FF2B5EF4-FFF2-40B4-BE49-F238E27FC236}">
                  <a16:creationId xmlns:a16="http://schemas.microsoft.com/office/drawing/2014/main" id="{FBE3ED4E-CA09-A464-C133-3B8C4512CE10}"/>
                </a:ext>
              </a:extLst>
            </p:cNvPr>
            <p:cNvPicPr>
              <a:picLocks noChangeAspect="1"/>
            </p:cNvPicPr>
            <p:nvPr/>
          </p:nvPicPr>
          <p:blipFill>
            <a:blip r:embed="rId3"/>
            <a:srcRect t="10824" r="50806" b="32235"/>
            <a:stretch>
              <a:fillRect/>
            </a:stretch>
          </p:blipFill>
          <p:spPr>
            <a:xfrm>
              <a:off x="9012292" y="1186150"/>
              <a:ext cx="2717891" cy="2097272"/>
            </a:xfrm>
            <a:prstGeom prst="rect">
              <a:avLst/>
            </a:prstGeom>
          </p:spPr>
        </p:pic>
        <p:sp>
          <p:nvSpPr>
            <p:cNvPr id="8" name="TextBox 7">
              <a:extLst>
                <a:ext uri="{FF2B5EF4-FFF2-40B4-BE49-F238E27FC236}">
                  <a16:creationId xmlns:a16="http://schemas.microsoft.com/office/drawing/2014/main" id="{35D92D83-9B73-905C-EE96-D5785480AB55}"/>
                </a:ext>
              </a:extLst>
            </p:cNvPr>
            <p:cNvSpPr txBox="1"/>
            <p:nvPr/>
          </p:nvSpPr>
          <p:spPr>
            <a:xfrm>
              <a:off x="9012291" y="5571738"/>
              <a:ext cx="2717891" cy="246221"/>
            </a:xfrm>
            <a:prstGeom prst="rect">
              <a:avLst/>
            </a:prstGeom>
            <a:noFill/>
          </p:spPr>
          <p:txBody>
            <a:bodyPr wrap="square">
              <a:spAutoFit/>
            </a:bodyPr>
            <a:lstStyle/>
            <a:p>
              <a:pPr algn="ctr"/>
              <a:r>
                <a:rPr lang="en-US" sz="1000" i="1" dirty="0"/>
                <a:t>Source: www.housinginindia.com</a:t>
              </a:r>
            </a:p>
          </p:txBody>
        </p:sp>
      </p:grpSp>
    </p:spTree>
    <p:extLst>
      <p:ext uri="{BB962C8B-B14F-4D97-AF65-F5344CB8AC3E}">
        <p14:creationId xmlns:p14="http://schemas.microsoft.com/office/powerpoint/2010/main" val="4175405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F921-289B-203A-3ED7-3EBE7A2012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3EAAB7-8C10-85DA-E8C4-AF677EA472EE}"/>
              </a:ext>
            </a:extLst>
          </p:cNvPr>
          <p:cNvSpPr>
            <a:spLocks noGrp="1"/>
          </p:cNvSpPr>
          <p:nvPr>
            <p:ph type="title"/>
          </p:nvPr>
        </p:nvSpPr>
        <p:spPr/>
        <p:txBody>
          <a:bodyPr/>
          <a:lstStyle/>
          <a:p>
            <a:r>
              <a:rPr lang="en-US" dirty="0"/>
              <a:t>🏠LCA Summary: Traditional vs. Eco-House</a:t>
            </a:r>
          </a:p>
        </p:txBody>
      </p:sp>
      <p:sp>
        <p:nvSpPr>
          <p:cNvPr id="4" name="Slide Number Placeholder 3">
            <a:extLst>
              <a:ext uri="{FF2B5EF4-FFF2-40B4-BE49-F238E27FC236}">
                <a16:creationId xmlns:a16="http://schemas.microsoft.com/office/drawing/2014/main" id="{8C597D99-4E17-5CFE-638C-505BCD1A57C8}"/>
              </a:ext>
            </a:extLst>
          </p:cNvPr>
          <p:cNvSpPr>
            <a:spLocks noGrp="1"/>
          </p:cNvSpPr>
          <p:nvPr>
            <p:ph type="sldNum" sz="quarter" idx="4"/>
          </p:nvPr>
        </p:nvSpPr>
        <p:spPr/>
        <p:txBody>
          <a:bodyPr/>
          <a:lstStyle/>
          <a:p>
            <a:fld id="{88FDA046-6BB8-458C-8791-5964652CF6FF}" type="slidenum">
              <a:rPr lang="en-US" smtClean="0"/>
              <a:t>16</a:t>
            </a:fld>
            <a:endParaRPr lang="en-US"/>
          </a:p>
        </p:txBody>
      </p:sp>
      <p:graphicFrame>
        <p:nvGraphicFramePr>
          <p:cNvPr id="6" name="Table 5">
            <a:extLst>
              <a:ext uri="{FF2B5EF4-FFF2-40B4-BE49-F238E27FC236}">
                <a16:creationId xmlns:a16="http://schemas.microsoft.com/office/drawing/2014/main" id="{D35A10FB-9840-4B7B-2CE3-2A6B94D970D6}"/>
              </a:ext>
            </a:extLst>
          </p:cNvPr>
          <p:cNvGraphicFramePr>
            <a:graphicFrameLocks noGrp="1"/>
          </p:cNvGraphicFramePr>
          <p:nvPr>
            <p:extLst>
              <p:ext uri="{D42A27DB-BD31-4B8C-83A1-F6EECF244321}">
                <p14:modId xmlns:p14="http://schemas.microsoft.com/office/powerpoint/2010/main" val="1010463959"/>
              </p:ext>
            </p:extLst>
          </p:nvPr>
        </p:nvGraphicFramePr>
        <p:xfrm>
          <a:off x="750183" y="953999"/>
          <a:ext cx="10980000" cy="4812100"/>
        </p:xfrm>
        <a:graphic>
          <a:graphicData uri="http://schemas.openxmlformats.org/drawingml/2006/table">
            <a:tbl>
              <a:tblPr>
                <a:tableStyleId>{616DA210-FB5B-4158-B5E0-FEB733F419BA}</a:tableStyleId>
              </a:tblPr>
              <a:tblGrid>
                <a:gridCol w="2493233">
                  <a:extLst>
                    <a:ext uri="{9D8B030D-6E8A-4147-A177-3AD203B41FA5}">
                      <a16:colId xmlns:a16="http://schemas.microsoft.com/office/drawing/2014/main" val="3937455385"/>
                    </a:ext>
                  </a:extLst>
                </a:gridCol>
                <a:gridCol w="4023360">
                  <a:extLst>
                    <a:ext uri="{9D8B030D-6E8A-4147-A177-3AD203B41FA5}">
                      <a16:colId xmlns:a16="http://schemas.microsoft.com/office/drawing/2014/main" val="3279959338"/>
                    </a:ext>
                  </a:extLst>
                </a:gridCol>
                <a:gridCol w="4463407">
                  <a:extLst>
                    <a:ext uri="{9D8B030D-6E8A-4147-A177-3AD203B41FA5}">
                      <a16:colId xmlns:a16="http://schemas.microsoft.com/office/drawing/2014/main" val="2542363448"/>
                    </a:ext>
                  </a:extLst>
                </a:gridCol>
              </a:tblGrid>
              <a:tr h="650284">
                <a:tc>
                  <a:txBody>
                    <a:bodyPr/>
                    <a:lstStyle/>
                    <a:p>
                      <a:pPr algn="ctr">
                        <a:buNone/>
                      </a:pPr>
                      <a:r>
                        <a:rPr lang="en-US" sz="2000" dirty="0">
                          <a:solidFill>
                            <a:schemeClr val="bg1"/>
                          </a:solidFill>
                        </a:rPr>
                        <a:t>LCA Stage</a:t>
                      </a:r>
                    </a:p>
                  </a:txBody>
                  <a:tcPr anchor="ctr">
                    <a:solidFill>
                      <a:srgbClr val="00B0F0"/>
                    </a:solidFill>
                  </a:tcPr>
                </a:tc>
                <a:tc>
                  <a:txBody>
                    <a:bodyPr/>
                    <a:lstStyle/>
                    <a:p>
                      <a:pPr algn="ctr">
                        <a:buNone/>
                      </a:pPr>
                      <a:r>
                        <a:rPr lang="en-US" sz="2000" dirty="0">
                          <a:solidFill>
                            <a:schemeClr val="bg1"/>
                          </a:solidFill>
                        </a:rPr>
                        <a:t>Traditional House</a:t>
                      </a:r>
                    </a:p>
                  </a:txBody>
                  <a:tcPr anchor="ctr">
                    <a:solidFill>
                      <a:srgbClr val="00B0F0"/>
                    </a:solidFill>
                  </a:tcPr>
                </a:tc>
                <a:tc>
                  <a:txBody>
                    <a:bodyPr/>
                    <a:lstStyle/>
                    <a:p>
                      <a:pPr algn="ctr">
                        <a:buNone/>
                      </a:pPr>
                      <a:r>
                        <a:rPr lang="en-US" sz="2000" dirty="0">
                          <a:solidFill>
                            <a:schemeClr val="bg1"/>
                          </a:solidFill>
                        </a:rPr>
                        <a:t>Eco-House</a:t>
                      </a:r>
                    </a:p>
                  </a:txBody>
                  <a:tcPr anchor="ctr">
                    <a:solidFill>
                      <a:srgbClr val="00B0F0"/>
                    </a:solidFill>
                  </a:tcPr>
                </a:tc>
                <a:extLst>
                  <a:ext uri="{0D108BD9-81ED-4DB2-BD59-A6C34878D82A}">
                    <a16:rowId xmlns:a16="http://schemas.microsoft.com/office/drawing/2014/main" val="1967198803"/>
                  </a:ext>
                </a:extLst>
              </a:tr>
              <a:tr h="650284">
                <a:tc>
                  <a:txBody>
                    <a:bodyPr/>
                    <a:lstStyle/>
                    <a:p>
                      <a:pPr>
                        <a:buNone/>
                      </a:pPr>
                      <a:r>
                        <a:rPr lang="en-US" sz="2000" dirty="0"/>
                        <a:t>1. Raw Materials</a:t>
                      </a:r>
                    </a:p>
                  </a:txBody>
                  <a:tcPr anchor="ctr"/>
                </a:tc>
                <a:tc>
                  <a:txBody>
                    <a:bodyPr/>
                    <a:lstStyle/>
                    <a:p>
                      <a:pPr>
                        <a:buNone/>
                      </a:pPr>
                      <a:r>
                        <a:rPr lang="en-US" sz="2000"/>
                        <a:t>Cement, steel, asphalt</a:t>
                      </a:r>
                    </a:p>
                  </a:txBody>
                  <a:tcPr anchor="ctr"/>
                </a:tc>
                <a:tc>
                  <a:txBody>
                    <a:bodyPr/>
                    <a:lstStyle/>
                    <a:p>
                      <a:pPr>
                        <a:buNone/>
                      </a:pPr>
                      <a:r>
                        <a:rPr lang="en-US" sz="2000"/>
                        <a:t>Wood, recycled plastics, soil/plants</a:t>
                      </a:r>
                    </a:p>
                  </a:txBody>
                  <a:tcPr anchor="ctr"/>
                </a:tc>
                <a:extLst>
                  <a:ext uri="{0D108BD9-81ED-4DB2-BD59-A6C34878D82A}">
                    <a16:rowId xmlns:a16="http://schemas.microsoft.com/office/drawing/2014/main" val="870364406"/>
                  </a:ext>
                </a:extLst>
              </a:tr>
              <a:tr h="1105482">
                <a:tc>
                  <a:txBody>
                    <a:bodyPr/>
                    <a:lstStyle/>
                    <a:p>
                      <a:pPr>
                        <a:buNone/>
                      </a:pPr>
                      <a:r>
                        <a:rPr lang="en-US" sz="2000" dirty="0"/>
                        <a:t>2. Processing</a:t>
                      </a:r>
                    </a:p>
                  </a:txBody>
                  <a:tcPr anchor="ctr"/>
                </a:tc>
                <a:tc>
                  <a:txBody>
                    <a:bodyPr/>
                    <a:lstStyle/>
                    <a:p>
                      <a:pPr>
                        <a:buNone/>
                      </a:pPr>
                      <a:r>
                        <a:rPr lang="en-US" sz="2000" dirty="0"/>
                        <a:t>Energy-heavy kilns, smelting</a:t>
                      </a:r>
                    </a:p>
                  </a:txBody>
                  <a:tcPr anchor="ctr"/>
                </a:tc>
                <a:tc>
                  <a:txBody>
                    <a:bodyPr/>
                    <a:lstStyle/>
                    <a:p>
                      <a:pPr>
                        <a:buNone/>
                      </a:pPr>
                      <a:r>
                        <a:rPr lang="en-US" sz="2000"/>
                        <a:t>Recycled/natural insulation, solar panel refining</a:t>
                      </a:r>
                    </a:p>
                  </a:txBody>
                  <a:tcPr anchor="ctr"/>
                </a:tc>
                <a:extLst>
                  <a:ext uri="{0D108BD9-81ED-4DB2-BD59-A6C34878D82A}">
                    <a16:rowId xmlns:a16="http://schemas.microsoft.com/office/drawing/2014/main" val="1555181532"/>
                  </a:ext>
                </a:extLst>
              </a:tr>
              <a:tr h="650284">
                <a:tc>
                  <a:txBody>
                    <a:bodyPr/>
                    <a:lstStyle/>
                    <a:p>
                      <a:pPr>
                        <a:buNone/>
                      </a:pPr>
                      <a:r>
                        <a:rPr lang="en-US" sz="2000" dirty="0"/>
                        <a:t>3. Construction</a:t>
                      </a:r>
                    </a:p>
                  </a:txBody>
                  <a:tcPr anchor="ctr"/>
                </a:tc>
                <a:tc>
                  <a:txBody>
                    <a:bodyPr/>
                    <a:lstStyle/>
                    <a:p>
                      <a:pPr>
                        <a:buNone/>
                      </a:pPr>
                      <a:r>
                        <a:rPr lang="en-US" sz="2000"/>
                        <a:t>Energy-intensive, lots of waste</a:t>
                      </a:r>
                    </a:p>
                  </a:txBody>
                  <a:tcPr anchor="ctr"/>
                </a:tc>
                <a:tc>
                  <a:txBody>
                    <a:bodyPr/>
                    <a:lstStyle/>
                    <a:p>
                      <a:pPr>
                        <a:buNone/>
                      </a:pPr>
                      <a:r>
                        <a:rPr lang="en-US" sz="2000"/>
                        <a:t>Modular, design for disassembly</a:t>
                      </a:r>
                    </a:p>
                  </a:txBody>
                  <a:tcPr anchor="ctr"/>
                </a:tc>
                <a:extLst>
                  <a:ext uri="{0D108BD9-81ED-4DB2-BD59-A6C34878D82A}">
                    <a16:rowId xmlns:a16="http://schemas.microsoft.com/office/drawing/2014/main" val="1826200056"/>
                  </a:ext>
                </a:extLst>
              </a:tr>
              <a:tr h="1105482">
                <a:tc>
                  <a:txBody>
                    <a:bodyPr/>
                    <a:lstStyle/>
                    <a:p>
                      <a:pPr>
                        <a:buNone/>
                      </a:pPr>
                      <a:r>
                        <a:rPr lang="en-US" sz="2000" dirty="0"/>
                        <a:t>4. Use Phase</a:t>
                      </a:r>
                    </a:p>
                  </a:txBody>
                  <a:tcPr anchor="ctr"/>
                </a:tc>
                <a:tc>
                  <a:txBody>
                    <a:bodyPr/>
                    <a:lstStyle/>
                    <a:p>
                      <a:pPr>
                        <a:buNone/>
                      </a:pPr>
                      <a:r>
                        <a:rPr lang="en-US" sz="2000"/>
                        <a:t>Fossil electricity, poor insulation</a:t>
                      </a:r>
                    </a:p>
                  </a:txBody>
                  <a:tcPr anchor="ctr"/>
                </a:tc>
                <a:tc>
                  <a:txBody>
                    <a:bodyPr/>
                    <a:lstStyle/>
                    <a:p>
                      <a:pPr>
                        <a:buNone/>
                      </a:pPr>
                      <a:r>
                        <a:rPr lang="en-US" sz="2000" dirty="0"/>
                        <a:t>Solar power, green roof insulation, water reuse</a:t>
                      </a:r>
                    </a:p>
                  </a:txBody>
                  <a:tcPr anchor="ctr"/>
                </a:tc>
                <a:extLst>
                  <a:ext uri="{0D108BD9-81ED-4DB2-BD59-A6C34878D82A}">
                    <a16:rowId xmlns:a16="http://schemas.microsoft.com/office/drawing/2014/main" val="22956225"/>
                  </a:ext>
                </a:extLst>
              </a:tr>
              <a:tr h="650284">
                <a:tc>
                  <a:txBody>
                    <a:bodyPr/>
                    <a:lstStyle/>
                    <a:p>
                      <a:pPr>
                        <a:buNone/>
                      </a:pPr>
                      <a:r>
                        <a:rPr lang="en-US" sz="2000" dirty="0"/>
                        <a:t>5. End-of-Life</a:t>
                      </a:r>
                    </a:p>
                  </a:txBody>
                  <a:tcPr anchor="ctr"/>
                </a:tc>
                <a:tc>
                  <a:txBody>
                    <a:bodyPr/>
                    <a:lstStyle/>
                    <a:p>
                      <a:pPr>
                        <a:buNone/>
                      </a:pPr>
                      <a:r>
                        <a:rPr lang="en-US" sz="2000"/>
                        <a:t>Landfill, hard to recycle</a:t>
                      </a:r>
                    </a:p>
                  </a:txBody>
                  <a:tcPr anchor="ctr"/>
                </a:tc>
                <a:tc>
                  <a:txBody>
                    <a:bodyPr/>
                    <a:lstStyle/>
                    <a:p>
                      <a:pPr>
                        <a:buNone/>
                      </a:pPr>
                      <a:r>
                        <a:rPr lang="en-US" sz="2000" dirty="0"/>
                        <a:t>Parts reused, recycled, composted</a:t>
                      </a:r>
                    </a:p>
                  </a:txBody>
                  <a:tcPr anchor="ctr"/>
                </a:tc>
                <a:extLst>
                  <a:ext uri="{0D108BD9-81ED-4DB2-BD59-A6C34878D82A}">
                    <a16:rowId xmlns:a16="http://schemas.microsoft.com/office/drawing/2014/main" val="2500248063"/>
                  </a:ext>
                </a:extLst>
              </a:tr>
            </a:tbl>
          </a:graphicData>
        </a:graphic>
      </p:graphicFrame>
    </p:spTree>
    <p:extLst>
      <p:ext uri="{BB962C8B-B14F-4D97-AF65-F5344CB8AC3E}">
        <p14:creationId xmlns:p14="http://schemas.microsoft.com/office/powerpoint/2010/main" val="406822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E9935-9D36-B63D-19A9-BBC74D66B4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D19063-F9CB-48C4-B5F8-8B873A0E8672}"/>
              </a:ext>
            </a:extLst>
          </p:cNvPr>
          <p:cNvSpPr>
            <a:spLocks noGrp="1"/>
          </p:cNvSpPr>
          <p:nvPr>
            <p:ph type="title"/>
          </p:nvPr>
        </p:nvSpPr>
        <p:spPr/>
        <p:txBody>
          <a:bodyPr>
            <a:noAutofit/>
          </a:bodyPr>
          <a:lstStyle/>
          <a:p>
            <a:r>
              <a:rPr lang="en-US" dirty="0"/>
              <a:t>Introduction to Hands-on Activity</a:t>
            </a:r>
            <a:br>
              <a:rPr lang="en-US" dirty="0"/>
            </a:br>
            <a:endParaRPr lang="en-US" dirty="0"/>
          </a:p>
        </p:txBody>
      </p:sp>
      <p:sp>
        <p:nvSpPr>
          <p:cNvPr id="4" name="Slide Number Placeholder 3">
            <a:extLst>
              <a:ext uri="{FF2B5EF4-FFF2-40B4-BE49-F238E27FC236}">
                <a16:creationId xmlns:a16="http://schemas.microsoft.com/office/drawing/2014/main" id="{96444EC0-B61A-12C7-17F9-63A74477D49F}"/>
              </a:ext>
            </a:extLst>
          </p:cNvPr>
          <p:cNvSpPr>
            <a:spLocks noGrp="1"/>
          </p:cNvSpPr>
          <p:nvPr>
            <p:ph type="sldNum" sz="quarter" idx="4"/>
          </p:nvPr>
        </p:nvSpPr>
        <p:spPr/>
        <p:txBody>
          <a:bodyPr/>
          <a:lstStyle/>
          <a:p>
            <a:fld id="{88FDA046-6BB8-458C-8791-5964652CF6FF}" type="slidenum">
              <a:rPr lang="en-US" smtClean="0"/>
              <a:t>17</a:t>
            </a:fld>
            <a:endParaRPr lang="en-US"/>
          </a:p>
        </p:txBody>
      </p:sp>
      <p:sp>
        <p:nvSpPr>
          <p:cNvPr id="6" name="Text Placeholder 5">
            <a:extLst>
              <a:ext uri="{FF2B5EF4-FFF2-40B4-BE49-F238E27FC236}">
                <a16:creationId xmlns:a16="http://schemas.microsoft.com/office/drawing/2014/main" id="{82781F65-C2B6-187E-9FAB-860BF5B9152D}"/>
              </a:ext>
            </a:extLst>
          </p:cNvPr>
          <p:cNvSpPr>
            <a:spLocks noGrp="1"/>
          </p:cNvSpPr>
          <p:nvPr>
            <p:ph type="body" idx="1"/>
          </p:nvPr>
        </p:nvSpPr>
        <p:spPr>
          <a:xfrm>
            <a:off x="648000" y="898553"/>
            <a:ext cx="11544000" cy="4566403"/>
          </a:xfrm>
        </p:spPr>
        <p:txBody>
          <a:bodyPr>
            <a:normAutofit/>
          </a:bodyPr>
          <a:lstStyle/>
          <a:p>
            <a:pPr>
              <a:lnSpc>
                <a:spcPct val="150000"/>
              </a:lnSpc>
            </a:pPr>
            <a:r>
              <a:rPr lang="en-US" b="1" dirty="0"/>
              <a:t>Objective:</a:t>
            </a:r>
            <a:r>
              <a:rPr lang="en-US" dirty="0"/>
              <a:t> </a:t>
            </a:r>
            <a:r>
              <a:rPr lang="en-US" b="1" dirty="0"/>
              <a:t>Build the Eco House</a:t>
            </a:r>
          </a:p>
          <a:p>
            <a:pPr marL="114300" indent="0">
              <a:lnSpc>
                <a:spcPct val="150000"/>
              </a:lnSpc>
              <a:buNone/>
            </a:pPr>
            <a:endParaRPr lang="en-US" dirty="0"/>
          </a:p>
          <a:p>
            <a:pPr marL="114300" indent="0">
              <a:lnSpc>
                <a:spcPct val="150000"/>
              </a:lnSpc>
              <a:buNone/>
            </a:pPr>
            <a:endParaRPr lang="en-US" dirty="0"/>
          </a:p>
          <a:p>
            <a:pPr marL="114300" indent="0">
              <a:lnSpc>
                <a:spcPct val="150000"/>
              </a:lnSpc>
              <a:buNone/>
            </a:pPr>
            <a:endParaRPr lang="en-US" dirty="0"/>
          </a:p>
          <a:p>
            <a:pPr>
              <a:lnSpc>
                <a:spcPct val="150000"/>
              </a:lnSpc>
            </a:pPr>
            <a:r>
              <a:rPr lang="en-US" b="1" dirty="0"/>
              <a:t>Materials</a:t>
            </a:r>
            <a:r>
              <a:rPr lang="en-US" dirty="0"/>
              <a:t>:</a:t>
            </a:r>
          </a:p>
          <a:p>
            <a:pPr lvl="1">
              <a:lnSpc>
                <a:spcPct val="150000"/>
              </a:lnSpc>
            </a:pPr>
            <a:r>
              <a:rPr lang="en-US" sz="2800" dirty="0"/>
              <a:t>Eco house kit:</a:t>
            </a:r>
            <a:r>
              <a:rPr lang="en-US" sz="2400" dirty="0"/>
              <a:t> Components: solar panel, LED, pump, felt roof, soil, plants.</a:t>
            </a:r>
          </a:p>
        </p:txBody>
      </p:sp>
      <p:sp>
        <p:nvSpPr>
          <p:cNvPr id="10" name="TextBox 9">
            <a:extLst>
              <a:ext uri="{FF2B5EF4-FFF2-40B4-BE49-F238E27FC236}">
                <a16:creationId xmlns:a16="http://schemas.microsoft.com/office/drawing/2014/main" id="{3108EFCA-3544-B792-BFF8-77380B43E70C}"/>
              </a:ext>
            </a:extLst>
          </p:cNvPr>
          <p:cNvSpPr txBox="1"/>
          <p:nvPr/>
        </p:nvSpPr>
        <p:spPr>
          <a:xfrm>
            <a:off x="8050046" y="4582047"/>
            <a:ext cx="1820732" cy="307777"/>
          </a:xfrm>
          <a:prstGeom prst="rect">
            <a:avLst/>
          </a:prstGeom>
          <a:noFill/>
        </p:spPr>
        <p:txBody>
          <a:bodyPr wrap="square">
            <a:spAutoFit/>
          </a:bodyPr>
          <a:lstStyle/>
          <a:p>
            <a:pPr algn="ctr"/>
            <a:r>
              <a:rPr lang="en-US" dirty="0"/>
              <a:t>www.kosmos.de</a:t>
            </a:r>
          </a:p>
        </p:txBody>
      </p:sp>
      <p:pic>
        <p:nvPicPr>
          <p:cNvPr id="9218" name="Picture 2">
            <a:extLst>
              <a:ext uri="{FF2B5EF4-FFF2-40B4-BE49-F238E27FC236}">
                <a16:creationId xmlns:a16="http://schemas.microsoft.com/office/drawing/2014/main" id="{3F199AA7-8E4C-B2F8-539B-D2D933BA4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735" y="1781463"/>
            <a:ext cx="6001355" cy="280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66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0040-D81C-70A3-FF40-8232C4E647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450A66-20FA-2044-04F7-38132E679E2B}"/>
              </a:ext>
            </a:extLst>
          </p:cNvPr>
          <p:cNvSpPr>
            <a:spLocks noGrp="1"/>
          </p:cNvSpPr>
          <p:nvPr>
            <p:ph type="title"/>
          </p:nvPr>
        </p:nvSpPr>
        <p:spPr/>
        <p:txBody>
          <a:bodyPr>
            <a:noAutofit/>
          </a:bodyPr>
          <a:lstStyle/>
          <a:p>
            <a:r>
              <a:rPr lang="en-US" dirty="0"/>
              <a:t>Hands-on Activity: Instructions</a:t>
            </a:r>
            <a:br>
              <a:rPr lang="en-US" dirty="0"/>
            </a:br>
            <a:endParaRPr lang="en-US" dirty="0"/>
          </a:p>
        </p:txBody>
      </p:sp>
      <p:sp>
        <p:nvSpPr>
          <p:cNvPr id="4" name="Slide Number Placeholder 3">
            <a:extLst>
              <a:ext uri="{FF2B5EF4-FFF2-40B4-BE49-F238E27FC236}">
                <a16:creationId xmlns:a16="http://schemas.microsoft.com/office/drawing/2014/main" id="{2D9DF753-764B-F2C0-A916-248EE9DB6F40}"/>
              </a:ext>
            </a:extLst>
          </p:cNvPr>
          <p:cNvSpPr>
            <a:spLocks noGrp="1"/>
          </p:cNvSpPr>
          <p:nvPr>
            <p:ph type="sldNum" sz="quarter" idx="4"/>
          </p:nvPr>
        </p:nvSpPr>
        <p:spPr/>
        <p:txBody>
          <a:bodyPr/>
          <a:lstStyle/>
          <a:p>
            <a:fld id="{88FDA046-6BB8-458C-8791-5964652CF6FF}" type="slidenum">
              <a:rPr lang="en-US" smtClean="0"/>
              <a:t>18</a:t>
            </a:fld>
            <a:endParaRPr lang="en-US"/>
          </a:p>
        </p:txBody>
      </p:sp>
      <p:sp>
        <p:nvSpPr>
          <p:cNvPr id="6" name="Text Placeholder 5">
            <a:extLst>
              <a:ext uri="{FF2B5EF4-FFF2-40B4-BE49-F238E27FC236}">
                <a16:creationId xmlns:a16="http://schemas.microsoft.com/office/drawing/2014/main" id="{F7D3288E-D4BE-6138-CF1A-9F3778E90262}"/>
              </a:ext>
            </a:extLst>
          </p:cNvPr>
          <p:cNvSpPr>
            <a:spLocks noGrp="1"/>
          </p:cNvSpPr>
          <p:nvPr>
            <p:ph type="body" idx="1"/>
          </p:nvPr>
        </p:nvSpPr>
        <p:spPr>
          <a:xfrm>
            <a:off x="648000" y="954000"/>
            <a:ext cx="10980000" cy="4950002"/>
          </a:xfrm>
        </p:spPr>
        <p:txBody>
          <a:bodyPr>
            <a:normAutofit/>
          </a:bodyPr>
          <a:lstStyle/>
          <a:p>
            <a:pPr>
              <a:lnSpc>
                <a:spcPct val="200000"/>
              </a:lnSpc>
            </a:pPr>
            <a:r>
              <a:rPr lang="en-US" b="1" dirty="0"/>
              <a:t>Build the Base House</a:t>
            </a:r>
          </a:p>
          <a:p>
            <a:pPr>
              <a:lnSpc>
                <a:spcPct val="200000"/>
              </a:lnSpc>
            </a:pPr>
            <a:r>
              <a:rPr lang="en-US" b="1" dirty="0"/>
              <a:t>Team topics:</a:t>
            </a:r>
          </a:p>
          <a:p>
            <a:pPr lvl="1">
              <a:lnSpc>
                <a:spcPct val="160000"/>
              </a:lnSpc>
              <a:buClr>
                <a:srgbClr val="00B0F0"/>
              </a:buClr>
            </a:pPr>
            <a:r>
              <a:rPr lang="en-US" dirty="0"/>
              <a:t>🌱 Team Rooftop Garden &amp; Water Cycle</a:t>
            </a:r>
          </a:p>
          <a:p>
            <a:pPr lvl="1">
              <a:lnSpc>
                <a:spcPct val="160000"/>
              </a:lnSpc>
              <a:buClr>
                <a:srgbClr val="00B0F0"/>
              </a:buClr>
            </a:pPr>
            <a:r>
              <a:rPr lang="en-US" dirty="0"/>
              <a:t>🔆 Team Solar &amp; Lighting</a:t>
            </a:r>
          </a:p>
          <a:p>
            <a:pPr lvl="1">
              <a:lnSpc>
                <a:spcPct val="160000"/>
              </a:lnSpc>
              <a:buClr>
                <a:srgbClr val="00B0F0"/>
              </a:buClr>
            </a:pPr>
            <a:r>
              <a:rPr lang="en-US" dirty="0"/>
              <a:t>❄️ Team Cooling &amp; Insulation</a:t>
            </a:r>
          </a:p>
          <a:p>
            <a:pPr marL="114300" indent="0">
              <a:lnSpc>
                <a:spcPct val="200000"/>
              </a:lnSpc>
              <a:buNone/>
            </a:pPr>
            <a:r>
              <a:rPr lang="en-US" b="1" dirty="0"/>
              <a:t>Pick one specialist team topic</a:t>
            </a:r>
          </a:p>
          <a:p>
            <a:pPr lvl="1">
              <a:lnSpc>
                <a:spcPct val="200000"/>
              </a:lnSpc>
              <a:buClr>
                <a:srgbClr val="00B0F0"/>
              </a:buClr>
            </a:pPr>
            <a:endParaRPr lang="en-US" dirty="0"/>
          </a:p>
          <a:p>
            <a:pPr marL="114300" indent="0">
              <a:buNone/>
            </a:pPr>
            <a:endParaRPr lang="en-US" sz="2400" dirty="0"/>
          </a:p>
        </p:txBody>
      </p:sp>
      <p:pic>
        <p:nvPicPr>
          <p:cNvPr id="7" name="Picture 6">
            <a:extLst>
              <a:ext uri="{FF2B5EF4-FFF2-40B4-BE49-F238E27FC236}">
                <a16:creationId xmlns:a16="http://schemas.microsoft.com/office/drawing/2014/main" id="{46FBE39E-0E65-929C-53CF-F1CB3B074DD6}"/>
              </a:ext>
            </a:extLst>
          </p:cNvPr>
          <p:cNvPicPr>
            <a:picLocks noChangeAspect="1"/>
          </p:cNvPicPr>
          <p:nvPr/>
        </p:nvPicPr>
        <p:blipFill>
          <a:blip r:embed="rId3"/>
          <a:srcRect t="2153"/>
          <a:stretch>
            <a:fillRect/>
          </a:stretch>
        </p:blipFill>
        <p:spPr>
          <a:xfrm>
            <a:off x="7401261" y="953999"/>
            <a:ext cx="4458014" cy="4566404"/>
          </a:xfrm>
          <a:prstGeom prst="rect">
            <a:avLst/>
          </a:prstGeom>
        </p:spPr>
      </p:pic>
      <p:sp>
        <p:nvSpPr>
          <p:cNvPr id="8" name="TextBox 7">
            <a:extLst>
              <a:ext uri="{FF2B5EF4-FFF2-40B4-BE49-F238E27FC236}">
                <a16:creationId xmlns:a16="http://schemas.microsoft.com/office/drawing/2014/main" id="{ACD98A97-5E5A-689D-0A86-D90F5D9472C7}"/>
              </a:ext>
            </a:extLst>
          </p:cNvPr>
          <p:cNvSpPr txBox="1"/>
          <p:nvPr/>
        </p:nvSpPr>
        <p:spPr>
          <a:xfrm>
            <a:off x="8719902" y="5520403"/>
            <a:ext cx="1820732" cy="307777"/>
          </a:xfrm>
          <a:prstGeom prst="rect">
            <a:avLst/>
          </a:prstGeom>
          <a:noFill/>
        </p:spPr>
        <p:txBody>
          <a:bodyPr wrap="square">
            <a:spAutoFit/>
          </a:bodyPr>
          <a:lstStyle/>
          <a:p>
            <a:pPr algn="ctr"/>
            <a:r>
              <a:rPr lang="en-US" dirty="0"/>
              <a:t>www.kosmos.de</a:t>
            </a:r>
          </a:p>
        </p:txBody>
      </p:sp>
    </p:spTree>
    <p:extLst>
      <p:ext uri="{BB962C8B-B14F-4D97-AF65-F5344CB8AC3E}">
        <p14:creationId xmlns:p14="http://schemas.microsoft.com/office/powerpoint/2010/main" val="305267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F513-E046-02AC-A97A-B80D3FA260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8AE6B4-E509-290B-8035-FC1DF4A48953}"/>
              </a:ext>
            </a:extLst>
          </p:cNvPr>
          <p:cNvSpPr>
            <a:spLocks noGrp="1"/>
          </p:cNvSpPr>
          <p:nvPr>
            <p:ph type="title"/>
          </p:nvPr>
        </p:nvSpPr>
        <p:spPr/>
        <p:txBody>
          <a:bodyPr/>
          <a:lstStyle/>
          <a:p>
            <a:r>
              <a:rPr lang="en-US" dirty="0"/>
              <a:t>Preparing for Presentations</a:t>
            </a:r>
          </a:p>
        </p:txBody>
      </p:sp>
      <p:sp>
        <p:nvSpPr>
          <p:cNvPr id="4" name="Slide Number Placeholder 3">
            <a:extLst>
              <a:ext uri="{FF2B5EF4-FFF2-40B4-BE49-F238E27FC236}">
                <a16:creationId xmlns:a16="http://schemas.microsoft.com/office/drawing/2014/main" id="{6A640086-9514-65E4-8326-716D34033D87}"/>
              </a:ext>
            </a:extLst>
          </p:cNvPr>
          <p:cNvSpPr>
            <a:spLocks noGrp="1"/>
          </p:cNvSpPr>
          <p:nvPr>
            <p:ph type="sldNum" sz="quarter" idx="4"/>
          </p:nvPr>
        </p:nvSpPr>
        <p:spPr/>
        <p:txBody>
          <a:bodyPr/>
          <a:lstStyle/>
          <a:p>
            <a:fld id="{88FDA046-6BB8-458C-8791-5964652CF6FF}" type="slidenum">
              <a:rPr lang="en-US" smtClean="0"/>
              <a:t>19</a:t>
            </a:fld>
            <a:endParaRPr lang="en-US"/>
          </a:p>
        </p:txBody>
      </p:sp>
      <p:sp>
        <p:nvSpPr>
          <p:cNvPr id="6" name="Text Placeholder 5">
            <a:extLst>
              <a:ext uri="{FF2B5EF4-FFF2-40B4-BE49-F238E27FC236}">
                <a16:creationId xmlns:a16="http://schemas.microsoft.com/office/drawing/2014/main" id="{893CFECE-B9FE-66AA-E9EC-CBD22A5ABFCB}"/>
              </a:ext>
            </a:extLst>
          </p:cNvPr>
          <p:cNvSpPr>
            <a:spLocks noGrp="1"/>
          </p:cNvSpPr>
          <p:nvPr>
            <p:ph type="body" idx="1"/>
          </p:nvPr>
        </p:nvSpPr>
        <p:spPr>
          <a:xfrm>
            <a:off x="648000" y="953999"/>
            <a:ext cx="10980000" cy="4566403"/>
          </a:xfrm>
        </p:spPr>
        <p:txBody>
          <a:bodyPr>
            <a:normAutofit/>
          </a:bodyPr>
          <a:lstStyle/>
          <a:p>
            <a:pPr>
              <a:lnSpc>
                <a:spcPct val="200000"/>
              </a:lnSpc>
            </a:pPr>
            <a:r>
              <a:rPr lang="en-US" dirty="0"/>
              <a:t>Present the Eco House</a:t>
            </a:r>
          </a:p>
          <a:p>
            <a:pPr>
              <a:lnSpc>
                <a:spcPct val="200000"/>
              </a:lnSpc>
            </a:pPr>
            <a:r>
              <a:rPr lang="en-US" dirty="0"/>
              <a:t>Experiment Results</a:t>
            </a:r>
          </a:p>
          <a:p>
            <a:pPr>
              <a:lnSpc>
                <a:spcPct val="200000"/>
              </a:lnSpc>
            </a:pPr>
            <a:r>
              <a:rPr lang="en-US" dirty="0"/>
              <a:t>Circular Economy findings</a:t>
            </a:r>
          </a:p>
          <a:p>
            <a:pPr>
              <a:lnSpc>
                <a:spcPct val="200000"/>
              </a:lnSpc>
            </a:pPr>
            <a:r>
              <a:rPr lang="en-US" dirty="0"/>
              <a:t>LCA Insights</a:t>
            </a:r>
          </a:p>
        </p:txBody>
      </p:sp>
      <p:pic>
        <p:nvPicPr>
          <p:cNvPr id="12290" name="Picture 2" descr="Presentation - Free people icons">
            <a:extLst>
              <a:ext uri="{FF2B5EF4-FFF2-40B4-BE49-F238E27FC236}">
                <a16:creationId xmlns:a16="http://schemas.microsoft.com/office/drawing/2014/main" id="{281A1790-40CC-0804-1EC7-529E22D98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1298" y="1757446"/>
            <a:ext cx="2212258" cy="2212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6DABFA-24A9-3EBC-E387-02B4E60892CB}"/>
              </a:ext>
            </a:extLst>
          </p:cNvPr>
          <p:cNvSpPr txBox="1"/>
          <p:nvPr/>
        </p:nvSpPr>
        <p:spPr>
          <a:xfrm>
            <a:off x="9466834" y="3969704"/>
            <a:ext cx="2612277" cy="246221"/>
          </a:xfrm>
          <a:prstGeom prst="rect">
            <a:avLst/>
          </a:prstGeom>
          <a:noFill/>
        </p:spPr>
        <p:txBody>
          <a:bodyPr wrap="square">
            <a:spAutoFit/>
          </a:bodyPr>
          <a:lstStyle/>
          <a:p>
            <a:pPr algn="ctr"/>
            <a:r>
              <a:rPr lang="en-US" sz="1000" i="1" dirty="0"/>
              <a:t>Source: https://www.shutterstock.com/</a:t>
            </a:r>
          </a:p>
        </p:txBody>
      </p:sp>
    </p:spTree>
    <p:extLst>
      <p:ext uri="{BB962C8B-B14F-4D97-AF65-F5344CB8AC3E}">
        <p14:creationId xmlns:p14="http://schemas.microsoft.com/office/powerpoint/2010/main" val="16527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ctrTitle"/>
          </p:nvPr>
        </p:nvSpPr>
        <p:spPr>
          <a:xfrm>
            <a:off x="241480" y="2069690"/>
            <a:ext cx="11709039" cy="1947617"/>
          </a:xfrm>
          <a:prstGeom prst="rect">
            <a:avLst/>
          </a:prstGeom>
          <a:noFill/>
          <a:ln>
            <a:noFill/>
          </a:ln>
        </p:spPr>
        <p:txBody>
          <a:bodyPr spcFirstLastPara="1" wrap="square" lIns="0" tIns="0" rIns="0" bIns="0" anchor="t" anchorCtr="0">
            <a:noAutofit/>
          </a:bodyPr>
          <a:lstStyle/>
          <a:p>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Re-Build the Future</a:t>
            </a:r>
            <a:b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b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 Eco-Homes in a Circular World</a:t>
            </a:r>
            <a:b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br>
            <a:br>
              <a:rPr lang="en-US" sz="6600" dirty="0"/>
            </a:br>
            <a:endParaRPr lang="en-U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TextBox 1">
            <a:extLst>
              <a:ext uri="{FF2B5EF4-FFF2-40B4-BE49-F238E27FC236}">
                <a16:creationId xmlns:a16="http://schemas.microsoft.com/office/drawing/2014/main" id="{C6C48AE6-C248-813A-7CED-9239261BE4BE}"/>
              </a:ext>
            </a:extLst>
          </p:cNvPr>
          <p:cNvSpPr txBox="1"/>
          <p:nvPr/>
        </p:nvSpPr>
        <p:spPr>
          <a:xfrm>
            <a:off x="-1" y="4863612"/>
            <a:ext cx="12192000" cy="584775"/>
          </a:xfrm>
          <a:prstGeom prst="rect">
            <a:avLst/>
          </a:prstGeom>
          <a:noFill/>
        </p:spPr>
        <p:txBody>
          <a:bodyPr wrap="square" rtlCol="0">
            <a:spAutoFit/>
          </a:bodyPr>
          <a:lstStyle/>
          <a:p>
            <a:pPr algn="ctr"/>
            <a:r>
              <a:rPr lang="en-US" sz="3200" b="1" dirty="0">
                <a:solidFill>
                  <a:schemeClr val="bg1"/>
                </a:solidFill>
              </a:rPr>
              <a:t>THEME: CONSTRUCTION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BC834-C05D-4B06-1A21-F0F51E0A37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2B46F6-C16F-4C11-53F7-B8AE4EAA8673}"/>
              </a:ext>
            </a:extLst>
          </p:cNvPr>
          <p:cNvSpPr>
            <a:spLocks noGrp="1"/>
          </p:cNvSpPr>
          <p:nvPr>
            <p:ph type="title"/>
          </p:nvPr>
        </p:nvSpPr>
        <p:spPr/>
        <p:txBody>
          <a:bodyPr/>
          <a:lstStyle/>
          <a:p>
            <a:r>
              <a:rPr lang="en-US" dirty="0"/>
              <a:t>Awards</a:t>
            </a:r>
          </a:p>
        </p:txBody>
      </p:sp>
      <p:sp>
        <p:nvSpPr>
          <p:cNvPr id="4" name="Slide Number Placeholder 3">
            <a:extLst>
              <a:ext uri="{FF2B5EF4-FFF2-40B4-BE49-F238E27FC236}">
                <a16:creationId xmlns:a16="http://schemas.microsoft.com/office/drawing/2014/main" id="{3D877BEA-7DC9-EE11-B20D-7B7E42D4B0DD}"/>
              </a:ext>
            </a:extLst>
          </p:cNvPr>
          <p:cNvSpPr>
            <a:spLocks noGrp="1"/>
          </p:cNvSpPr>
          <p:nvPr>
            <p:ph type="sldNum" sz="quarter" idx="4"/>
          </p:nvPr>
        </p:nvSpPr>
        <p:spPr/>
        <p:txBody>
          <a:bodyPr/>
          <a:lstStyle/>
          <a:p>
            <a:fld id="{88FDA046-6BB8-458C-8791-5964652CF6FF}" type="slidenum">
              <a:rPr lang="en-US" smtClean="0"/>
              <a:t>20</a:t>
            </a:fld>
            <a:endParaRPr lang="en-US"/>
          </a:p>
        </p:txBody>
      </p:sp>
      <p:sp>
        <p:nvSpPr>
          <p:cNvPr id="6" name="Text Placeholder 5">
            <a:extLst>
              <a:ext uri="{FF2B5EF4-FFF2-40B4-BE49-F238E27FC236}">
                <a16:creationId xmlns:a16="http://schemas.microsoft.com/office/drawing/2014/main" id="{965C22F5-1D8D-C026-7232-E7DDEE63DEBF}"/>
              </a:ext>
            </a:extLst>
          </p:cNvPr>
          <p:cNvSpPr>
            <a:spLocks noGrp="1"/>
          </p:cNvSpPr>
          <p:nvPr>
            <p:ph type="body" idx="1"/>
          </p:nvPr>
        </p:nvSpPr>
        <p:spPr>
          <a:xfrm>
            <a:off x="648000" y="953999"/>
            <a:ext cx="10980000" cy="4566403"/>
          </a:xfrm>
        </p:spPr>
        <p:txBody>
          <a:bodyPr/>
          <a:lstStyle/>
          <a:p>
            <a:pPr>
              <a:lnSpc>
                <a:spcPct val="150000"/>
              </a:lnSpc>
            </a:pPr>
            <a:r>
              <a:rPr lang="en-US" dirty="0"/>
              <a:t>🏢 Best Build</a:t>
            </a:r>
          </a:p>
          <a:p>
            <a:pPr>
              <a:lnSpc>
                <a:spcPct val="150000"/>
              </a:lnSpc>
            </a:pPr>
            <a:r>
              <a:rPr lang="en-US" dirty="0"/>
              <a:t>📊 Best LCA Reflection</a:t>
            </a:r>
          </a:p>
          <a:p>
            <a:pPr>
              <a:lnSpc>
                <a:spcPct val="150000"/>
              </a:lnSpc>
            </a:pPr>
            <a:r>
              <a:rPr lang="en-US" dirty="0"/>
              <a:t>🤝 Best Team Collaboration</a:t>
            </a:r>
          </a:p>
          <a:p>
            <a:pPr>
              <a:lnSpc>
                <a:spcPct val="150000"/>
              </a:lnSpc>
            </a:pPr>
            <a:r>
              <a:rPr lang="en-US" dirty="0"/>
              <a:t>💡 Most Innovative Circular Economy Idea</a:t>
            </a:r>
          </a:p>
        </p:txBody>
      </p:sp>
      <p:pic>
        <p:nvPicPr>
          <p:cNvPr id="14340" name="Picture 4">
            <a:extLst>
              <a:ext uri="{FF2B5EF4-FFF2-40B4-BE49-F238E27FC236}">
                <a16:creationId xmlns:a16="http://schemas.microsoft.com/office/drawing/2014/main" id="{602ECA0A-BEAD-EB0C-A0A3-9B66731336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74" t="11930" r="24144"/>
          <a:stretch>
            <a:fillRect/>
          </a:stretch>
        </p:blipFill>
        <p:spPr bwMode="auto">
          <a:xfrm>
            <a:off x="8785245" y="2203506"/>
            <a:ext cx="3406755" cy="33168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A503E4-3B78-5C76-5163-7ABC4F2FD319}"/>
              </a:ext>
            </a:extLst>
          </p:cNvPr>
          <p:cNvSpPr txBox="1"/>
          <p:nvPr/>
        </p:nvSpPr>
        <p:spPr>
          <a:xfrm>
            <a:off x="9217658" y="5265152"/>
            <a:ext cx="2326342" cy="246221"/>
          </a:xfrm>
          <a:prstGeom prst="rect">
            <a:avLst/>
          </a:prstGeom>
          <a:noFill/>
        </p:spPr>
        <p:txBody>
          <a:bodyPr wrap="square">
            <a:spAutoFit/>
          </a:bodyPr>
          <a:lstStyle/>
          <a:p>
            <a:r>
              <a:rPr lang="en-US" sz="1000" i="1" dirty="0"/>
              <a:t>Source: https://www.slideteam.net/</a:t>
            </a:r>
          </a:p>
        </p:txBody>
      </p:sp>
    </p:spTree>
    <p:extLst>
      <p:ext uri="{BB962C8B-B14F-4D97-AF65-F5344CB8AC3E}">
        <p14:creationId xmlns:p14="http://schemas.microsoft.com/office/powerpoint/2010/main" val="437343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351B-F2D6-155B-7090-5F06D36148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0B6736-D495-2D9C-B1C1-D7F015A8D1EA}"/>
              </a:ext>
            </a:extLst>
          </p:cNvPr>
          <p:cNvSpPr>
            <a:spLocks noGrp="1"/>
          </p:cNvSpPr>
          <p:nvPr>
            <p:ph type="title"/>
          </p:nvPr>
        </p:nvSpPr>
        <p:spPr/>
        <p:txBody>
          <a:bodyPr>
            <a:noAutofit/>
          </a:bodyPr>
          <a:lstStyle/>
          <a:p>
            <a:r>
              <a:rPr lang="en-US" dirty="0"/>
              <a:t>Real-World Inspiration</a:t>
            </a:r>
          </a:p>
        </p:txBody>
      </p:sp>
      <p:sp>
        <p:nvSpPr>
          <p:cNvPr id="4" name="Slide Number Placeholder 3">
            <a:extLst>
              <a:ext uri="{FF2B5EF4-FFF2-40B4-BE49-F238E27FC236}">
                <a16:creationId xmlns:a16="http://schemas.microsoft.com/office/drawing/2014/main" id="{CF084B9D-8286-9517-D7EF-4EFFA95D5C55}"/>
              </a:ext>
            </a:extLst>
          </p:cNvPr>
          <p:cNvSpPr>
            <a:spLocks noGrp="1"/>
          </p:cNvSpPr>
          <p:nvPr>
            <p:ph type="sldNum" sz="quarter" idx="4"/>
          </p:nvPr>
        </p:nvSpPr>
        <p:spPr/>
        <p:txBody>
          <a:bodyPr/>
          <a:lstStyle/>
          <a:p>
            <a:fld id="{88FDA046-6BB8-458C-8791-5964652CF6FF}" type="slidenum">
              <a:rPr lang="en-US" smtClean="0"/>
              <a:t>21</a:t>
            </a:fld>
            <a:endParaRPr lang="en-US"/>
          </a:p>
        </p:txBody>
      </p:sp>
      <p:sp>
        <p:nvSpPr>
          <p:cNvPr id="6" name="Text Placeholder 5">
            <a:extLst>
              <a:ext uri="{FF2B5EF4-FFF2-40B4-BE49-F238E27FC236}">
                <a16:creationId xmlns:a16="http://schemas.microsoft.com/office/drawing/2014/main" id="{F819D9C0-72A1-6E42-1619-5F3F6C1671CE}"/>
              </a:ext>
            </a:extLst>
          </p:cNvPr>
          <p:cNvSpPr>
            <a:spLocks noGrp="1"/>
          </p:cNvSpPr>
          <p:nvPr>
            <p:ph type="body" idx="1"/>
          </p:nvPr>
        </p:nvSpPr>
        <p:spPr>
          <a:xfrm>
            <a:off x="648000" y="953999"/>
            <a:ext cx="10980000" cy="4566403"/>
          </a:xfrm>
        </p:spPr>
        <p:txBody>
          <a:bodyPr/>
          <a:lstStyle/>
          <a:p>
            <a:pPr>
              <a:lnSpc>
                <a:spcPct val="200000"/>
              </a:lnSpc>
            </a:pPr>
            <a:r>
              <a:rPr lang="en-US" dirty="0"/>
              <a:t>Bosco </a:t>
            </a:r>
            <a:r>
              <a:rPr lang="en-US" dirty="0" err="1"/>
              <a:t>Verticale</a:t>
            </a:r>
            <a:r>
              <a:rPr lang="en-US" dirty="0"/>
              <a:t>: Milan </a:t>
            </a:r>
          </a:p>
          <a:p>
            <a:pPr>
              <a:lnSpc>
                <a:spcPct val="200000"/>
              </a:lnSpc>
            </a:pPr>
            <a:r>
              <a:rPr lang="en-US" dirty="0"/>
              <a:t>The Edge: Amsterdam</a:t>
            </a:r>
          </a:p>
          <a:p>
            <a:pPr marL="114300" indent="0">
              <a:lnSpc>
                <a:spcPct val="150000"/>
              </a:lnSpc>
              <a:buNone/>
            </a:pPr>
            <a:endParaRPr lang="en-US" dirty="0"/>
          </a:p>
        </p:txBody>
      </p:sp>
      <p:pic>
        <p:nvPicPr>
          <p:cNvPr id="12290" name="Picture 2" descr="Vertical Forest in Milano with Eterno Ivica">
            <a:extLst>
              <a:ext uri="{FF2B5EF4-FFF2-40B4-BE49-F238E27FC236}">
                <a16:creationId xmlns:a16="http://schemas.microsoft.com/office/drawing/2014/main" id="{1CD49DDE-5E81-DA8D-C91D-F049738FA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369" y="908978"/>
            <a:ext cx="3460631" cy="2162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A6AB04-430D-AB15-7325-E12B5DFAF301}"/>
              </a:ext>
            </a:extLst>
          </p:cNvPr>
          <p:cNvSpPr txBox="1"/>
          <p:nvPr/>
        </p:nvSpPr>
        <p:spPr>
          <a:xfrm>
            <a:off x="8083369" y="3047762"/>
            <a:ext cx="3460631" cy="307777"/>
          </a:xfrm>
          <a:prstGeom prst="rect">
            <a:avLst/>
          </a:prstGeom>
          <a:noFill/>
        </p:spPr>
        <p:txBody>
          <a:bodyPr wrap="square">
            <a:spAutoFit/>
          </a:bodyPr>
          <a:lstStyle/>
          <a:p>
            <a:r>
              <a:rPr lang="en-US" dirty="0"/>
              <a:t>www.pedestal-eternoivica.com</a:t>
            </a:r>
          </a:p>
        </p:txBody>
      </p:sp>
      <p:pic>
        <p:nvPicPr>
          <p:cNvPr id="12292" name="Picture 4" descr="The Edge | PLP Architecture">
            <a:extLst>
              <a:ext uri="{FF2B5EF4-FFF2-40B4-BE49-F238E27FC236}">
                <a16:creationId xmlns:a16="http://schemas.microsoft.com/office/drawing/2014/main" id="{F160C14E-667E-8BF2-09DC-49FE575C4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369" y="3355539"/>
            <a:ext cx="3460631" cy="23095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EC1D5C-C393-035A-0593-4E04EA5CAC2D}"/>
              </a:ext>
            </a:extLst>
          </p:cNvPr>
          <p:cNvSpPr txBox="1"/>
          <p:nvPr/>
        </p:nvSpPr>
        <p:spPr>
          <a:xfrm>
            <a:off x="8083369" y="5676974"/>
            <a:ext cx="3460631" cy="246221"/>
          </a:xfrm>
          <a:prstGeom prst="rect">
            <a:avLst/>
          </a:prstGeom>
          <a:noFill/>
        </p:spPr>
        <p:txBody>
          <a:bodyPr wrap="square">
            <a:spAutoFit/>
          </a:bodyPr>
          <a:lstStyle/>
          <a:p>
            <a:pPr algn="ctr"/>
            <a:r>
              <a:rPr lang="en-US" sz="1000" dirty="0"/>
              <a:t>www.archilovers.com</a:t>
            </a:r>
          </a:p>
        </p:txBody>
      </p:sp>
      <p:sp>
        <p:nvSpPr>
          <p:cNvPr id="12" name="TextBox 11">
            <a:extLst>
              <a:ext uri="{FF2B5EF4-FFF2-40B4-BE49-F238E27FC236}">
                <a16:creationId xmlns:a16="http://schemas.microsoft.com/office/drawing/2014/main" id="{B3E20DA8-0041-7746-3908-80768AC3BE81}"/>
              </a:ext>
            </a:extLst>
          </p:cNvPr>
          <p:cNvSpPr txBox="1"/>
          <p:nvPr/>
        </p:nvSpPr>
        <p:spPr>
          <a:xfrm>
            <a:off x="4666129" y="1390539"/>
            <a:ext cx="6104964" cy="307777"/>
          </a:xfrm>
          <a:prstGeom prst="rect">
            <a:avLst/>
          </a:prstGeom>
          <a:noFill/>
        </p:spPr>
        <p:txBody>
          <a:bodyPr wrap="square">
            <a:spAutoFit/>
          </a:bodyPr>
          <a:lstStyle/>
          <a:p>
            <a:r>
              <a:rPr lang="en-US" dirty="0"/>
              <a:t>https://youtu.be/eh1MxO-u7bU</a:t>
            </a:r>
          </a:p>
        </p:txBody>
      </p:sp>
      <p:sp>
        <p:nvSpPr>
          <p:cNvPr id="14" name="TextBox 13">
            <a:extLst>
              <a:ext uri="{FF2B5EF4-FFF2-40B4-BE49-F238E27FC236}">
                <a16:creationId xmlns:a16="http://schemas.microsoft.com/office/drawing/2014/main" id="{6AB2863C-A227-8077-6F8D-1D4AC52E8DB1}"/>
              </a:ext>
            </a:extLst>
          </p:cNvPr>
          <p:cNvSpPr txBox="1"/>
          <p:nvPr/>
        </p:nvSpPr>
        <p:spPr>
          <a:xfrm>
            <a:off x="4666129" y="2444311"/>
            <a:ext cx="6104964" cy="307777"/>
          </a:xfrm>
          <a:prstGeom prst="rect">
            <a:avLst/>
          </a:prstGeom>
          <a:noFill/>
        </p:spPr>
        <p:txBody>
          <a:bodyPr wrap="square">
            <a:spAutoFit/>
          </a:bodyPr>
          <a:lstStyle/>
          <a:p>
            <a:r>
              <a:rPr lang="en-US" dirty="0"/>
              <a:t>https://youtu.be/JSzko-K7dzo</a:t>
            </a:r>
          </a:p>
        </p:txBody>
      </p:sp>
    </p:spTree>
    <p:extLst>
      <p:ext uri="{BB962C8B-B14F-4D97-AF65-F5344CB8AC3E}">
        <p14:creationId xmlns:p14="http://schemas.microsoft.com/office/powerpoint/2010/main" val="1284609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5D2D-C72F-E7DE-24FF-DADD6419A2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57334F-086F-0A9B-C7E1-1E674CE57B2B}"/>
              </a:ext>
            </a:extLst>
          </p:cNvPr>
          <p:cNvSpPr>
            <a:spLocks noGrp="1"/>
          </p:cNvSpPr>
          <p:nvPr>
            <p:ph type="title"/>
          </p:nvPr>
        </p:nvSpPr>
        <p:spPr/>
        <p:txBody>
          <a:bodyPr>
            <a:noAutofit/>
          </a:bodyPr>
          <a:lstStyle/>
          <a:p>
            <a:r>
              <a:rPr lang="en-US" dirty="0"/>
              <a:t>Any Questions? Let’s Discuss!</a:t>
            </a:r>
            <a:br>
              <a:rPr lang="en-US" dirty="0"/>
            </a:br>
            <a:endParaRPr lang="en-US" dirty="0"/>
          </a:p>
        </p:txBody>
      </p:sp>
      <p:sp>
        <p:nvSpPr>
          <p:cNvPr id="4" name="Slide Number Placeholder 3">
            <a:extLst>
              <a:ext uri="{FF2B5EF4-FFF2-40B4-BE49-F238E27FC236}">
                <a16:creationId xmlns:a16="http://schemas.microsoft.com/office/drawing/2014/main" id="{DF9A0176-74BC-6560-281E-B5D3BA63FA52}"/>
              </a:ext>
            </a:extLst>
          </p:cNvPr>
          <p:cNvSpPr>
            <a:spLocks noGrp="1"/>
          </p:cNvSpPr>
          <p:nvPr>
            <p:ph type="sldNum" sz="quarter" idx="4"/>
          </p:nvPr>
        </p:nvSpPr>
        <p:spPr/>
        <p:txBody>
          <a:bodyPr/>
          <a:lstStyle/>
          <a:p>
            <a:fld id="{88FDA046-6BB8-458C-8791-5964652CF6FF}" type="slidenum">
              <a:rPr lang="en-US" smtClean="0"/>
              <a:t>22</a:t>
            </a:fld>
            <a:endParaRPr lang="en-US"/>
          </a:p>
        </p:txBody>
      </p:sp>
      <p:sp>
        <p:nvSpPr>
          <p:cNvPr id="6" name="Text Placeholder 5">
            <a:extLst>
              <a:ext uri="{FF2B5EF4-FFF2-40B4-BE49-F238E27FC236}">
                <a16:creationId xmlns:a16="http://schemas.microsoft.com/office/drawing/2014/main" id="{02FBEAA9-641B-43F2-CC42-AE0DD124B128}"/>
              </a:ext>
            </a:extLst>
          </p:cNvPr>
          <p:cNvSpPr>
            <a:spLocks noGrp="1"/>
          </p:cNvSpPr>
          <p:nvPr>
            <p:ph type="body" idx="1"/>
          </p:nvPr>
        </p:nvSpPr>
        <p:spPr>
          <a:xfrm>
            <a:off x="648000" y="953999"/>
            <a:ext cx="10980000" cy="4566403"/>
          </a:xfrm>
        </p:spPr>
        <p:txBody>
          <a:bodyPr/>
          <a:lstStyle/>
          <a:p>
            <a:pPr>
              <a:lnSpc>
                <a:spcPct val="200000"/>
              </a:lnSpc>
            </a:pPr>
            <a:r>
              <a:rPr lang="en-US" dirty="0"/>
              <a:t>❓ Ask about anything unclear in the LCA or CE concepts</a:t>
            </a:r>
          </a:p>
          <a:p>
            <a:pPr>
              <a:lnSpc>
                <a:spcPct val="200000"/>
              </a:lnSpc>
            </a:pPr>
            <a:r>
              <a:rPr lang="en-US" dirty="0"/>
              <a:t>💭 Share your ideas for improving the activity or your product</a:t>
            </a:r>
          </a:p>
          <a:p>
            <a:pPr marL="114300" indent="0">
              <a:lnSpc>
                <a:spcPct val="150000"/>
              </a:lnSpc>
              <a:buNone/>
            </a:pPr>
            <a:endParaRPr lang="en-US" dirty="0"/>
          </a:p>
          <a:p>
            <a:pPr marL="114300" indent="0">
              <a:lnSpc>
                <a:spcPct val="150000"/>
              </a:lnSpc>
              <a:buNone/>
            </a:pPr>
            <a:endParaRPr lang="en-US" dirty="0"/>
          </a:p>
        </p:txBody>
      </p:sp>
      <p:pic>
        <p:nvPicPr>
          <p:cNvPr id="5" name="Picture 4">
            <a:extLst>
              <a:ext uri="{FF2B5EF4-FFF2-40B4-BE49-F238E27FC236}">
                <a16:creationId xmlns:a16="http://schemas.microsoft.com/office/drawing/2014/main" id="{DDD78266-59C6-97C5-BA98-EA1AAC04B5A9}"/>
              </a:ext>
            </a:extLst>
          </p:cNvPr>
          <p:cNvPicPr>
            <a:picLocks noChangeAspect="1"/>
          </p:cNvPicPr>
          <p:nvPr/>
        </p:nvPicPr>
        <p:blipFill>
          <a:blip r:embed="rId3"/>
          <a:stretch>
            <a:fillRect/>
          </a:stretch>
        </p:blipFill>
        <p:spPr>
          <a:xfrm>
            <a:off x="10414057" y="4373567"/>
            <a:ext cx="1329398" cy="1329398"/>
          </a:xfrm>
          <a:prstGeom prst="rect">
            <a:avLst/>
          </a:prstGeom>
        </p:spPr>
      </p:pic>
      <p:sp>
        <p:nvSpPr>
          <p:cNvPr id="8" name="TextBox 7">
            <a:extLst>
              <a:ext uri="{FF2B5EF4-FFF2-40B4-BE49-F238E27FC236}">
                <a16:creationId xmlns:a16="http://schemas.microsoft.com/office/drawing/2014/main" id="{241894E4-620E-1638-3A72-B2C634C6A956}"/>
              </a:ext>
            </a:extLst>
          </p:cNvPr>
          <p:cNvSpPr txBox="1"/>
          <p:nvPr/>
        </p:nvSpPr>
        <p:spPr>
          <a:xfrm>
            <a:off x="10151374" y="5702965"/>
            <a:ext cx="1854764" cy="246221"/>
          </a:xfrm>
          <a:prstGeom prst="rect">
            <a:avLst/>
          </a:prstGeom>
          <a:noFill/>
        </p:spPr>
        <p:txBody>
          <a:bodyPr wrap="square">
            <a:spAutoFit/>
          </a:bodyPr>
          <a:lstStyle/>
          <a:p>
            <a:r>
              <a:rPr lang="en-US" sz="1000" i="1" dirty="0"/>
              <a:t>Source: https://pngtree.com/</a:t>
            </a:r>
          </a:p>
        </p:txBody>
      </p:sp>
    </p:spTree>
    <p:extLst>
      <p:ext uri="{BB962C8B-B14F-4D97-AF65-F5344CB8AC3E}">
        <p14:creationId xmlns:p14="http://schemas.microsoft.com/office/powerpoint/2010/main" val="3225868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F54A4A-6BC7-6C43-4A74-D57393F008EE}"/>
              </a:ext>
            </a:extLst>
          </p:cNvPr>
          <p:cNvSpPr>
            <a:spLocks noGrp="1"/>
          </p:cNvSpPr>
          <p:nvPr>
            <p:ph type="body" idx="1"/>
          </p:nvPr>
        </p:nvSpPr>
        <p:spPr/>
        <p:txBody>
          <a:bodyPr/>
          <a:lstStyle/>
          <a:p>
            <a:pPr>
              <a:lnSpc>
                <a:spcPct val="100000"/>
              </a:lnSpc>
            </a:pPr>
            <a:r>
              <a:rPr lang="en-US" dirty="0"/>
              <a:t>You are now an Eco Designer!</a:t>
            </a:r>
          </a:p>
          <a:p>
            <a:pPr>
              <a:lnSpc>
                <a:spcPct val="200000"/>
              </a:lnSpc>
            </a:pPr>
            <a:r>
              <a:rPr lang="en-US" dirty="0"/>
              <a:t>Keep </a:t>
            </a:r>
            <a:r>
              <a:rPr lang="en-US"/>
              <a:t>thinking about materials </a:t>
            </a:r>
            <a:r>
              <a:rPr lang="en-US" dirty="0"/>
              <a:t>and the planet</a:t>
            </a:r>
          </a:p>
          <a:p>
            <a:endParaRPr lang="en-US" dirty="0"/>
          </a:p>
          <a:p>
            <a:endParaRPr lang="en-US" dirty="0"/>
          </a:p>
        </p:txBody>
      </p:sp>
      <p:sp>
        <p:nvSpPr>
          <p:cNvPr id="3" name="Title 2">
            <a:extLst>
              <a:ext uri="{FF2B5EF4-FFF2-40B4-BE49-F238E27FC236}">
                <a16:creationId xmlns:a16="http://schemas.microsoft.com/office/drawing/2014/main" id="{8E6E8A93-E3EE-763D-D178-CB9F27A4EED7}"/>
              </a:ext>
            </a:extLst>
          </p:cNvPr>
          <p:cNvSpPr>
            <a:spLocks noGrp="1"/>
          </p:cNvSpPr>
          <p:nvPr>
            <p:ph type="title"/>
          </p:nvPr>
        </p:nvSpPr>
        <p:spPr/>
        <p:txBody>
          <a:bodyPr/>
          <a:lstStyle/>
          <a:p>
            <a:r>
              <a:rPr lang="en-US"/>
              <a:t>Thank You &amp; Goodbye!</a:t>
            </a:r>
          </a:p>
        </p:txBody>
      </p:sp>
      <p:sp>
        <p:nvSpPr>
          <p:cNvPr id="4" name="Slide Number Placeholder 3">
            <a:extLst>
              <a:ext uri="{FF2B5EF4-FFF2-40B4-BE49-F238E27FC236}">
                <a16:creationId xmlns:a16="http://schemas.microsoft.com/office/drawing/2014/main" id="{F19AE66E-E737-32FD-7812-416F20E86D0D}"/>
              </a:ext>
            </a:extLst>
          </p:cNvPr>
          <p:cNvSpPr>
            <a:spLocks noGrp="1"/>
          </p:cNvSpPr>
          <p:nvPr>
            <p:ph type="sldNum" sz="quarter" idx="4"/>
          </p:nvPr>
        </p:nvSpPr>
        <p:spPr/>
        <p:txBody>
          <a:bodyPr/>
          <a:lstStyle/>
          <a:p>
            <a:fld id="{88FDA046-6BB8-458C-8791-5964652CF6FF}" type="slidenum">
              <a:rPr lang="en-US" smtClean="0"/>
              <a:pPr/>
              <a:t>23</a:t>
            </a:fld>
            <a:endParaRPr lang="en-US"/>
          </a:p>
        </p:txBody>
      </p:sp>
      <p:grpSp>
        <p:nvGrpSpPr>
          <p:cNvPr id="5" name="Group 4">
            <a:extLst>
              <a:ext uri="{FF2B5EF4-FFF2-40B4-BE49-F238E27FC236}">
                <a16:creationId xmlns:a16="http://schemas.microsoft.com/office/drawing/2014/main" id="{15739292-0D06-83D9-6DF8-5DBF15E7E6EF}"/>
              </a:ext>
            </a:extLst>
          </p:cNvPr>
          <p:cNvGrpSpPr/>
          <p:nvPr/>
        </p:nvGrpSpPr>
        <p:grpSpPr>
          <a:xfrm>
            <a:off x="3970020" y="2844075"/>
            <a:ext cx="4251960" cy="3041042"/>
            <a:chOff x="4119880" y="3100071"/>
            <a:chExt cx="3952240" cy="2687768"/>
          </a:xfrm>
        </p:grpSpPr>
        <p:pic>
          <p:nvPicPr>
            <p:cNvPr id="6" name="Picture 2" descr="CASE2Green eyeglass and eco-design cases: Fedon looks to the future and to  sustainability | Fedon Group">
              <a:extLst>
                <a:ext uri="{FF2B5EF4-FFF2-40B4-BE49-F238E27FC236}">
                  <a16:creationId xmlns:a16="http://schemas.microsoft.com/office/drawing/2014/main" id="{7785D491-1FD6-0C96-048B-171210670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80" y="3100071"/>
              <a:ext cx="3952240" cy="2470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248F2F-EF1F-56E7-DABD-A53EF2E5BD71}"/>
                </a:ext>
              </a:extLst>
            </p:cNvPr>
            <p:cNvSpPr txBox="1"/>
            <p:nvPr/>
          </p:nvSpPr>
          <p:spPr>
            <a:xfrm>
              <a:off x="4119880" y="5570221"/>
              <a:ext cx="3952240" cy="217618"/>
            </a:xfrm>
            <a:prstGeom prst="rect">
              <a:avLst/>
            </a:prstGeom>
            <a:noFill/>
          </p:spPr>
          <p:txBody>
            <a:bodyPr wrap="square">
              <a:spAutoFit/>
            </a:bodyPr>
            <a:lstStyle/>
            <a:p>
              <a:pPr algn="ctr"/>
              <a:r>
                <a:rPr lang="en-US" sz="1000" i="1" dirty="0"/>
                <a:t>Source: www.fedongroup.com</a:t>
              </a:r>
            </a:p>
          </p:txBody>
        </p:sp>
      </p:grpSp>
    </p:spTree>
    <p:extLst>
      <p:ext uri="{BB962C8B-B14F-4D97-AF65-F5344CB8AC3E}">
        <p14:creationId xmlns:p14="http://schemas.microsoft.com/office/powerpoint/2010/main" val="2910219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43F75-97AE-6843-F6E7-F907209805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4CD9B7-7493-399C-C185-6804351042B3}"/>
              </a:ext>
            </a:extLst>
          </p:cNvPr>
          <p:cNvSpPr>
            <a:spLocks noGrp="1"/>
          </p:cNvSpPr>
          <p:nvPr>
            <p:ph type="body" idx="1"/>
          </p:nvPr>
        </p:nvSpPr>
        <p:spPr>
          <a:xfrm>
            <a:off x="647999" y="954000"/>
            <a:ext cx="11544001" cy="4931528"/>
          </a:xfrm>
        </p:spPr>
        <p:txBody>
          <a:bodyPr>
            <a:noAutofit/>
          </a:bodyPr>
          <a:lstStyle/>
          <a:p>
            <a:pPr>
              <a:lnSpc>
                <a:spcPct val="250000"/>
              </a:lnSpc>
            </a:pPr>
            <a:r>
              <a:rPr lang="en-US" dirty="0"/>
              <a:t>Understand CE principle of keeping materials in use.</a:t>
            </a:r>
          </a:p>
          <a:p>
            <a:pPr>
              <a:lnSpc>
                <a:spcPct val="250000"/>
              </a:lnSpc>
            </a:pPr>
            <a:r>
              <a:rPr lang="en-US" dirty="0"/>
              <a:t>See design for disassembly.</a:t>
            </a:r>
          </a:p>
          <a:p>
            <a:pPr>
              <a:lnSpc>
                <a:spcPct val="250000"/>
              </a:lnSpc>
            </a:pPr>
            <a:r>
              <a:rPr lang="en-US" dirty="0"/>
              <a:t>Recognize environmental benefits through LCA thinking.</a:t>
            </a:r>
          </a:p>
          <a:p>
            <a:pPr>
              <a:lnSpc>
                <a:spcPct val="250000"/>
              </a:lnSpc>
            </a:pPr>
            <a:r>
              <a:rPr lang="en-US" dirty="0"/>
              <a:t>Brainstorm real-world reusable building solutions.</a:t>
            </a:r>
          </a:p>
          <a:p>
            <a:endParaRPr lang="en-US" dirty="0"/>
          </a:p>
          <a:p>
            <a:endParaRPr lang="en-US" dirty="0"/>
          </a:p>
        </p:txBody>
      </p:sp>
      <p:sp>
        <p:nvSpPr>
          <p:cNvPr id="3" name="Title 2">
            <a:extLst>
              <a:ext uri="{FF2B5EF4-FFF2-40B4-BE49-F238E27FC236}">
                <a16:creationId xmlns:a16="http://schemas.microsoft.com/office/drawing/2014/main" id="{DEF96ED4-3C32-D568-763A-6D5F2F9D5C1F}"/>
              </a:ext>
            </a:extLst>
          </p:cNvPr>
          <p:cNvSpPr>
            <a:spLocks noGrp="1"/>
          </p:cNvSpPr>
          <p:nvPr>
            <p:ph type="title"/>
          </p:nvPr>
        </p:nvSpPr>
        <p:spPr/>
        <p:txBody>
          <a:bodyPr/>
          <a:lstStyle/>
          <a:p>
            <a:r>
              <a:rPr lang="en-US" dirty="0"/>
              <a:t>Workshop Objectives</a:t>
            </a:r>
          </a:p>
        </p:txBody>
      </p:sp>
      <p:sp>
        <p:nvSpPr>
          <p:cNvPr id="4" name="Slide Number Placeholder 3">
            <a:extLst>
              <a:ext uri="{FF2B5EF4-FFF2-40B4-BE49-F238E27FC236}">
                <a16:creationId xmlns:a16="http://schemas.microsoft.com/office/drawing/2014/main" id="{749290EB-3754-3015-686B-E6BC61B71563}"/>
              </a:ext>
            </a:extLst>
          </p:cNvPr>
          <p:cNvSpPr>
            <a:spLocks noGrp="1"/>
          </p:cNvSpPr>
          <p:nvPr>
            <p:ph type="sldNum" sz="quarter" idx="4"/>
          </p:nvPr>
        </p:nvSpPr>
        <p:spPr/>
        <p:txBody>
          <a:bodyPr/>
          <a:lstStyle/>
          <a:p>
            <a:fld id="{88FDA046-6BB8-458C-8791-5964652CF6FF}" type="slidenum">
              <a:rPr lang="en-US" smtClean="0"/>
              <a:t>3</a:t>
            </a:fld>
            <a:endParaRPr lang="en-US"/>
          </a:p>
        </p:txBody>
      </p:sp>
      <p:pic>
        <p:nvPicPr>
          <p:cNvPr id="1031" name="Picture 7" descr="Achievement, goal, purpose, success, win icon - Download on Iconfinder">
            <a:extLst>
              <a:ext uri="{FF2B5EF4-FFF2-40B4-BE49-F238E27FC236}">
                <a16:creationId xmlns:a16="http://schemas.microsoft.com/office/drawing/2014/main" id="{08ACDC54-3AD2-CB85-F100-C8E638F61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14" t="14822" r="15123" b="13750"/>
          <a:stretch>
            <a:fillRect/>
          </a:stretch>
        </p:blipFill>
        <p:spPr bwMode="auto">
          <a:xfrm>
            <a:off x="10509890" y="1337597"/>
            <a:ext cx="1537261" cy="167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031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1C760-8A1F-6917-8582-9821249BD9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659A92-583A-F2E7-78D6-9780D9BD625C}"/>
              </a:ext>
            </a:extLst>
          </p:cNvPr>
          <p:cNvSpPr>
            <a:spLocks noGrp="1"/>
          </p:cNvSpPr>
          <p:nvPr>
            <p:ph type="title"/>
          </p:nvPr>
        </p:nvSpPr>
        <p:spPr/>
        <p:txBody>
          <a:bodyPr/>
          <a:lstStyle/>
          <a:p>
            <a:r>
              <a:rPr lang="en-US" dirty="0"/>
              <a:t>QUIZ</a:t>
            </a:r>
          </a:p>
        </p:txBody>
      </p:sp>
      <p:sp>
        <p:nvSpPr>
          <p:cNvPr id="4" name="Slide Number Placeholder 3">
            <a:extLst>
              <a:ext uri="{FF2B5EF4-FFF2-40B4-BE49-F238E27FC236}">
                <a16:creationId xmlns:a16="http://schemas.microsoft.com/office/drawing/2014/main" id="{A7505434-EE46-5775-710D-8C062650EE42}"/>
              </a:ext>
            </a:extLst>
          </p:cNvPr>
          <p:cNvSpPr>
            <a:spLocks noGrp="1"/>
          </p:cNvSpPr>
          <p:nvPr>
            <p:ph type="sldNum" sz="quarter" idx="4"/>
          </p:nvPr>
        </p:nvSpPr>
        <p:spPr/>
        <p:txBody>
          <a:bodyPr/>
          <a:lstStyle/>
          <a:p>
            <a:fld id="{88FDA046-6BB8-458C-8791-5964652CF6FF}" type="slidenum">
              <a:rPr lang="en-US" smtClean="0"/>
              <a:t>4</a:t>
            </a:fld>
            <a:endParaRPr lang="en-US"/>
          </a:p>
        </p:txBody>
      </p:sp>
      <p:sp>
        <p:nvSpPr>
          <p:cNvPr id="6" name="Text Placeholder 5">
            <a:extLst>
              <a:ext uri="{FF2B5EF4-FFF2-40B4-BE49-F238E27FC236}">
                <a16:creationId xmlns:a16="http://schemas.microsoft.com/office/drawing/2014/main" id="{8E059628-485C-CC8E-53FC-028787B4E0C2}"/>
              </a:ext>
            </a:extLst>
          </p:cNvPr>
          <p:cNvSpPr>
            <a:spLocks noGrp="1"/>
          </p:cNvSpPr>
          <p:nvPr>
            <p:ph type="body" idx="1"/>
          </p:nvPr>
        </p:nvSpPr>
        <p:spPr>
          <a:xfrm>
            <a:off x="648000" y="1601917"/>
            <a:ext cx="10980000" cy="4283612"/>
          </a:xfrm>
        </p:spPr>
        <p:txBody>
          <a:bodyPr>
            <a:normAutofit/>
          </a:bodyPr>
          <a:lstStyle/>
          <a:p>
            <a:pPr lvl="1">
              <a:buClr>
                <a:srgbClr val="00B0F0"/>
              </a:buClr>
            </a:pPr>
            <a:r>
              <a:rPr lang="en-US" dirty="0"/>
              <a:t>♻️ Reuse materials</a:t>
            </a:r>
          </a:p>
          <a:p>
            <a:pPr lvl="1">
              <a:buClr>
                <a:srgbClr val="00B0F0"/>
              </a:buClr>
            </a:pPr>
            <a:r>
              <a:rPr lang="en-US" dirty="0"/>
              <a:t>🚮 Landfill</a:t>
            </a:r>
          </a:p>
          <a:p>
            <a:pPr lvl="1">
              <a:buClr>
                <a:srgbClr val="00B0F0"/>
              </a:buClr>
            </a:pPr>
            <a:r>
              <a:rPr lang="en-US" dirty="0"/>
              <a:t>🔨 Demolition/rebuild</a:t>
            </a:r>
          </a:p>
        </p:txBody>
      </p:sp>
      <p:pic>
        <p:nvPicPr>
          <p:cNvPr id="2054" name="Picture 6" descr="Landfill of Construction Waste Stock Image - Image of dump, texture:  354748673">
            <a:extLst>
              <a:ext uri="{FF2B5EF4-FFF2-40B4-BE49-F238E27FC236}">
                <a16:creationId xmlns:a16="http://schemas.microsoft.com/office/drawing/2014/main" id="{F042C82B-64F5-7444-77B8-7C600573E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691" y="3131096"/>
            <a:ext cx="3189474" cy="21249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Reusing Brick Modules -">
            <a:extLst>
              <a:ext uri="{FF2B5EF4-FFF2-40B4-BE49-F238E27FC236}">
                <a16:creationId xmlns:a16="http://schemas.microsoft.com/office/drawing/2014/main" id="{0463D71D-CB54-7B8A-705D-AA1C399F8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02" y="3131095"/>
            <a:ext cx="3189474" cy="21249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0BA8BF-F12B-FC33-5072-1DD5C9BF80F4}"/>
              </a:ext>
            </a:extLst>
          </p:cNvPr>
          <p:cNvSpPr txBox="1"/>
          <p:nvPr/>
        </p:nvSpPr>
        <p:spPr>
          <a:xfrm>
            <a:off x="4663380" y="5584175"/>
            <a:ext cx="3184095" cy="246221"/>
          </a:xfrm>
          <a:prstGeom prst="rect">
            <a:avLst/>
          </a:prstGeom>
          <a:noFill/>
        </p:spPr>
        <p:txBody>
          <a:bodyPr wrap="square">
            <a:spAutoFit/>
          </a:bodyPr>
          <a:lstStyle/>
          <a:p>
            <a:pPr algn="ctr"/>
            <a:r>
              <a:rPr lang="en-US" sz="1000" i="1" dirty="0"/>
              <a:t>https://www.dreamstime.com/</a:t>
            </a:r>
          </a:p>
        </p:txBody>
      </p:sp>
      <p:sp>
        <p:nvSpPr>
          <p:cNvPr id="11" name="TextBox 10">
            <a:extLst>
              <a:ext uri="{FF2B5EF4-FFF2-40B4-BE49-F238E27FC236}">
                <a16:creationId xmlns:a16="http://schemas.microsoft.com/office/drawing/2014/main" id="{7AE26750-FE8B-DD44-0636-7C310B46A0B0}"/>
              </a:ext>
            </a:extLst>
          </p:cNvPr>
          <p:cNvSpPr txBox="1"/>
          <p:nvPr/>
        </p:nvSpPr>
        <p:spPr>
          <a:xfrm>
            <a:off x="923191" y="5584175"/>
            <a:ext cx="3184095" cy="246221"/>
          </a:xfrm>
          <a:prstGeom prst="rect">
            <a:avLst/>
          </a:prstGeom>
          <a:noFill/>
        </p:spPr>
        <p:txBody>
          <a:bodyPr wrap="square">
            <a:spAutoFit/>
          </a:bodyPr>
          <a:lstStyle/>
          <a:p>
            <a:pPr algn="ctr"/>
            <a:r>
              <a:rPr lang="en-US" sz="1000" i="1" dirty="0"/>
              <a:t>https://www.world-architects.com/</a:t>
            </a:r>
          </a:p>
        </p:txBody>
      </p:sp>
      <p:pic>
        <p:nvPicPr>
          <p:cNvPr id="2056" name="Picture 8" descr="Pacific Clay Products Inc. | Products | Crushed Brick">
            <a:extLst>
              <a:ext uri="{FF2B5EF4-FFF2-40B4-BE49-F238E27FC236}">
                <a16:creationId xmlns:a16="http://schemas.microsoft.com/office/drawing/2014/main" id="{2EB2F749-DFC6-CFD2-C4CB-5722587E2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3904" y="3131095"/>
            <a:ext cx="3189474" cy="21249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AFA8A02-5196-2BA4-930B-9DD470636CCE}"/>
              </a:ext>
            </a:extLst>
          </p:cNvPr>
          <p:cNvSpPr txBox="1"/>
          <p:nvPr/>
        </p:nvSpPr>
        <p:spPr>
          <a:xfrm>
            <a:off x="8443904" y="5584175"/>
            <a:ext cx="3184096" cy="246221"/>
          </a:xfrm>
          <a:prstGeom prst="rect">
            <a:avLst/>
          </a:prstGeom>
          <a:noFill/>
        </p:spPr>
        <p:txBody>
          <a:bodyPr wrap="square">
            <a:spAutoFit/>
          </a:bodyPr>
          <a:lstStyle/>
          <a:p>
            <a:pPr algn="ctr"/>
            <a:r>
              <a:rPr lang="en-US" sz="1000" i="1" dirty="0"/>
              <a:t>https://www.pacificclay.com/</a:t>
            </a:r>
          </a:p>
        </p:txBody>
      </p:sp>
      <p:sp>
        <p:nvSpPr>
          <p:cNvPr id="15" name="TextBox 14">
            <a:extLst>
              <a:ext uri="{FF2B5EF4-FFF2-40B4-BE49-F238E27FC236}">
                <a16:creationId xmlns:a16="http://schemas.microsoft.com/office/drawing/2014/main" id="{AAEE2DE6-08BC-B7B7-A283-BA57CBC2E49D}"/>
              </a:ext>
            </a:extLst>
          </p:cNvPr>
          <p:cNvSpPr txBox="1"/>
          <p:nvPr/>
        </p:nvSpPr>
        <p:spPr>
          <a:xfrm>
            <a:off x="882855" y="5256084"/>
            <a:ext cx="3178716" cy="307777"/>
          </a:xfrm>
          <a:prstGeom prst="rect">
            <a:avLst/>
          </a:prstGeom>
          <a:noFill/>
        </p:spPr>
        <p:txBody>
          <a:bodyPr wrap="square">
            <a:spAutoFit/>
          </a:bodyPr>
          <a:lstStyle/>
          <a:p>
            <a:pPr algn="ctr"/>
            <a:r>
              <a:rPr lang="en-US" dirty="0"/>
              <a:t>Reuse</a:t>
            </a:r>
          </a:p>
        </p:txBody>
      </p:sp>
      <p:sp>
        <p:nvSpPr>
          <p:cNvPr id="17" name="TextBox 16">
            <a:extLst>
              <a:ext uri="{FF2B5EF4-FFF2-40B4-BE49-F238E27FC236}">
                <a16:creationId xmlns:a16="http://schemas.microsoft.com/office/drawing/2014/main" id="{AB901C0A-DC7C-1F71-D6A8-E98A6308142D}"/>
              </a:ext>
            </a:extLst>
          </p:cNvPr>
          <p:cNvSpPr txBox="1"/>
          <p:nvPr/>
        </p:nvSpPr>
        <p:spPr>
          <a:xfrm>
            <a:off x="4655315" y="5256081"/>
            <a:ext cx="3184095" cy="307777"/>
          </a:xfrm>
          <a:prstGeom prst="rect">
            <a:avLst/>
          </a:prstGeom>
          <a:noFill/>
        </p:spPr>
        <p:txBody>
          <a:bodyPr wrap="square">
            <a:spAutoFit/>
          </a:bodyPr>
          <a:lstStyle/>
          <a:p>
            <a:pPr algn="ctr"/>
            <a:r>
              <a:rPr lang="en-US" dirty="0"/>
              <a:t>Landfill</a:t>
            </a:r>
          </a:p>
        </p:txBody>
      </p:sp>
      <p:sp>
        <p:nvSpPr>
          <p:cNvPr id="19" name="TextBox 18">
            <a:extLst>
              <a:ext uri="{FF2B5EF4-FFF2-40B4-BE49-F238E27FC236}">
                <a16:creationId xmlns:a16="http://schemas.microsoft.com/office/drawing/2014/main" id="{1CD97067-BBD8-2D95-E6D5-33091C5C3EC4}"/>
              </a:ext>
            </a:extLst>
          </p:cNvPr>
          <p:cNvSpPr txBox="1"/>
          <p:nvPr/>
        </p:nvSpPr>
        <p:spPr>
          <a:xfrm>
            <a:off x="8454658" y="5263027"/>
            <a:ext cx="3184095" cy="307777"/>
          </a:xfrm>
          <a:prstGeom prst="rect">
            <a:avLst/>
          </a:prstGeom>
          <a:noFill/>
        </p:spPr>
        <p:txBody>
          <a:bodyPr wrap="square">
            <a:spAutoFit/>
          </a:bodyPr>
          <a:lstStyle/>
          <a:p>
            <a:pPr algn="ctr"/>
            <a:r>
              <a:rPr lang="en-US" dirty="0"/>
              <a:t>Crushed</a:t>
            </a:r>
          </a:p>
        </p:txBody>
      </p:sp>
      <p:sp>
        <p:nvSpPr>
          <p:cNvPr id="23" name="TextBox 22">
            <a:extLst>
              <a:ext uri="{FF2B5EF4-FFF2-40B4-BE49-F238E27FC236}">
                <a16:creationId xmlns:a16="http://schemas.microsoft.com/office/drawing/2014/main" id="{E5D3CC11-A55B-E9F0-74E1-89A0180AA698}"/>
              </a:ext>
            </a:extLst>
          </p:cNvPr>
          <p:cNvSpPr txBox="1"/>
          <p:nvPr/>
        </p:nvSpPr>
        <p:spPr>
          <a:xfrm>
            <a:off x="563999" y="953999"/>
            <a:ext cx="10781333" cy="523220"/>
          </a:xfrm>
          <a:prstGeom prst="rect">
            <a:avLst/>
          </a:prstGeom>
          <a:noFill/>
        </p:spPr>
        <p:txBody>
          <a:bodyPr wrap="square">
            <a:spAutoFit/>
          </a:bodyPr>
          <a:lstStyle/>
          <a:p>
            <a:pPr marL="114300" indent="0">
              <a:buNone/>
            </a:pPr>
            <a:r>
              <a:rPr lang="en-US" sz="2800" b="1" dirty="0"/>
              <a:t>What happens to houses after 100 years?</a:t>
            </a:r>
          </a:p>
        </p:txBody>
      </p:sp>
      <p:sp>
        <p:nvSpPr>
          <p:cNvPr id="24" name="TextBox 23">
            <a:extLst>
              <a:ext uri="{FF2B5EF4-FFF2-40B4-BE49-F238E27FC236}">
                <a16:creationId xmlns:a16="http://schemas.microsoft.com/office/drawing/2014/main" id="{31F004FC-8CB5-63E4-5549-7282C3383F5E}"/>
              </a:ext>
            </a:extLst>
          </p:cNvPr>
          <p:cNvSpPr txBox="1"/>
          <p:nvPr/>
        </p:nvSpPr>
        <p:spPr>
          <a:xfrm>
            <a:off x="656706" y="1477219"/>
            <a:ext cx="9726489" cy="461665"/>
          </a:xfrm>
          <a:prstGeom prst="rect">
            <a:avLst/>
          </a:prstGeom>
          <a:noFill/>
        </p:spPr>
        <p:txBody>
          <a:bodyPr wrap="square" rtlCol="0">
            <a:spAutoFit/>
          </a:bodyPr>
          <a:lstStyle/>
          <a:p>
            <a:r>
              <a:rPr lang="en-US" sz="2400" dirty="0"/>
              <a:t>📽️</a:t>
            </a:r>
            <a:r>
              <a:rPr lang="en-US" sz="2400" dirty="0">
                <a:hlinkClick r:id="rId6"/>
              </a:rPr>
              <a:t>Brick Demolish</a:t>
            </a:r>
            <a:endParaRPr lang="en-US" sz="2400" dirty="0"/>
          </a:p>
        </p:txBody>
      </p:sp>
    </p:spTree>
    <p:extLst>
      <p:ext uri="{BB962C8B-B14F-4D97-AF65-F5344CB8AC3E}">
        <p14:creationId xmlns:p14="http://schemas.microsoft.com/office/powerpoint/2010/main" val="359318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4"/>
                                        </p:tgtEl>
                                        <p:attrNameLst>
                                          <p:attrName>ppt_x</p:attrName>
                                        </p:attrNameLst>
                                      </p:cBhvr>
                                      <p:tavLst>
                                        <p:tav tm="0">
                                          <p:val>
                                            <p:strVal val="ppt_x"/>
                                          </p:val>
                                        </p:tav>
                                        <p:tav tm="100000">
                                          <p:val>
                                            <p:strVal val="ppt_x"/>
                                          </p:val>
                                        </p:tav>
                                      </p:tavLst>
                                    </p:anim>
                                    <p:anim calcmode="lin" valueType="num">
                                      <p:cBhvr additive="base">
                                        <p:cTn id="7" dur="500"/>
                                        <p:tgtEl>
                                          <p:spTgt spid="24"/>
                                        </p:tgtEl>
                                        <p:attrNameLst>
                                          <p:attrName>ppt_y</p:attrName>
                                        </p:attrNameLst>
                                      </p:cBhvr>
                                      <p:tavLst>
                                        <p:tav tm="0">
                                          <p:val>
                                            <p:strVal val="ppt_y"/>
                                          </p:val>
                                        </p:tav>
                                        <p:tav tm="100000">
                                          <p:val>
                                            <p:strVal val="1+ppt_h/2"/>
                                          </p:val>
                                        </p:tav>
                                      </p:tavLst>
                                    </p:anim>
                                    <p:set>
                                      <p:cBhvr>
                                        <p:cTn id="8" dur="1" fill="hold">
                                          <p:stCondLst>
                                            <p:cond delay="499"/>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 calcmode="lin" valueType="num">
                                      <p:cBhvr additive="base">
                                        <p:cTn id="41" dur="500" fill="hold"/>
                                        <p:tgtEl>
                                          <p:spTgt spid="2054"/>
                                        </p:tgtEl>
                                        <p:attrNameLst>
                                          <p:attrName>ppt_x</p:attrName>
                                        </p:attrNameLst>
                                      </p:cBhvr>
                                      <p:tavLst>
                                        <p:tav tm="0">
                                          <p:val>
                                            <p:strVal val="#ppt_x"/>
                                          </p:val>
                                        </p:tav>
                                        <p:tav tm="100000">
                                          <p:val>
                                            <p:strVal val="#ppt_x"/>
                                          </p:val>
                                        </p:tav>
                                      </p:tavLst>
                                    </p:anim>
                                    <p:anim calcmode="lin" valueType="num">
                                      <p:cBhvr additive="base">
                                        <p:cTn id="42" dur="500" fill="hold"/>
                                        <p:tgtEl>
                                          <p:spTgt spid="205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056"/>
                                        </p:tgtEl>
                                        <p:attrNameLst>
                                          <p:attrName>style.visibility</p:attrName>
                                        </p:attrNameLst>
                                      </p:cBhvr>
                                      <p:to>
                                        <p:strVal val="visible"/>
                                      </p:to>
                                    </p:set>
                                    <p:anim calcmode="lin" valueType="num">
                                      <p:cBhvr additive="base">
                                        <p:cTn id="57" dur="500" fill="hold"/>
                                        <p:tgtEl>
                                          <p:spTgt spid="2056"/>
                                        </p:tgtEl>
                                        <p:attrNameLst>
                                          <p:attrName>ppt_x</p:attrName>
                                        </p:attrNameLst>
                                      </p:cBhvr>
                                      <p:tavLst>
                                        <p:tav tm="0">
                                          <p:val>
                                            <p:strVal val="#ppt_x"/>
                                          </p:val>
                                        </p:tav>
                                        <p:tav tm="100000">
                                          <p:val>
                                            <p:strVal val="#ppt_x"/>
                                          </p:val>
                                        </p:tav>
                                      </p:tavLst>
                                    </p:anim>
                                    <p:anim calcmode="lin" valueType="num">
                                      <p:cBhvr additive="base">
                                        <p:cTn id="58" dur="500" fill="hold"/>
                                        <p:tgtEl>
                                          <p:spTgt spid="205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11" grpId="0"/>
      <p:bldP spid="13" grpId="0"/>
      <p:bldP spid="15" grpId="0"/>
      <p:bldP spid="17" grpId="0"/>
      <p:bldP spid="19"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709B-CD42-D8FB-2F45-7BC693A4A1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F5B1CC-E5CE-3BCB-A698-2195BB2AA071}"/>
              </a:ext>
            </a:extLst>
          </p:cNvPr>
          <p:cNvSpPr>
            <a:spLocks noGrp="1"/>
          </p:cNvSpPr>
          <p:nvPr>
            <p:ph type="title"/>
          </p:nvPr>
        </p:nvSpPr>
        <p:spPr/>
        <p:txBody>
          <a:bodyPr/>
          <a:lstStyle/>
          <a:p>
            <a:r>
              <a:rPr lang="en-US" dirty="0"/>
              <a:t>What is Circular Economy (CE)?</a:t>
            </a:r>
          </a:p>
        </p:txBody>
      </p:sp>
      <p:sp>
        <p:nvSpPr>
          <p:cNvPr id="4" name="Slide Number Placeholder 3">
            <a:extLst>
              <a:ext uri="{FF2B5EF4-FFF2-40B4-BE49-F238E27FC236}">
                <a16:creationId xmlns:a16="http://schemas.microsoft.com/office/drawing/2014/main" id="{8EC972CB-C6B2-1ABA-A667-D9FA6AF882FF}"/>
              </a:ext>
            </a:extLst>
          </p:cNvPr>
          <p:cNvSpPr>
            <a:spLocks noGrp="1"/>
          </p:cNvSpPr>
          <p:nvPr>
            <p:ph type="sldNum" sz="quarter" idx="4"/>
          </p:nvPr>
        </p:nvSpPr>
        <p:spPr/>
        <p:txBody>
          <a:bodyPr/>
          <a:lstStyle/>
          <a:p>
            <a:fld id="{88FDA046-6BB8-458C-8791-5964652CF6FF}" type="slidenum">
              <a:rPr lang="en-US" smtClean="0"/>
              <a:t>5</a:t>
            </a:fld>
            <a:endParaRPr lang="en-US"/>
          </a:p>
        </p:txBody>
      </p:sp>
      <p:sp>
        <p:nvSpPr>
          <p:cNvPr id="8" name="TextBox 7">
            <a:extLst>
              <a:ext uri="{FF2B5EF4-FFF2-40B4-BE49-F238E27FC236}">
                <a16:creationId xmlns:a16="http://schemas.microsoft.com/office/drawing/2014/main" id="{E3F58A08-6025-572A-1FCE-417FDA2568E0}"/>
              </a:ext>
            </a:extLst>
          </p:cNvPr>
          <p:cNvSpPr txBox="1"/>
          <p:nvPr/>
        </p:nvSpPr>
        <p:spPr>
          <a:xfrm>
            <a:off x="2728883" y="5657779"/>
            <a:ext cx="6818234" cy="246221"/>
          </a:xfrm>
          <a:prstGeom prst="rect">
            <a:avLst/>
          </a:prstGeom>
          <a:noFill/>
        </p:spPr>
        <p:txBody>
          <a:bodyPr wrap="square">
            <a:spAutoFit/>
          </a:bodyPr>
          <a:lstStyle/>
          <a:p>
            <a:pPr algn="ctr"/>
            <a:r>
              <a:rPr lang="en-US" sz="1000" i="1" dirty="0">
                <a:latin typeface="+mn-lt"/>
                <a:ea typeface="Calibri" panose="020F0502020204030204" pitchFamily="34" charset="0"/>
                <a:cs typeface="Calibri" panose="020F0502020204030204" pitchFamily="34" charset="0"/>
              </a:rPr>
              <a:t>Source: https://jpt.spe.org/</a:t>
            </a:r>
          </a:p>
        </p:txBody>
      </p:sp>
      <p:sp>
        <p:nvSpPr>
          <p:cNvPr id="6" name="Text Placeholder 5">
            <a:extLst>
              <a:ext uri="{FF2B5EF4-FFF2-40B4-BE49-F238E27FC236}">
                <a16:creationId xmlns:a16="http://schemas.microsoft.com/office/drawing/2014/main" id="{10E49723-395D-0D46-3CC4-0F1165D68A19}"/>
              </a:ext>
            </a:extLst>
          </p:cNvPr>
          <p:cNvSpPr>
            <a:spLocks noGrp="1"/>
          </p:cNvSpPr>
          <p:nvPr>
            <p:ph type="body" idx="1"/>
          </p:nvPr>
        </p:nvSpPr>
        <p:spPr>
          <a:xfrm>
            <a:off x="648000" y="954000"/>
            <a:ext cx="10980000" cy="1425406"/>
          </a:xfrm>
        </p:spPr>
        <p:txBody>
          <a:bodyPr/>
          <a:lstStyle/>
          <a:p>
            <a:r>
              <a:rPr lang="en-US" sz="2400" b="1" dirty="0"/>
              <a:t>Definition: </a:t>
            </a:r>
          </a:p>
          <a:p>
            <a:pPr marL="114300" indent="0">
              <a:buNone/>
            </a:pPr>
            <a:r>
              <a:rPr lang="en-US" sz="2400" dirty="0"/>
              <a:t>A system where products, materials, and resources are kept in use for as long as possible.</a:t>
            </a:r>
          </a:p>
        </p:txBody>
      </p:sp>
      <p:pic>
        <p:nvPicPr>
          <p:cNvPr id="2050" name="Picture 2" descr="Circular Economy: A Sustainability Innovation and Solution for Oil, Gas,  and Petrochemical Industries">
            <a:extLst>
              <a:ext uri="{FF2B5EF4-FFF2-40B4-BE49-F238E27FC236}">
                <a16:creationId xmlns:a16="http://schemas.microsoft.com/office/drawing/2014/main" id="{7C8F286D-53EF-EE8A-7F88-90F5B0C98A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00" b="4590"/>
          <a:stretch>
            <a:fillRect/>
          </a:stretch>
        </p:blipFill>
        <p:spPr bwMode="auto">
          <a:xfrm>
            <a:off x="3941719" y="2806862"/>
            <a:ext cx="4308561" cy="28509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9DCEF2-4D3E-F437-786D-8B061D5A272D}"/>
              </a:ext>
            </a:extLst>
          </p:cNvPr>
          <p:cNvSpPr txBox="1"/>
          <p:nvPr/>
        </p:nvSpPr>
        <p:spPr>
          <a:xfrm>
            <a:off x="648000" y="2271684"/>
            <a:ext cx="3725071" cy="461665"/>
          </a:xfrm>
          <a:prstGeom prst="rect">
            <a:avLst/>
          </a:prstGeom>
          <a:noFill/>
        </p:spPr>
        <p:txBody>
          <a:bodyPr wrap="square">
            <a:spAutoFit/>
          </a:bodyPr>
          <a:lstStyle/>
          <a:p>
            <a:r>
              <a:rPr lang="en-US" sz="2400" dirty="0"/>
              <a:t>📽️ </a:t>
            </a:r>
            <a:r>
              <a:rPr lang="en-US" sz="2400" dirty="0">
                <a:hlinkClick r:id="rId4"/>
              </a:rPr>
              <a:t>Circular Economy</a:t>
            </a:r>
            <a:endParaRPr lang="en-US" sz="2400" dirty="0"/>
          </a:p>
        </p:txBody>
      </p:sp>
    </p:spTree>
    <p:extLst>
      <p:ext uri="{BB962C8B-B14F-4D97-AF65-F5344CB8AC3E}">
        <p14:creationId xmlns:p14="http://schemas.microsoft.com/office/powerpoint/2010/main" val="372628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CB391-56FC-7346-7781-ED53D57B3D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DDE1B6-1B67-C65D-55AD-A9FA06102445}"/>
              </a:ext>
            </a:extLst>
          </p:cNvPr>
          <p:cNvSpPr>
            <a:spLocks noGrp="1"/>
          </p:cNvSpPr>
          <p:nvPr>
            <p:ph type="title"/>
          </p:nvPr>
        </p:nvSpPr>
        <p:spPr/>
        <p:txBody>
          <a:bodyPr/>
          <a:lstStyle/>
          <a:p>
            <a:r>
              <a:rPr lang="en-US" dirty="0"/>
              <a:t>Linear vs Circular Economy:</a:t>
            </a:r>
          </a:p>
        </p:txBody>
      </p:sp>
      <p:sp>
        <p:nvSpPr>
          <p:cNvPr id="4" name="Slide Number Placeholder 3">
            <a:extLst>
              <a:ext uri="{FF2B5EF4-FFF2-40B4-BE49-F238E27FC236}">
                <a16:creationId xmlns:a16="http://schemas.microsoft.com/office/drawing/2014/main" id="{04A587FC-F283-077D-DB52-1F6F85AD3C93}"/>
              </a:ext>
            </a:extLst>
          </p:cNvPr>
          <p:cNvSpPr>
            <a:spLocks noGrp="1"/>
          </p:cNvSpPr>
          <p:nvPr>
            <p:ph type="sldNum" sz="quarter" idx="4"/>
          </p:nvPr>
        </p:nvSpPr>
        <p:spPr/>
        <p:txBody>
          <a:bodyPr/>
          <a:lstStyle/>
          <a:p>
            <a:fld id="{88FDA046-6BB8-458C-8791-5964652CF6FF}" type="slidenum">
              <a:rPr lang="en-US" smtClean="0"/>
              <a:t>6</a:t>
            </a:fld>
            <a:endParaRPr lang="en-US"/>
          </a:p>
        </p:txBody>
      </p:sp>
      <p:sp>
        <p:nvSpPr>
          <p:cNvPr id="9" name="TextBox 8">
            <a:extLst>
              <a:ext uri="{FF2B5EF4-FFF2-40B4-BE49-F238E27FC236}">
                <a16:creationId xmlns:a16="http://schemas.microsoft.com/office/drawing/2014/main" id="{7C00C56C-A06D-3A9B-622D-871D460FFE39}"/>
              </a:ext>
            </a:extLst>
          </p:cNvPr>
          <p:cNvSpPr txBox="1"/>
          <p:nvPr/>
        </p:nvSpPr>
        <p:spPr>
          <a:xfrm>
            <a:off x="648000" y="953999"/>
            <a:ext cx="10896000" cy="830997"/>
          </a:xfrm>
          <a:prstGeom prst="rect">
            <a:avLst/>
          </a:prstGeom>
          <a:noFill/>
        </p:spPr>
        <p:txBody>
          <a:bodyPr wrap="square">
            <a:spAutoFit/>
          </a:bodyPr>
          <a:lstStyle/>
          <a:p>
            <a:pPr marL="342900" indent="-342900">
              <a:buClr>
                <a:srgbClr val="00B0F0"/>
              </a:buClr>
              <a:buSzPct val="80000"/>
              <a:buFont typeface="Wingdings" panose="05000000000000000000" pitchFamily="2" charset="2"/>
              <a:buChar char="Ø"/>
            </a:pPr>
            <a:r>
              <a:rPr lang="en-US" sz="2400" dirty="0"/>
              <a:t>How does the video illustrate the difference between a linear and a circular economy?</a:t>
            </a:r>
          </a:p>
        </p:txBody>
      </p:sp>
      <p:grpSp>
        <p:nvGrpSpPr>
          <p:cNvPr id="2" name="Group 1">
            <a:extLst>
              <a:ext uri="{FF2B5EF4-FFF2-40B4-BE49-F238E27FC236}">
                <a16:creationId xmlns:a16="http://schemas.microsoft.com/office/drawing/2014/main" id="{282973AF-4095-64A9-D4DC-7A6BA25539E7}"/>
              </a:ext>
            </a:extLst>
          </p:cNvPr>
          <p:cNvGrpSpPr/>
          <p:nvPr/>
        </p:nvGrpSpPr>
        <p:grpSpPr>
          <a:xfrm>
            <a:off x="2067449" y="1944565"/>
            <a:ext cx="8600550" cy="3822059"/>
            <a:chOff x="2067449" y="1944565"/>
            <a:chExt cx="8600550" cy="3822059"/>
          </a:xfrm>
        </p:grpSpPr>
        <p:sp>
          <p:nvSpPr>
            <p:cNvPr id="8" name="TextBox 7">
              <a:extLst>
                <a:ext uri="{FF2B5EF4-FFF2-40B4-BE49-F238E27FC236}">
                  <a16:creationId xmlns:a16="http://schemas.microsoft.com/office/drawing/2014/main" id="{E2BF2B66-D126-47D2-25F4-692DB8D771A1}"/>
                </a:ext>
              </a:extLst>
            </p:cNvPr>
            <p:cNvSpPr txBox="1"/>
            <p:nvPr/>
          </p:nvSpPr>
          <p:spPr>
            <a:xfrm>
              <a:off x="2067449" y="5520403"/>
              <a:ext cx="8600550" cy="246221"/>
            </a:xfrm>
            <a:prstGeom prst="rect">
              <a:avLst/>
            </a:prstGeom>
            <a:noFill/>
          </p:spPr>
          <p:txBody>
            <a:bodyPr wrap="square">
              <a:spAutoFit/>
            </a:bodyPr>
            <a:lstStyle/>
            <a:p>
              <a:pPr algn="ctr"/>
              <a:r>
                <a:rPr lang="en-US" sz="1000" i="1" dirty="0">
                  <a:latin typeface="+mn-lt"/>
                  <a:ea typeface="Calibri" panose="020F0502020204030204" pitchFamily="34" charset="0"/>
                  <a:cs typeface="Calibri" panose="020F0502020204030204" pitchFamily="34" charset="0"/>
                </a:rPr>
                <a:t>Source: https://www.technikum-wien.at/</a:t>
              </a:r>
            </a:p>
          </p:txBody>
        </p:sp>
        <p:pic>
          <p:nvPicPr>
            <p:cNvPr id="3076" name="Picture 4" descr="Circular economy: How can we take nature as a model? | FH Technikum Wien">
              <a:extLst>
                <a:ext uri="{FF2B5EF4-FFF2-40B4-BE49-F238E27FC236}">
                  <a16:creationId xmlns:a16="http://schemas.microsoft.com/office/drawing/2014/main" id="{A15F6C70-5F19-D2F9-1F61-5E7C7CC81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6" t="7299" r="2512" b="7737"/>
            <a:stretch>
              <a:fillRect/>
            </a:stretch>
          </p:blipFill>
          <p:spPr bwMode="auto">
            <a:xfrm>
              <a:off x="2695874" y="1944565"/>
              <a:ext cx="6800252" cy="34162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D1C35-9352-9EA9-C0DF-D10EAC13E0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089F39-DDBC-03F0-DD9C-0596A55F7E52}"/>
              </a:ext>
            </a:extLst>
          </p:cNvPr>
          <p:cNvSpPr>
            <a:spLocks noGrp="1"/>
          </p:cNvSpPr>
          <p:nvPr>
            <p:ph type="title"/>
          </p:nvPr>
        </p:nvSpPr>
        <p:spPr/>
        <p:txBody>
          <a:bodyPr>
            <a:noAutofit/>
          </a:bodyPr>
          <a:lstStyle/>
          <a:p>
            <a:r>
              <a:rPr lang="en-US" dirty="0"/>
              <a:t>Why Circular Economy Matters</a:t>
            </a:r>
            <a:br>
              <a:rPr lang="en-US" dirty="0"/>
            </a:br>
            <a:endParaRPr lang="en-US" dirty="0"/>
          </a:p>
        </p:txBody>
      </p:sp>
      <p:sp>
        <p:nvSpPr>
          <p:cNvPr id="4" name="Slide Number Placeholder 3">
            <a:extLst>
              <a:ext uri="{FF2B5EF4-FFF2-40B4-BE49-F238E27FC236}">
                <a16:creationId xmlns:a16="http://schemas.microsoft.com/office/drawing/2014/main" id="{5E2F50B5-0919-34A5-8371-99CA32B93B74}"/>
              </a:ext>
            </a:extLst>
          </p:cNvPr>
          <p:cNvSpPr>
            <a:spLocks noGrp="1"/>
          </p:cNvSpPr>
          <p:nvPr>
            <p:ph type="sldNum" sz="quarter" idx="4"/>
          </p:nvPr>
        </p:nvSpPr>
        <p:spPr/>
        <p:txBody>
          <a:bodyPr/>
          <a:lstStyle/>
          <a:p>
            <a:fld id="{88FDA046-6BB8-458C-8791-5964652CF6FF}" type="slidenum">
              <a:rPr lang="en-US" smtClean="0"/>
              <a:t>7</a:t>
            </a:fld>
            <a:endParaRPr lang="en-US"/>
          </a:p>
        </p:txBody>
      </p:sp>
      <p:sp>
        <p:nvSpPr>
          <p:cNvPr id="6" name="Text Placeholder 5">
            <a:extLst>
              <a:ext uri="{FF2B5EF4-FFF2-40B4-BE49-F238E27FC236}">
                <a16:creationId xmlns:a16="http://schemas.microsoft.com/office/drawing/2014/main" id="{39144C65-F821-A6B4-F064-0A1EAD1AD8BD}"/>
              </a:ext>
            </a:extLst>
          </p:cNvPr>
          <p:cNvSpPr>
            <a:spLocks noGrp="1"/>
          </p:cNvSpPr>
          <p:nvPr>
            <p:ph type="body" idx="1"/>
          </p:nvPr>
        </p:nvSpPr>
        <p:spPr>
          <a:xfrm>
            <a:off x="648000" y="953999"/>
            <a:ext cx="10980000" cy="4566403"/>
          </a:xfrm>
        </p:spPr>
        <p:txBody>
          <a:bodyPr/>
          <a:lstStyle/>
          <a:p>
            <a:r>
              <a:rPr lang="en-US" sz="2400" b="1" dirty="0"/>
              <a:t>Environmental Impact</a:t>
            </a:r>
            <a:r>
              <a:rPr lang="en-US" sz="2400" dirty="0"/>
              <a:t>: Waste, pollution, depletion of resources</a:t>
            </a:r>
          </a:p>
          <a:p>
            <a:r>
              <a:rPr lang="en-US" sz="2400" b="1" dirty="0"/>
              <a:t>Economic Benefits</a:t>
            </a:r>
            <a:r>
              <a:rPr lang="en-US" sz="2400" dirty="0"/>
              <a:t>: Reduced costs, innovation, job creation</a:t>
            </a:r>
          </a:p>
          <a:p>
            <a:r>
              <a:rPr lang="en-US" sz="2400" b="1" dirty="0"/>
              <a:t>Social Impact</a:t>
            </a:r>
            <a:r>
              <a:rPr lang="en-US" sz="2400" dirty="0"/>
              <a:t>: Sustainable living, waste reduction</a:t>
            </a:r>
          </a:p>
          <a:p>
            <a:endParaRPr lang="en-US" dirty="0"/>
          </a:p>
        </p:txBody>
      </p:sp>
      <p:pic>
        <p:nvPicPr>
          <p:cNvPr id="4100" name="Picture 4" descr="Inventory Cost Reduction: Strategies to Improve Your Bottom Line">
            <a:extLst>
              <a:ext uri="{FF2B5EF4-FFF2-40B4-BE49-F238E27FC236}">
                <a16:creationId xmlns:a16="http://schemas.microsoft.com/office/drawing/2014/main" id="{29C34052-E86D-6F94-2DA9-E17139713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191" y="2908306"/>
            <a:ext cx="3506469" cy="20352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DA786B-5C7B-76C2-23C0-7C9F07CC148E}"/>
              </a:ext>
            </a:extLst>
          </p:cNvPr>
          <p:cNvSpPr txBox="1"/>
          <p:nvPr/>
        </p:nvSpPr>
        <p:spPr>
          <a:xfrm>
            <a:off x="992796" y="4994964"/>
            <a:ext cx="3189474" cy="246222"/>
          </a:xfrm>
          <a:prstGeom prst="rect">
            <a:avLst/>
          </a:prstGeom>
          <a:noFill/>
        </p:spPr>
        <p:txBody>
          <a:bodyPr wrap="square">
            <a:spAutoFit/>
          </a:bodyPr>
          <a:lstStyle/>
          <a:p>
            <a:pPr algn="ctr"/>
            <a:r>
              <a:rPr lang="en-US" sz="1000" i="1" dirty="0"/>
              <a:t>Source: www.pacificclay.com</a:t>
            </a:r>
          </a:p>
        </p:txBody>
      </p:sp>
      <p:sp>
        <p:nvSpPr>
          <p:cNvPr id="9" name="TextBox 8">
            <a:extLst>
              <a:ext uri="{FF2B5EF4-FFF2-40B4-BE49-F238E27FC236}">
                <a16:creationId xmlns:a16="http://schemas.microsoft.com/office/drawing/2014/main" id="{55C79B75-352C-CEEC-6248-A17C85CA710F}"/>
              </a:ext>
            </a:extLst>
          </p:cNvPr>
          <p:cNvSpPr txBox="1"/>
          <p:nvPr/>
        </p:nvSpPr>
        <p:spPr>
          <a:xfrm>
            <a:off x="4752120" y="4994964"/>
            <a:ext cx="3506469" cy="246221"/>
          </a:xfrm>
          <a:prstGeom prst="rect">
            <a:avLst/>
          </a:prstGeom>
          <a:noFill/>
        </p:spPr>
        <p:txBody>
          <a:bodyPr wrap="square">
            <a:spAutoFit/>
          </a:bodyPr>
          <a:lstStyle/>
          <a:p>
            <a:pPr algn="ctr"/>
            <a:r>
              <a:rPr lang="en-US" sz="1000" i="1" dirty="0"/>
              <a:t>Source: https://cashflowinventory.com/blog/</a:t>
            </a:r>
          </a:p>
        </p:txBody>
      </p:sp>
      <p:pic>
        <p:nvPicPr>
          <p:cNvPr id="4102" name="Picture 6" descr="The Future of Sustainable Living: How Individuals and Businesses Can Make a  Difference - Radiant Readers Academy">
            <a:extLst>
              <a:ext uri="{FF2B5EF4-FFF2-40B4-BE49-F238E27FC236}">
                <a16:creationId xmlns:a16="http://schemas.microsoft.com/office/drawing/2014/main" id="{EA705229-014F-B007-037C-12C1E7036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0581" y="2908307"/>
            <a:ext cx="2753032" cy="20866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788599-5C55-38C9-0C50-FFF7E68F1C21}"/>
              </a:ext>
            </a:extLst>
          </p:cNvPr>
          <p:cNvSpPr txBox="1"/>
          <p:nvPr/>
        </p:nvSpPr>
        <p:spPr>
          <a:xfrm>
            <a:off x="9021671" y="4994963"/>
            <a:ext cx="2753033" cy="246221"/>
          </a:xfrm>
          <a:prstGeom prst="rect">
            <a:avLst/>
          </a:prstGeom>
          <a:noFill/>
        </p:spPr>
        <p:txBody>
          <a:bodyPr wrap="square">
            <a:spAutoFit/>
          </a:bodyPr>
          <a:lstStyle/>
          <a:p>
            <a:pPr algn="ctr"/>
            <a:r>
              <a:rPr lang="en-US" sz="1000" i="1" dirty="0"/>
              <a:t>Source: https://radiant.edu.np/</a:t>
            </a:r>
          </a:p>
        </p:txBody>
      </p:sp>
      <p:pic>
        <p:nvPicPr>
          <p:cNvPr id="2" name="Picture 6" descr="Landfill of Construction Waste Stock Image - Image of dump, texture:  354748673">
            <a:extLst>
              <a:ext uri="{FF2B5EF4-FFF2-40B4-BE49-F238E27FC236}">
                <a16:creationId xmlns:a16="http://schemas.microsoft.com/office/drawing/2014/main" id="{8E98FC82-0376-5D5F-982E-FBEBFE1B7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796" y="2908305"/>
            <a:ext cx="3189474" cy="20352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51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34567-E446-1759-7136-415BF8B6BA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1F33CD-A771-8DE3-BA38-29B1580A9F4D}"/>
              </a:ext>
            </a:extLst>
          </p:cNvPr>
          <p:cNvSpPr>
            <a:spLocks noGrp="1"/>
          </p:cNvSpPr>
          <p:nvPr>
            <p:ph type="title"/>
          </p:nvPr>
        </p:nvSpPr>
        <p:spPr/>
        <p:txBody>
          <a:bodyPr>
            <a:noAutofit/>
          </a:bodyPr>
          <a:lstStyle/>
          <a:p>
            <a:r>
              <a:rPr lang="en-US" dirty="0"/>
              <a:t>Life Cycle Assessment (LCA) – Introduction</a:t>
            </a:r>
            <a:br>
              <a:rPr lang="en-US" dirty="0"/>
            </a:br>
            <a:endParaRPr lang="en-US" dirty="0"/>
          </a:p>
        </p:txBody>
      </p:sp>
      <p:sp>
        <p:nvSpPr>
          <p:cNvPr id="4" name="Slide Number Placeholder 3">
            <a:extLst>
              <a:ext uri="{FF2B5EF4-FFF2-40B4-BE49-F238E27FC236}">
                <a16:creationId xmlns:a16="http://schemas.microsoft.com/office/drawing/2014/main" id="{629ABF1F-5A76-184C-4FAA-39648419E177}"/>
              </a:ext>
            </a:extLst>
          </p:cNvPr>
          <p:cNvSpPr>
            <a:spLocks noGrp="1"/>
          </p:cNvSpPr>
          <p:nvPr>
            <p:ph type="sldNum" sz="quarter" idx="4"/>
          </p:nvPr>
        </p:nvSpPr>
        <p:spPr/>
        <p:txBody>
          <a:bodyPr/>
          <a:lstStyle/>
          <a:p>
            <a:fld id="{88FDA046-6BB8-458C-8791-5964652CF6FF}" type="slidenum">
              <a:rPr lang="en-US" smtClean="0"/>
              <a:t>8</a:t>
            </a:fld>
            <a:endParaRPr lang="en-US"/>
          </a:p>
        </p:txBody>
      </p:sp>
      <p:sp>
        <p:nvSpPr>
          <p:cNvPr id="6" name="Text Placeholder 5">
            <a:extLst>
              <a:ext uri="{FF2B5EF4-FFF2-40B4-BE49-F238E27FC236}">
                <a16:creationId xmlns:a16="http://schemas.microsoft.com/office/drawing/2014/main" id="{8DEC1792-932C-95D9-F500-6CBA15B5815D}"/>
              </a:ext>
            </a:extLst>
          </p:cNvPr>
          <p:cNvSpPr>
            <a:spLocks noGrp="1"/>
          </p:cNvSpPr>
          <p:nvPr>
            <p:ph type="body" idx="1"/>
          </p:nvPr>
        </p:nvSpPr>
        <p:spPr>
          <a:xfrm>
            <a:off x="648000" y="875340"/>
            <a:ext cx="11612826" cy="4566403"/>
          </a:xfrm>
        </p:spPr>
        <p:txBody>
          <a:bodyPr/>
          <a:lstStyle/>
          <a:p>
            <a:pPr>
              <a:lnSpc>
                <a:spcPct val="150000"/>
              </a:lnSpc>
            </a:pPr>
            <a:r>
              <a:rPr lang="en-US" b="1" dirty="0"/>
              <a:t>What is LCA? </a:t>
            </a:r>
            <a:r>
              <a:rPr lang="en-US" dirty="0"/>
              <a:t>: A method to assess the environmental impacts of a product throughout its life cycle</a:t>
            </a:r>
          </a:p>
          <a:p>
            <a:endParaRPr lang="en-US" dirty="0"/>
          </a:p>
        </p:txBody>
      </p:sp>
      <p:pic>
        <p:nvPicPr>
          <p:cNvPr id="2" name="Picture 2" descr="Life Cycle Assessment Explained - STiCH">
            <a:extLst>
              <a:ext uri="{FF2B5EF4-FFF2-40B4-BE49-F238E27FC236}">
                <a16:creationId xmlns:a16="http://schemas.microsoft.com/office/drawing/2014/main" id="{80756D2B-2FF9-DC51-6879-7142328E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576" y="1717357"/>
            <a:ext cx="6265673" cy="44725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EEB589-4CD8-6370-9E09-B04F87DE047F}"/>
              </a:ext>
            </a:extLst>
          </p:cNvPr>
          <p:cNvSpPr txBox="1"/>
          <p:nvPr/>
        </p:nvSpPr>
        <p:spPr>
          <a:xfrm>
            <a:off x="7128084" y="5627001"/>
            <a:ext cx="3463201" cy="246221"/>
          </a:xfrm>
          <a:prstGeom prst="rect">
            <a:avLst/>
          </a:prstGeom>
          <a:noFill/>
        </p:spPr>
        <p:txBody>
          <a:bodyPr wrap="square">
            <a:spAutoFit/>
          </a:bodyPr>
          <a:lstStyle/>
          <a:p>
            <a:pPr algn="ctr"/>
            <a:r>
              <a:rPr lang="en-US" sz="1000" i="1" dirty="0"/>
              <a:t>Source: www.stich.culturalheritage.org</a:t>
            </a:r>
          </a:p>
        </p:txBody>
      </p:sp>
    </p:spTree>
    <p:extLst>
      <p:ext uri="{BB962C8B-B14F-4D97-AF65-F5344CB8AC3E}">
        <p14:creationId xmlns:p14="http://schemas.microsoft.com/office/powerpoint/2010/main" val="215372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170C5-4A0D-7003-D635-25E5CC5323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AB0CBB-07CF-5373-3800-FBA4E5E1AA46}"/>
              </a:ext>
            </a:extLst>
          </p:cNvPr>
          <p:cNvSpPr>
            <a:spLocks noGrp="1"/>
          </p:cNvSpPr>
          <p:nvPr>
            <p:ph type="title"/>
          </p:nvPr>
        </p:nvSpPr>
        <p:spPr/>
        <p:txBody>
          <a:bodyPr>
            <a:normAutofit fontScale="90000"/>
          </a:bodyPr>
          <a:lstStyle/>
          <a:p>
            <a:r>
              <a:rPr lang="en-US" dirty="0"/>
              <a:t>Importance of LCA</a:t>
            </a:r>
            <a:br>
              <a:rPr lang="en-US" dirty="0"/>
            </a:br>
            <a:endParaRPr lang="en-US" dirty="0"/>
          </a:p>
        </p:txBody>
      </p:sp>
      <p:sp>
        <p:nvSpPr>
          <p:cNvPr id="4" name="Slide Number Placeholder 3">
            <a:extLst>
              <a:ext uri="{FF2B5EF4-FFF2-40B4-BE49-F238E27FC236}">
                <a16:creationId xmlns:a16="http://schemas.microsoft.com/office/drawing/2014/main" id="{EA9A3126-9623-B95D-A971-7065AFFC268C}"/>
              </a:ext>
            </a:extLst>
          </p:cNvPr>
          <p:cNvSpPr>
            <a:spLocks noGrp="1"/>
          </p:cNvSpPr>
          <p:nvPr>
            <p:ph type="sldNum" sz="quarter" idx="4"/>
          </p:nvPr>
        </p:nvSpPr>
        <p:spPr/>
        <p:txBody>
          <a:bodyPr/>
          <a:lstStyle/>
          <a:p>
            <a:fld id="{88FDA046-6BB8-458C-8791-5964652CF6FF}" type="slidenum">
              <a:rPr lang="en-US" smtClean="0"/>
              <a:t>9</a:t>
            </a:fld>
            <a:endParaRPr lang="en-US"/>
          </a:p>
        </p:txBody>
      </p:sp>
      <p:sp>
        <p:nvSpPr>
          <p:cNvPr id="6" name="Text Placeholder 5">
            <a:extLst>
              <a:ext uri="{FF2B5EF4-FFF2-40B4-BE49-F238E27FC236}">
                <a16:creationId xmlns:a16="http://schemas.microsoft.com/office/drawing/2014/main" id="{150F4C2E-C308-D948-845C-536F2C9464B0}"/>
              </a:ext>
            </a:extLst>
          </p:cNvPr>
          <p:cNvSpPr>
            <a:spLocks noGrp="1"/>
          </p:cNvSpPr>
          <p:nvPr>
            <p:ph type="body" idx="1"/>
          </p:nvPr>
        </p:nvSpPr>
        <p:spPr>
          <a:xfrm>
            <a:off x="648000" y="953999"/>
            <a:ext cx="10980000" cy="4566403"/>
          </a:xfrm>
        </p:spPr>
        <p:txBody>
          <a:bodyPr/>
          <a:lstStyle/>
          <a:p>
            <a:pPr>
              <a:lnSpc>
                <a:spcPct val="150000"/>
              </a:lnSpc>
            </a:pPr>
            <a:r>
              <a:rPr lang="en-US" b="1" dirty="0"/>
              <a:t>Purpose</a:t>
            </a:r>
            <a:r>
              <a:rPr lang="en-US" dirty="0"/>
              <a:t>: Helps identify areas to reduce environmental footprint</a:t>
            </a:r>
          </a:p>
          <a:p>
            <a:pPr>
              <a:lnSpc>
                <a:spcPct val="150000"/>
              </a:lnSpc>
            </a:pPr>
            <a:r>
              <a:rPr lang="en-US" b="1" dirty="0"/>
              <a:t>Application</a:t>
            </a:r>
            <a:r>
              <a:rPr lang="en-US" dirty="0"/>
              <a:t>: Guides design choices for more sustainable products</a:t>
            </a:r>
          </a:p>
          <a:p>
            <a:pPr>
              <a:lnSpc>
                <a:spcPct val="150000"/>
              </a:lnSpc>
            </a:pPr>
            <a:endParaRPr lang="en-US" dirty="0"/>
          </a:p>
        </p:txBody>
      </p:sp>
      <p:pic>
        <p:nvPicPr>
          <p:cNvPr id="7170" name="Picture 2">
            <a:extLst>
              <a:ext uri="{FF2B5EF4-FFF2-40B4-BE49-F238E27FC236}">
                <a16:creationId xmlns:a16="http://schemas.microsoft.com/office/drawing/2014/main" id="{0DE6E327-5AC8-E93C-59D5-CA798E360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863"/>
          <a:stretch>
            <a:fillRect/>
          </a:stretch>
        </p:blipFill>
        <p:spPr bwMode="auto">
          <a:xfrm>
            <a:off x="4018679" y="2391030"/>
            <a:ext cx="4238642" cy="33119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702DF1-D44E-0CDA-7085-23A70CF11BF2}"/>
              </a:ext>
            </a:extLst>
          </p:cNvPr>
          <p:cNvSpPr txBox="1"/>
          <p:nvPr/>
        </p:nvSpPr>
        <p:spPr>
          <a:xfrm>
            <a:off x="4046042" y="5564528"/>
            <a:ext cx="4211279" cy="246221"/>
          </a:xfrm>
          <a:prstGeom prst="rect">
            <a:avLst/>
          </a:prstGeom>
          <a:noFill/>
        </p:spPr>
        <p:txBody>
          <a:bodyPr wrap="square">
            <a:spAutoFit/>
          </a:bodyPr>
          <a:lstStyle/>
          <a:p>
            <a:pPr algn="ctr"/>
            <a:r>
              <a:rPr lang="en-US" sz="1000" i="1" dirty="0"/>
              <a:t>Source: https://www.list.lu/fileadmin/files</a:t>
            </a:r>
          </a:p>
        </p:txBody>
      </p:sp>
    </p:spTree>
    <p:extLst>
      <p:ext uri="{BB962C8B-B14F-4D97-AF65-F5344CB8AC3E}">
        <p14:creationId xmlns:p14="http://schemas.microsoft.com/office/powerpoint/2010/main" val="707268186"/>
      </p:ext>
    </p:extLst>
  </p:cSld>
  <p:clrMapOvr>
    <a:masterClrMapping/>
  </p:clrMapOvr>
</p:sld>
</file>

<file path=ppt/theme/theme1.xml><?xml version="1.0" encoding="utf-8"?>
<a:theme xmlns:a="http://schemas.openxmlformats.org/drawingml/2006/main" name="Office">
  <a:themeElements>
    <a:clrScheme name="EU-colours">
      <a:dk1>
        <a:srgbClr val="000000"/>
      </a:dk1>
      <a:lt1>
        <a:srgbClr val="FFFFFF"/>
      </a:lt1>
      <a:dk2>
        <a:srgbClr val="000000"/>
      </a:dk2>
      <a:lt2>
        <a:srgbClr val="FFFFFF"/>
      </a:lt2>
      <a:accent1>
        <a:srgbClr val="27348A"/>
      </a:accent1>
      <a:accent2>
        <a:srgbClr val="F7A700"/>
      </a:accent2>
      <a:accent3>
        <a:srgbClr val="FFDB00"/>
      </a:accent3>
      <a:accent4>
        <a:srgbClr val="51AE32"/>
      </a:accent4>
      <a:accent5>
        <a:srgbClr val="0AA9DC"/>
      </a:accent5>
      <a:accent6>
        <a:srgbClr val="951A80"/>
      </a:accent6>
      <a:hlink>
        <a:srgbClr val="27338A"/>
      </a:hlink>
      <a:folHlink>
        <a:srgbClr val="09A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a:themeElements>
    <a:clrScheme name="EU-colours">
      <a:dk1>
        <a:srgbClr val="000000"/>
      </a:dk1>
      <a:lt1>
        <a:srgbClr val="FFFFFF"/>
      </a:lt1>
      <a:dk2>
        <a:srgbClr val="000000"/>
      </a:dk2>
      <a:lt2>
        <a:srgbClr val="FFFFFF"/>
      </a:lt2>
      <a:accent1>
        <a:srgbClr val="27348A"/>
      </a:accent1>
      <a:accent2>
        <a:srgbClr val="F7A700"/>
      </a:accent2>
      <a:accent3>
        <a:srgbClr val="FFDB00"/>
      </a:accent3>
      <a:accent4>
        <a:srgbClr val="51AE32"/>
      </a:accent4>
      <a:accent5>
        <a:srgbClr val="0AA9DC"/>
      </a:accent5>
      <a:accent6>
        <a:srgbClr val="951A80"/>
      </a:accent6>
      <a:hlink>
        <a:srgbClr val="27338A"/>
      </a:hlink>
      <a:folHlink>
        <a:srgbClr val="09A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 dockstate="right" visibility="0" width="438" row="6">
    <wetp:webextensionref xmlns:r="http://schemas.openxmlformats.org/officeDocument/2006/relationships" r:id="rId2"/>
  </wetp:taskpane>
  <wetp:taskpane dockstate="right" visibility="0" width="438" row="7">
    <wetp:webextensionref xmlns:r="http://schemas.openxmlformats.org/officeDocument/2006/relationships" r:id="rId3"/>
  </wetp:taskpane>
  <wetp:taskpane dockstate="right" visibility="0" width="438" row="8">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DD1CC82F-2B05-4DB4-8372-97E55185393D}">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F959392-5734-46D2-8679-D9D5E4802A48}">
  <we:reference id="wa104379997" version="3.0.0.0" store="en-US" storeType="OMEX"/>
  <we:alternateReferences>
    <we:reference id="WA104379997" version="3.0.0.0" store="WA10437999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26D43373-6ABA-4534-9491-413FAC6093C4}">
  <we:reference id="wa104380169" version="1.1.2.0" store="en-US" storeType="OMEX"/>
  <we:alternateReferences>
    <we:reference id="WA104380169" version="1.1.2.0" store="WA104380169"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07AFD5C8-BDC6-4FCD-A49B-17258655387D}">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9ffeae6-ddd6-4585-b473-51acd2417728" xsi:nil="true"/>
    <lcf76f155ced4ddcb4097134ff3c332f xmlns="63aa5b15-39d7-45b2-bcef-885aee5efe7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E7388EFDC6A14886151D2847A44A62" ma:contentTypeVersion="12" ma:contentTypeDescription="Create a new document." ma:contentTypeScope="" ma:versionID="938d33b1f8ed47f3b91896c3febe5318">
  <xsd:schema xmlns:xsd="http://www.w3.org/2001/XMLSchema" xmlns:xs="http://www.w3.org/2001/XMLSchema" xmlns:p="http://schemas.microsoft.com/office/2006/metadata/properties" xmlns:ns2="63aa5b15-39d7-45b2-bcef-885aee5efe7a" xmlns:ns3="89ffeae6-ddd6-4585-b473-51acd2417728" targetNamespace="http://schemas.microsoft.com/office/2006/metadata/properties" ma:root="true" ma:fieldsID="382f9b1669159f3b7a76d62f8f79ec2a" ns2:_="" ns3:_="">
    <xsd:import namespace="63aa5b15-39d7-45b2-bcef-885aee5efe7a"/>
    <xsd:import namespace="89ffeae6-ddd6-4585-b473-51acd24177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a5b15-39d7-45b2-bcef-885aee5ef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b6d6fff-1a6f-47fc-95d9-f16ed1d7342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ffeae6-ddd6-4585-b473-51acd241772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fb6c69a-8d4e-47d2-ab49-7342cfce6795}" ma:internalName="TaxCatchAll" ma:showField="CatchAllData" ma:web="89ffeae6-ddd6-4585-b473-51acd24177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6C09A1-261F-46A7-9662-DA3755A6EEE8}">
  <ds:schemaRefs>
    <ds:schemaRef ds:uri="http://schemas.microsoft.com/sharepoint/v3/contenttype/forms"/>
  </ds:schemaRefs>
</ds:datastoreItem>
</file>

<file path=customXml/itemProps2.xml><?xml version="1.0" encoding="utf-8"?>
<ds:datastoreItem xmlns:ds="http://schemas.openxmlformats.org/officeDocument/2006/customXml" ds:itemID="{B1BE5676-B090-446E-BEB0-F9E4BAF9A35D}">
  <ds:schemaRefs>
    <ds:schemaRef ds:uri="http://schemas.microsoft.com/office/2006/metadata/properties"/>
    <ds:schemaRef ds:uri="http://schemas.microsoft.com/office/infopath/2007/PartnerControls"/>
    <ds:schemaRef ds:uri="89ffeae6-ddd6-4585-b473-51acd2417728"/>
    <ds:schemaRef ds:uri="63aa5b15-39d7-45b2-bcef-885aee5efe7a"/>
  </ds:schemaRefs>
</ds:datastoreItem>
</file>

<file path=customXml/itemProps3.xml><?xml version="1.0" encoding="utf-8"?>
<ds:datastoreItem xmlns:ds="http://schemas.openxmlformats.org/officeDocument/2006/customXml" ds:itemID="{E0A73403-7815-4BB0-B0C0-D34A25750E1F}"/>
</file>

<file path=docProps/app.xml><?xml version="1.0" encoding="utf-8"?>
<Properties xmlns="http://schemas.openxmlformats.org/officeDocument/2006/extended-properties" xmlns:vt="http://schemas.openxmlformats.org/officeDocument/2006/docPropsVTypes">
  <TotalTime>2736</TotalTime>
  <Words>2004</Words>
  <Application>Microsoft Office PowerPoint</Application>
  <PresentationFormat>Widescreen</PresentationFormat>
  <Paragraphs>237</Paragraphs>
  <Slides>23</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Wingdings</vt:lpstr>
      <vt:lpstr>Open Sans</vt:lpstr>
      <vt:lpstr>Office</vt:lpstr>
      <vt:lpstr>1_Office</vt:lpstr>
      <vt:lpstr>EDU-CIRC Rete transfrontaliera per la formazione sull’economia circolare e la decarbonizzazione nella produzione  Grenzübergreifendes Netzwerk zur Aus- und Weiterbildung in Kreislaufwirtschaft und Dekarbonisierung in der Produktion</vt:lpstr>
      <vt:lpstr>Re-Build the Future  Eco-Homes in a Circular World  </vt:lpstr>
      <vt:lpstr>Workshop Objectives</vt:lpstr>
      <vt:lpstr>QUIZ</vt:lpstr>
      <vt:lpstr>What is Circular Economy (CE)?</vt:lpstr>
      <vt:lpstr>Linear vs Circular Economy:</vt:lpstr>
      <vt:lpstr>Why Circular Economy Matters </vt:lpstr>
      <vt:lpstr>Life Cycle Assessment (LCA) – Introduction </vt:lpstr>
      <vt:lpstr>Importance of LCA </vt:lpstr>
      <vt:lpstr>Life Cycle Assessment</vt:lpstr>
      <vt:lpstr>🏠 LCA Example: Traditional vs. Eco-House</vt:lpstr>
      <vt:lpstr>🏠 LCA Example: Traditional vs. Eco-House</vt:lpstr>
      <vt:lpstr>🏠 LCA Example: Traditional vs. Eco-House</vt:lpstr>
      <vt:lpstr>🏠 LCA Example: Traditional vs. Eco-House</vt:lpstr>
      <vt:lpstr>🏠 LCA Example: Traditional vs. Eco-House</vt:lpstr>
      <vt:lpstr>🏠LCA Summary: Traditional vs. Eco-House</vt:lpstr>
      <vt:lpstr>Introduction to Hands-on Activity </vt:lpstr>
      <vt:lpstr>Hands-on Activity: Instructions </vt:lpstr>
      <vt:lpstr>Preparing for Presentations</vt:lpstr>
      <vt:lpstr>Awards</vt:lpstr>
      <vt:lpstr>Real-World Inspiration</vt:lpstr>
      <vt:lpstr>Any Questions? Let’s Discuss! </vt:lpstr>
      <vt:lpstr>Thank You &amp; Goodbye!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Paolo Celotto</dc:creator>
  <cp:lastModifiedBy>Dasanayake Mudiyanselage Gehan Kavinda Dasanayake (Stud.)</cp:lastModifiedBy>
  <cp:revision>101</cp:revision>
  <dcterms:created xsi:type="dcterms:W3CDTF">2024-03-13T14:37:45Z</dcterms:created>
  <dcterms:modified xsi:type="dcterms:W3CDTF">2025-08-23T17:01:01Z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0x0101008FE7388EFDC6A14886151D2847A44A62</vt:lpwstr>
  </property>
  <property fmtid="{D5CDD505-2E9C-101B-9397-08002B2CF9AE}" pid="3" name="MediaServiceImageTags">
    <vt:lpwstr/>
  </property>
</Properties>
</file>