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4" r:id="rId5"/>
  </p:sldMasterIdLst>
  <p:notesMasterIdLst>
    <p:notesMasterId r:id="rId29"/>
  </p:notesMasterIdLst>
  <p:handoutMasterIdLst>
    <p:handoutMasterId r:id="rId30"/>
  </p:handoutMasterIdLst>
  <p:sldIdLst>
    <p:sldId id="256" r:id="rId6"/>
    <p:sldId id="257" r:id="rId7"/>
    <p:sldId id="349" r:id="rId8"/>
    <p:sldId id="384" r:id="rId9"/>
    <p:sldId id="392" r:id="rId10"/>
    <p:sldId id="385" r:id="rId11"/>
    <p:sldId id="386" r:id="rId12"/>
    <p:sldId id="387" r:id="rId13"/>
    <p:sldId id="388" r:id="rId14"/>
    <p:sldId id="393" r:id="rId15"/>
    <p:sldId id="400" r:id="rId16"/>
    <p:sldId id="390" r:id="rId17"/>
    <p:sldId id="406" r:id="rId18"/>
    <p:sldId id="404" r:id="rId19"/>
    <p:sldId id="405" r:id="rId20"/>
    <p:sldId id="391" r:id="rId21"/>
    <p:sldId id="394" r:id="rId22"/>
    <p:sldId id="395" r:id="rId23"/>
    <p:sldId id="396" r:id="rId24"/>
    <p:sldId id="398" r:id="rId25"/>
    <p:sldId id="399" r:id="rId26"/>
    <p:sldId id="383" r:id="rId27"/>
    <p:sldId id="407" r:id="rId28"/>
  </p:sldIdLst>
  <p:sldSz cx="12192000" cy="6858000"/>
  <p:notesSz cx="6858000" cy="9144000"/>
  <p:embeddedFontLst>
    <p:embeddedFont>
      <p:font typeface="Open Sans" panose="020B060603050402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0" roundtripDataSignature="AMtx7mgYdSxjlXFNh6Sd1slOAq959vCXF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CCA4BF-09B8-467A-8C86-7E9C4DF81D13}" v="9" dt="2025-07-28T11:35:54.0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974" autoAdjust="0"/>
  </p:normalViewPr>
  <p:slideViewPr>
    <p:cSldViewPr snapToGrid="0">
      <p:cViewPr varScale="1">
        <p:scale>
          <a:sx n="72" d="100"/>
          <a:sy n="72" d="100"/>
        </p:scale>
        <p:origin x="1075" y="67"/>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font" Target="fonts/font4.fntdata"/><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70" Type="http://customschemas.google.com/relationships/presentationmetadata" Target="metadata"/><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7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8" Type="http://schemas.openxmlformats.org/officeDocument/2006/relationships/slide" Target="slides/slide3.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JRAMI Semih" userId="S::edubajsem001@fh-kaernten.at::0d38c831-9b4a-488a-9a8c-b22bea292943" providerId="AD" clId="Web-{73177B24-2E8D-5880-AB48-EA9322158F2C}"/>
    <pc:docChg chg="addSld delSld">
      <pc:chgData name="BAJRAMI Semih" userId="S::edubajsem001@fh-kaernten.at::0d38c831-9b4a-488a-9a8c-b22bea292943" providerId="AD" clId="Web-{73177B24-2E8D-5880-AB48-EA9322158F2C}" dt="2025-06-15T08:59:19.484" v="1"/>
      <pc:docMkLst>
        <pc:docMk/>
      </pc:docMkLst>
      <pc:sldChg chg="add del">
        <pc:chgData name="BAJRAMI Semih" userId="S::edubajsem001@fh-kaernten.at::0d38c831-9b4a-488a-9a8c-b22bea292943" providerId="AD" clId="Web-{73177B24-2E8D-5880-AB48-EA9322158F2C}" dt="2025-06-15T08:59:19.484" v="1"/>
        <pc:sldMkLst>
          <pc:docMk/>
          <pc:sldMk cId="0" sldId="258"/>
        </pc:sldMkLst>
      </pc:sldChg>
    </pc:docChg>
  </pc:docChgLst>
  <pc:docChgLst>
    <pc:chgData name="Dasanayake Mudiyanselage Gehan Kavinda Dasanayake (Stud.)" userId="69ce212a-9b5f-4da4-98bd-f6d933cc1f8f" providerId="ADAL" clId="{BCF6BA87-4206-4DD2-89CA-628C4BC1EF69}"/>
    <pc:docChg chg="modSld">
      <pc:chgData name="Dasanayake Mudiyanselage Gehan Kavinda Dasanayake (Stud.)" userId="69ce212a-9b5f-4da4-98bd-f6d933cc1f8f" providerId="ADAL" clId="{BCF6BA87-4206-4DD2-89CA-628C4BC1EF69}" dt="2025-07-09T06:58:50.930" v="20" actId="1035"/>
      <pc:docMkLst>
        <pc:docMk/>
      </pc:docMkLst>
      <pc:sldChg chg="modSp mod">
        <pc:chgData name="Dasanayake Mudiyanselage Gehan Kavinda Dasanayake (Stud.)" userId="69ce212a-9b5f-4da4-98bd-f6d933cc1f8f" providerId="ADAL" clId="{BCF6BA87-4206-4DD2-89CA-628C4BC1EF69}" dt="2025-07-09T06:58:50.930" v="20" actId="1035"/>
        <pc:sldMkLst>
          <pc:docMk/>
          <pc:sldMk cId="1693913059" sldId="353"/>
        </pc:sldMkLst>
      </pc:sldChg>
    </pc:docChg>
  </pc:docChgLst>
  <pc:docChgLst>
    <pc:chgData name="Dasanayake Mudiyanselage Gehan Kavinda Dasanayake" userId="69ce212a-9b5f-4da4-98bd-f6d933cc1f8f" providerId="ADAL" clId="{1AF03ED8-5237-483B-AD26-4C1393D57A6C}"/>
    <pc:docChg chg="undo redo custSel addSld delSld modSld sldOrd modMainMaster">
      <pc:chgData name="Dasanayake Mudiyanselage Gehan Kavinda Dasanayake" userId="69ce212a-9b5f-4da4-98bd-f6d933cc1f8f" providerId="ADAL" clId="{1AF03ED8-5237-483B-AD26-4C1393D57A6C}" dt="2025-07-01T14:48:18.636" v="1699" actId="404"/>
      <pc:docMkLst>
        <pc:docMk/>
      </pc:docMkLst>
      <pc:sldChg chg="modSp mod">
        <pc:chgData name="Dasanayake Mudiyanselage Gehan Kavinda Dasanayake" userId="69ce212a-9b5f-4da4-98bd-f6d933cc1f8f" providerId="ADAL" clId="{1AF03ED8-5237-483B-AD26-4C1393D57A6C}" dt="2025-07-01T14:48:18.636" v="1699" actId="404"/>
        <pc:sldMkLst>
          <pc:docMk/>
          <pc:sldMk cId="0" sldId="257"/>
        </pc:sldMkLst>
        <pc:spChg chg="mod">
          <ac:chgData name="Dasanayake Mudiyanselage Gehan Kavinda Dasanayake" userId="69ce212a-9b5f-4da4-98bd-f6d933cc1f8f" providerId="ADAL" clId="{1AF03ED8-5237-483B-AD26-4C1393D57A6C}" dt="2025-07-01T14:48:18.636" v="1699" actId="404"/>
          <ac:spMkLst>
            <pc:docMk/>
            <pc:sldMk cId="0" sldId="257"/>
            <ac:spMk id="111" creationId="{00000000-0000-0000-0000-000000000000}"/>
          </ac:spMkLst>
        </pc:spChg>
      </pc:sldChg>
      <pc:sldChg chg="modSp del mod ord">
        <pc:chgData name="Dasanayake Mudiyanselage Gehan Kavinda Dasanayake" userId="69ce212a-9b5f-4da4-98bd-f6d933cc1f8f" providerId="ADAL" clId="{1AF03ED8-5237-483B-AD26-4C1393D57A6C}" dt="2025-06-30T12:50:41.788" v="272" actId="47"/>
        <pc:sldMkLst>
          <pc:docMk/>
          <pc:sldMk cId="0" sldId="258"/>
        </pc:sldMkLst>
      </pc:sldChg>
      <pc:sldChg chg="modSp del mod">
        <pc:chgData name="Dasanayake Mudiyanselage Gehan Kavinda Dasanayake" userId="69ce212a-9b5f-4da4-98bd-f6d933cc1f8f" providerId="ADAL" clId="{1AF03ED8-5237-483B-AD26-4C1393D57A6C}" dt="2025-06-30T16:14:41.730" v="1637" actId="47"/>
        <pc:sldMkLst>
          <pc:docMk/>
          <pc:sldMk cId="1338978939" sldId="316"/>
        </pc:sldMkLst>
      </pc:sldChg>
      <pc:sldChg chg="modSp del mod">
        <pc:chgData name="Dasanayake Mudiyanselage Gehan Kavinda Dasanayake" userId="69ce212a-9b5f-4da4-98bd-f6d933cc1f8f" providerId="ADAL" clId="{1AF03ED8-5237-483B-AD26-4C1393D57A6C}" dt="2025-06-30T13:48:58.559" v="521" actId="47"/>
        <pc:sldMkLst>
          <pc:docMk/>
          <pc:sldMk cId="877718751" sldId="317"/>
        </pc:sldMkLst>
      </pc:sldChg>
      <pc:sldChg chg="modSp del mod ord">
        <pc:chgData name="Dasanayake Mudiyanselage Gehan Kavinda Dasanayake" userId="69ce212a-9b5f-4da4-98bd-f6d933cc1f8f" providerId="ADAL" clId="{1AF03ED8-5237-483B-AD26-4C1393D57A6C}" dt="2025-06-30T13:50:27.246" v="539" actId="47"/>
        <pc:sldMkLst>
          <pc:docMk/>
          <pc:sldMk cId="4058845175" sldId="318"/>
        </pc:sldMkLst>
      </pc:sldChg>
      <pc:sldChg chg="modSp del mod">
        <pc:chgData name="Dasanayake Mudiyanselage Gehan Kavinda Dasanayake" userId="69ce212a-9b5f-4da4-98bd-f6d933cc1f8f" providerId="ADAL" clId="{1AF03ED8-5237-483B-AD26-4C1393D57A6C}" dt="2025-06-30T14:20:01.450" v="603" actId="47"/>
        <pc:sldMkLst>
          <pc:docMk/>
          <pc:sldMk cId="2851742784" sldId="319"/>
        </pc:sldMkLst>
      </pc:sldChg>
      <pc:sldChg chg="del">
        <pc:chgData name="Dasanayake Mudiyanselage Gehan Kavinda Dasanayake" userId="69ce212a-9b5f-4da4-98bd-f6d933cc1f8f" providerId="ADAL" clId="{1AF03ED8-5237-483B-AD26-4C1393D57A6C}" dt="2025-06-30T14:22:41.093" v="628" actId="47"/>
        <pc:sldMkLst>
          <pc:docMk/>
          <pc:sldMk cId="474733280" sldId="320"/>
        </pc:sldMkLst>
      </pc:sldChg>
      <pc:sldChg chg="del">
        <pc:chgData name="Dasanayake Mudiyanselage Gehan Kavinda Dasanayake" userId="69ce212a-9b5f-4da4-98bd-f6d933cc1f8f" providerId="ADAL" clId="{1AF03ED8-5237-483B-AD26-4C1393D57A6C}" dt="2025-06-30T15:06:43.023" v="959" actId="47"/>
        <pc:sldMkLst>
          <pc:docMk/>
          <pc:sldMk cId="787267091" sldId="321"/>
        </pc:sldMkLst>
      </pc:sldChg>
      <pc:sldChg chg="del">
        <pc:chgData name="Dasanayake Mudiyanselage Gehan Kavinda Dasanayake" userId="69ce212a-9b5f-4da4-98bd-f6d933cc1f8f" providerId="ADAL" clId="{1AF03ED8-5237-483B-AD26-4C1393D57A6C}" dt="2025-06-30T15:24:53.669" v="1183" actId="47"/>
        <pc:sldMkLst>
          <pc:docMk/>
          <pc:sldMk cId="3080736035" sldId="322"/>
        </pc:sldMkLst>
      </pc:sldChg>
      <pc:sldChg chg="addSp modSp del mod">
        <pc:chgData name="Dasanayake Mudiyanselage Gehan Kavinda Dasanayake" userId="69ce212a-9b5f-4da4-98bd-f6d933cc1f8f" providerId="ADAL" clId="{1AF03ED8-5237-483B-AD26-4C1393D57A6C}" dt="2025-06-30T15:29:35.689" v="1215" actId="47"/>
        <pc:sldMkLst>
          <pc:docMk/>
          <pc:sldMk cId="3238622524" sldId="323"/>
        </pc:sldMkLst>
      </pc:sldChg>
      <pc:sldChg chg="del">
        <pc:chgData name="Dasanayake Mudiyanselage Gehan Kavinda Dasanayake" userId="69ce212a-9b5f-4da4-98bd-f6d933cc1f8f" providerId="ADAL" clId="{1AF03ED8-5237-483B-AD26-4C1393D57A6C}" dt="2025-06-30T15:31:25.985" v="1251" actId="47"/>
        <pc:sldMkLst>
          <pc:docMk/>
          <pc:sldMk cId="26487996" sldId="324"/>
        </pc:sldMkLst>
      </pc:sldChg>
      <pc:sldChg chg="modSp del mod">
        <pc:chgData name="Dasanayake Mudiyanselage Gehan Kavinda Dasanayake" userId="69ce212a-9b5f-4da4-98bd-f6d933cc1f8f" providerId="ADAL" clId="{1AF03ED8-5237-483B-AD26-4C1393D57A6C}" dt="2025-06-30T15:33:06.797" v="1315" actId="47"/>
        <pc:sldMkLst>
          <pc:docMk/>
          <pc:sldMk cId="1419259492" sldId="325"/>
        </pc:sldMkLst>
      </pc:sldChg>
      <pc:sldChg chg="modSp del mod">
        <pc:chgData name="Dasanayake Mudiyanselage Gehan Kavinda Dasanayake" userId="69ce212a-9b5f-4da4-98bd-f6d933cc1f8f" providerId="ADAL" clId="{1AF03ED8-5237-483B-AD26-4C1393D57A6C}" dt="2025-06-30T15:35:06.415" v="1330" actId="47"/>
        <pc:sldMkLst>
          <pc:docMk/>
          <pc:sldMk cId="2094725270" sldId="326"/>
        </pc:sldMkLst>
      </pc:sldChg>
      <pc:sldChg chg="add del">
        <pc:chgData name="Dasanayake Mudiyanselage Gehan Kavinda Dasanayake" userId="69ce212a-9b5f-4da4-98bd-f6d933cc1f8f" providerId="ADAL" clId="{1AF03ED8-5237-483B-AD26-4C1393D57A6C}" dt="2025-06-30T15:51:26.304" v="1448" actId="47"/>
        <pc:sldMkLst>
          <pc:docMk/>
          <pc:sldMk cId="1957727939" sldId="327"/>
        </pc:sldMkLst>
      </pc:sldChg>
      <pc:sldChg chg="del">
        <pc:chgData name="Dasanayake Mudiyanselage Gehan Kavinda Dasanayake" userId="69ce212a-9b5f-4da4-98bd-f6d933cc1f8f" providerId="ADAL" clId="{1AF03ED8-5237-483B-AD26-4C1393D57A6C}" dt="2025-06-30T15:51:34.724" v="1449" actId="47"/>
        <pc:sldMkLst>
          <pc:docMk/>
          <pc:sldMk cId="3334222614" sldId="328"/>
        </pc:sldMkLst>
      </pc:sldChg>
      <pc:sldChg chg="del">
        <pc:chgData name="Dasanayake Mudiyanselage Gehan Kavinda Dasanayake" userId="69ce212a-9b5f-4da4-98bd-f6d933cc1f8f" providerId="ADAL" clId="{1AF03ED8-5237-483B-AD26-4C1393D57A6C}" dt="2025-06-30T15:53:14.398" v="1458" actId="47"/>
        <pc:sldMkLst>
          <pc:docMk/>
          <pc:sldMk cId="4091486888" sldId="329"/>
        </pc:sldMkLst>
      </pc:sldChg>
      <pc:sldChg chg="addSp modSp del mod">
        <pc:chgData name="Dasanayake Mudiyanselage Gehan Kavinda Dasanayake" userId="69ce212a-9b5f-4da4-98bd-f6d933cc1f8f" providerId="ADAL" clId="{1AF03ED8-5237-483B-AD26-4C1393D57A6C}" dt="2025-06-30T16:11:07.651" v="1634" actId="47"/>
        <pc:sldMkLst>
          <pc:docMk/>
          <pc:sldMk cId="1371214614" sldId="330"/>
        </pc:sldMkLst>
      </pc:sldChg>
      <pc:sldChg chg="del ord">
        <pc:chgData name="Dasanayake Mudiyanselage Gehan Kavinda Dasanayake" userId="69ce212a-9b5f-4da4-98bd-f6d933cc1f8f" providerId="ADAL" clId="{1AF03ED8-5237-483B-AD26-4C1393D57A6C}" dt="2025-06-30T15:16:00.435" v="996" actId="47"/>
        <pc:sldMkLst>
          <pc:docMk/>
          <pc:sldMk cId="3141184008" sldId="333"/>
        </pc:sldMkLst>
      </pc:sldChg>
      <pc:sldChg chg="delSp modSp add del mod">
        <pc:chgData name="Dasanayake Mudiyanselage Gehan Kavinda Dasanayake" userId="69ce212a-9b5f-4da4-98bd-f6d933cc1f8f" providerId="ADAL" clId="{1AF03ED8-5237-483B-AD26-4C1393D57A6C}" dt="2025-06-30T16:01:24.579" v="1571" actId="47"/>
        <pc:sldMkLst>
          <pc:docMk/>
          <pc:sldMk cId="431728198" sldId="334"/>
        </pc:sldMkLst>
      </pc:sldChg>
      <pc:sldChg chg="del">
        <pc:chgData name="Dasanayake Mudiyanselage Gehan Kavinda Dasanayake" userId="69ce212a-9b5f-4da4-98bd-f6d933cc1f8f" providerId="ADAL" clId="{1AF03ED8-5237-483B-AD26-4C1393D57A6C}" dt="2025-06-30T15:57:49.853" v="1512" actId="47"/>
        <pc:sldMkLst>
          <pc:docMk/>
          <pc:sldMk cId="2364765258" sldId="335"/>
        </pc:sldMkLst>
      </pc:sldChg>
      <pc:sldChg chg="add del">
        <pc:chgData name="Dasanayake Mudiyanselage Gehan Kavinda Dasanayake" userId="69ce212a-9b5f-4da4-98bd-f6d933cc1f8f" providerId="ADAL" clId="{1AF03ED8-5237-483B-AD26-4C1393D57A6C}" dt="2025-06-30T16:02:44.584" v="1607" actId="47"/>
        <pc:sldMkLst>
          <pc:docMk/>
          <pc:sldMk cId="327414250" sldId="336"/>
        </pc:sldMkLst>
      </pc:sldChg>
      <pc:sldChg chg="del">
        <pc:chgData name="Dasanayake Mudiyanselage Gehan Kavinda Dasanayake" userId="69ce212a-9b5f-4da4-98bd-f6d933cc1f8f" providerId="ADAL" clId="{1AF03ED8-5237-483B-AD26-4C1393D57A6C}" dt="2025-06-30T13:47:27.969" v="497" actId="47"/>
        <pc:sldMkLst>
          <pc:docMk/>
          <pc:sldMk cId="4232852690" sldId="337"/>
        </pc:sldMkLst>
      </pc:sldChg>
      <pc:sldChg chg="del">
        <pc:chgData name="Dasanayake Mudiyanselage Gehan Kavinda Dasanayake" userId="69ce212a-9b5f-4da4-98bd-f6d933cc1f8f" providerId="ADAL" clId="{1AF03ED8-5237-483B-AD26-4C1393D57A6C}" dt="2025-06-30T13:54:22.343" v="548" actId="47"/>
        <pc:sldMkLst>
          <pc:docMk/>
          <pc:sldMk cId="1266583861" sldId="339"/>
        </pc:sldMkLst>
      </pc:sldChg>
      <pc:sldChg chg="modSp del mod">
        <pc:chgData name="Dasanayake Mudiyanselage Gehan Kavinda Dasanayake" userId="69ce212a-9b5f-4da4-98bd-f6d933cc1f8f" providerId="ADAL" clId="{1AF03ED8-5237-483B-AD26-4C1393D57A6C}" dt="2025-06-30T14:11:33.155" v="568" actId="47"/>
        <pc:sldMkLst>
          <pc:docMk/>
          <pc:sldMk cId="2529683544" sldId="341"/>
        </pc:sldMkLst>
      </pc:sldChg>
      <pc:sldChg chg="modSp del mod ord">
        <pc:chgData name="Dasanayake Mudiyanselage Gehan Kavinda Dasanayake" userId="69ce212a-9b5f-4da4-98bd-f6d933cc1f8f" providerId="ADAL" clId="{1AF03ED8-5237-483B-AD26-4C1393D57A6C}" dt="2025-06-30T14:13:07.609" v="573" actId="47"/>
        <pc:sldMkLst>
          <pc:docMk/>
          <pc:sldMk cId="4096081141" sldId="342"/>
        </pc:sldMkLst>
      </pc:sldChg>
      <pc:sldChg chg="del">
        <pc:chgData name="Dasanayake Mudiyanselage Gehan Kavinda Dasanayake" userId="69ce212a-9b5f-4da4-98bd-f6d933cc1f8f" providerId="ADAL" clId="{1AF03ED8-5237-483B-AD26-4C1393D57A6C}" dt="2025-06-30T14:31:16.337" v="698" actId="47"/>
        <pc:sldMkLst>
          <pc:docMk/>
          <pc:sldMk cId="2916382370" sldId="343"/>
        </pc:sldMkLst>
      </pc:sldChg>
      <pc:sldChg chg="addSp modSp del mod">
        <pc:chgData name="Dasanayake Mudiyanselage Gehan Kavinda Dasanayake" userId="69ce212a-9b5f-4da4-98bd-f6d933cc1f8f" providerId="ADAL" clId="{1AF03ED8-5237-483B-AD26-4C1393D57A6C}" dt="2025-06-30T15:22:20.929" v="1106" actId="47"/>
        <pc:sldMkLst>
          <pc:docMk/>
          <pc:sldMk cId="1812686870" sldId="345"/>
        </pc:sldMkLst>
      </pc:sldChg>
      <pc:sldChg chg="modSp del mod">
        <pc:chgData name="Dasanayake Mudiyanselage Gehan Kavinda Dasanayake" userId="69ce212a-9b5f-4da4-98bd-f6d933cc1f8f" providerId="ADAL" clId="{1AF03ED8-5237-483B-AD26-4C1393D57A6C}" dt="2025-06-30T15:53:07.376" v="1456" actId="47"/>
        <pc:sldMkLst>
          <pc:docMk/>
          <pc:sldMk cId="2368978978" sldId="346"/>
        </pc:sldMkLst>
      </pc:sldChg>
      <pc:sldChg chg="delSp del mod">
        <pc:chgData name="Dasanayake Mudiyanselage Gehan Kavinda Dasanayake" userId="69ce212a-9b5f-4da4-98bd-f6d933cc1f8f" providerId="ADAL" clId="{1AF03ED8-5237-483B-AD26-4C1393D57A6C}" dt="2025-06-30T13:47:55.971" v="505" actId="47"/>
        <pc:sldMkLst>
          <pc:docMk/>
          <pc:sldMk cId="436644315" sldId="347"/>
        </pc:sldMkLst>
      </pc:sldChg>
      <pc:sldChg chg="del">
        <pc:chgData name="Dasanayake Mudiyanselage Gehan Kavinda Dasanayake" userId="69ce212a-9b5f-4da4-98bd-f6d933cc1f8f" providerId="ADAL" clId="{1AF03ED8-5237-483B-AD26-4C1393D57A6C}" dt="2025-06-30T15:52:53.379" v="1454" actId="47"/>
        <pc:sldMkLst>
          <pc:docMk/>
          <pc:sldMk cId="1966634722" sldId="348"/>
        </pc:sldMkLst>
      </pc:sldChg>
      <pc:sldChg chg="addSp delSp modSp new del mod">
        <pc:chgData name="Dasanayake Mudiyanselage Gehan Kavinda Dasanayake" userId="69ce212a-9b5f-4da4-98bd-f6d933cc1f8f" providerId="ADAL" clId="{1AF03ED8-5237-483B-AD26-4C1393D57A6C}" dt="2025-06-30T12:45:37.641" v="202" actId="47"/>
        <pc:sldMkLst>
          <pc:docMk/>
          <pc:sldMk cId="530639158" sldId="349"/>
        </pc:sldMkLst>
      </pc:sldChg>
      <pc:sldChg chg="addSp delSp modSp new mod modNotesTx">
        <pc:chgData name="Dasanayake Mudiyanselage Gehan Kavinda Dasanayake" userId="69ce212a-9b5f-4da4-98bd-f6d933cc1f8f" providerId="ADAL" clId="{1AF03ED8-5237-483B-AD26-4C1393D57A6C}" dt="2025-07-01T14:33:54.903" v="1666" actId="113"/>
        <pc:sldMkLst>
          <pc:docMk/>
          <pc:sldMk cId="2609274606" sldId="349"/>
        </pc:sldMkLst>
        <pc:spChg chg="add del mod">
          <ac:chgData name="Dasanayake Mudiyanselage Gehan Kavinda Dasanayake" userId="69ce212a-9b5f-4da4-98bd-f6d933cc1f8f" providerId="ADAL" clId="{1AF03ED8-5237-483B-AD26-4C1393D57A6C}" dt="2025-06-30T13:18:20.646" v="319" actId="113"/>
          <ac:spMkLst>
            <pc:docMk/>
            <pc:sldMk cId="2609274606" sldId="349"/>
            <ac:spMk id="2" creationId="{A2DCCA68-649C-CE58-8504-701009D0CB0C}"/>
          </ac:spMkLst>
        </pc:spChg>
        <pc:spChg chg="add del mod">
          <ac:chgData name="Dasanayake Mudiyanselage Gehan Kavinda Dasanayake" userId="69ce212a-9b5f-4da4-98bd-f6d933cc1f8f" providerId="ADAL" clId="{1AF03ED8-5237-483B-AD26-4C1393D57A6C}" dt="2025-06-30T12:50:15.001" v="269" actId="403"/>
          <ac:spMkLst>
            <pc:docMk/>
            <pc:sldMk cId="2609274606" sldId="349"/>
            <ac:spMk id="3" creationId="{012DAE29-FF6D-D83B-15CE-2E7081BDD3F0}"/>
          </ac:spMkLst>
        </pc:spChg>
      </pc:sldChg>
      <pc:sldChg chg="addSp modSp add mod modNotesTx">
        <pc:chgData name="Dasanayake Mudiyanselage Gehan Kavinda Dasanayake" userId="69ce212a-9b5f-4da4-98bd-f6d933cc1f8f" providerId="ADAL" clId="{1AF03ED8-5237-483B-AD26-4C1393D57A6C}" dt="2025-07-01T14:34:08.903" v="1670" actId="5793"/>
        <pc:sldMkLst>
          <pc:docMk/>
          <pc:sldMk cId="2558031619" sldId="350"/>
        </pc:sldMkLst>
      </pc:sldChg>
      <pc:sldChg chg="new del">
        <pc:chgData name="Dasanayake Mudiyanselage Gehan Kavinda Dasanayake" userId="69ce212a-9b5f-4da4-98bd-f6d933cc1f8f" providerId="ADAL" clId="{1AF03ED8-5237-483B-AD26-4C1393D57A6C}" dt="2025-06-30T12:45:39.541" v="204" actId="47"/>
        <pc:sldMkLst>
          <pc:docMk/>
          <pc:sldMk cId="3143247960" sldId="350"/>
        </pc:sldMkLst>
      </pc:sldChg>
      <pc:sldChg chg="new del">
        <pc:chgData name="Dasanayake Mudiyanselage Gehan Kavinda Dasanayake" userId="69ce212a-9b5f-4da4-98bd-f6d933cc1f8f" providerId="ADAL" clId="{1AF03ED8-5237-483B-AD26-4C1393D57A6C}" dt="2025-06-30T12:45:38.509" v="203" actId="47"/>
        <pc:sldMkLst>
          <pc:docMk/>
          <pc:sldMk cId="412703115" sldId="351"/>
        </pc:sldMkLst>
      </pc:sldChg>
      <pc:sldChg chg="addSp delSp modSp add mod modAnim modNotesTx">
        <pc:chgData name="Dasanayake Mudiyanselage Gehan Kavinda Dasanayake" userId="69ce212a-9b5f-4da4-98bd-f6d933cc1f8f" providerId="ADAL" clId="{1AF03ED8-5237-483B-AD26-4C1393D57A6C}" dt="2025-07-01T14:34:55.395" v="1672" actId="5793"/>
        <pc:sldMkLst>
          <pc:docMk/>
          <pc:sldMk cId="1589048356" sldId="351"/>
        </pc:sldMkLst>
      </pc:sldChg>
      <pc:sldChg chg="add del">
        <pc:chgData name="Dasanayake Mudiyanselage Gehan Kavinda Dasanayake" userId="69ce212a-9b5f-4da4-98bd-f6d933cc1f8f" providerId="ADAL" clId="{1AF03ED8-5237-483B-AD26-4C1393D57A6C}" dt="2025-06-30T13:47:57.241" v="506" actId="47"/>
        <pc:sldMkLst>
          <pc:docMk/>
          <pc:sldMk cId="4037527561" sldId="352"/>
        </pc:sldMkLst>
      </pc:sldChg>
      <pc:sldChg chg="addSp modSp add modNotesTx">
        <pc:chgData name="Dasanayake Mudiyanselage Gehan Kavinda Dasanayake" userId="69ce212a-9b5f-4da4-98bd-f6d933cc1f8f" providerId="ADAL" clId="{1AF03ED8-5237-483B-AD26-4C1393D57A6C}" dt="2025-07-01T14:35:07.213" v="1673" actId="5793"/>
        <pc:sldMkLst>
          <pc:docMk/>
          <pc:sldMk cId="1693913059" sldId="353"/>
        </pc:sldMkLst>
      </pc:sldChg>
      <pc:sldChg chg="addSp delSp modSp add mod modNotesTx">
        <pc:chgData name="Dasanayake Mudiyanselage Gehan Kavinda Dasanayake" userId="69ce212a-9b5f-4da4-98bd-f6d933cc1f8f" providerId="ADAL" clId="{1AF03ED8-5237-483B-AD26-4C1393D57A6C}" dt="2025-07-01T14:38:41.949" v="1675"/>
        <pc:sldMkLst>
          <pc:docMk/>
          <pc:sldMk cId="3726280386" sldId="354"/>
        </pc:sldMkLst>
      </pc:sldChg>
      <pc:sldChg chg="addSp modSp add mod modNotesTx">
        <pc:chgData name="Dasanayake Mudiyanselage Gehan Kavinda Dasanayake" userId="69ce212a-9b5f-4da4-98bd-f6d933cc1f8f" providerId="ADAL" clId="{1AF03ED8-5237-483B-AD26-4C1393D57A6C}" dt="2025-07-01T14:39:18.181" v="1677" actId="5793"/>
        <pc:sldMkLst>
          <pc:docMk/>
          <pc:sldMk cId="2457148078" sldId="355"/>
        </pc:sldMkLst>
      </pc:sldChg>
      <pc:sldChg chg="addSp modSp add mod ord">
        <pc:chgData name="Dasanayake Mudiyanselage Gehan Kavinda Dasanayake" userId="69ce212a-9b5f-4da4-98bd-f6d933cc1f8f" providerId="ADAL" clId="{1AF03ED8-5237-483B-AD26-4C1393D57A6C}" dt="2025-06-30T14:12:06.922" v="572" actId="1076"/>
        <pc:sldMkLst>
          <pc:docMk/>
          <pc:sldMk cId="3737870921" sldId="356"/>
        </pc:sldMkLst>
      </pc:sldChg>
      <pc:sldChg chg="addSp modSp add mod modNotesTx">
        <pc:chgData name="Dasanayake Mudiyanselage Gehan Kavinda Dasanayake" userId="69ce212a-9b5f-4da4-98bd-f6d933cc1f8f" providerId="ADAL" clId="{1AF03ED8-5237-483B-AD26-4C1393D57A6C}" dt="2025-07-01T14:42:35.502" v="1679" actId="20577"/>
        <pc:sldMkLst>
          <pc:docMk/>
          <pc:sldMk cId="1946308074" sldId="357"/>
        </pc:sldMkLst>
      </pc:sldChg>
      <pc:sldChg chg="addSp modSp add mod ord modAnim">
        <pc:chgData name="Dasanayake Mudiyanselage Gehan Kavinda Dasanayake" userId="69ce212a-9b5f-4da4-98bd-f6d933cc1f8f" providerId="ADAL" clId="{1AF03ED8-5237-483B-AD26-4C1393D57A6C}" dt="2025-06-30T15:02:23.283" v="950" actId="20577"/>
        <pc:sldMkLst>
          <pc:docMk/>
          <pc:sldMk cId="4148876694" sldId="358"/>
        </pc:sldMkLst>
      </pc:sldChg>
      <pc:sldChg chg="addSp delSp modSp add mod ord modNotesTx">
        <pc:chgData name="Dasanayake Mudiyanselage Gehan Kavinda Dasanayake" userId="69ce212a-9b5f-4da4-98bd-f6d933cc1f8f" providerId="ADAL" clId="{1AF03ED8-5237-483B-AD26-4C1393D57A6C}" dt="2025-07-01T14:42:51.513" v="1680" actId="20577"/>
        <pc:sldMkLst>
          <pc:docMk/>
          <pc:sldMk cId="1691728776" sldId="359"/>
        </pc:sldMkLst>
      </pc:sldChg>
      <pc:sldChg chg="addSp delSp modSp add mod">
        <pc:chgData name="Dasanayake Mudiyanselage Gehan Kavinda Dasanayake" userId="69ce212a-9b5f-4da4-98bd-f6d933cc1f8f" providerId="ADAL" clId="{1AF03ED8-5237-483B-AD26-4C1393D57A6C}" dt="2025-06-30T15:04:17.642" v="958" actId="20577"/>
        <pc:sldMkLst>
          <pc:docMk/>
          <pc:sldMk cId="89719533" sldId="360"/>
        </pc:sldMkLst>
      </pc:sldChg>
      <pc:sldChg chg="addSp delSp modSp add mod ord">
        <pc:chgData name="Dasanayake Mudiyanselage Gehan Kavinda Dasanayake" userId="69ce212a-9b5f-4da4-98bd-f6d933cc1f8f" providerId="ADAL" clId="{1AF03ED8-5237-483B-AD26-4C1393D57A6C}" dt="2025-06-30T15:25:22.290" v="1189" actId="120"/>
        <pc:sldMkLst>
          <pc:docMk/>
          <pc:sldMk cId="3581416447" sldId="361"/>
        </pc:sldMkLst>
      </pc:sldChg>
      <pc:sldChg chg="addSp modSp add mod ord">
        <pc:chgData name="Dasanayake Mudiyanselage Gehan Kavinda Dasanayake" userId="69ce212a-9b5f-4da4-98bd-f6d933cc1f8f" providerId="ADAL" clId="{1AF03ED8-5237-483B-AD26-4C1393D57A6C}" dt="2025-06-30T15:25:11.246" v="1188" actId="20577"/>
        <pc:sldMkLst>
          <pc:docMk/>
          <pc:sldMk cId="3731032413" sldId="362"/>
        </pc:sldMkLst>
      </pc:sldChg>
      <pc:sldChg chg="modSp add del mod">
        <pc:chgData name="Dasanayake Mudiyanselage Gehan Kavinda Dasanayake" userId="69ce212a-9b5f-4da4-98bd-f6d933cc1f8f" providerId="ADAL" clId="{1AF03ED8-5237-483B-AD26-4C1393D57A6C}" dt="2025-06-30T15:24:55.882" v="1184" actId="47"/>
        <pc:sldMkLst>
          <pc:docMk/>
          <pc:sldMk cId="3029972669" sldId="363"/>
        </pc:sldMkLst>
      </pc:sldChg>
      <pc:sldChg chg="addSp delSp modSp add mod ord">
        <pc:chgData name="Dasanayake Mudiyanselage Gehan Kavinda Dasanayake" userId="69ce212a-9b5f-4da4-98bd-f6d933cc1f8f" providerId="ADAL" clId="{1AF03ED8-5237-483B-AD26-4C1393D57A6C}" dt="2025-06-30T15:25:02.229" v="1187"/>
        <pc:sldMkLst>
          <pc:docMk/>
          <pc:sldMk cId="3297787084" sldId="364"/>
        </pc:sldMkLst>
      </pc:sldChg>
      <pc:sldChg chg="addSp modSp add mod">
        <pc:chgData name="Dasanayake Mudiyanselage Gehan Kavinda Dasanayake" userId="69ce212a-9b5f-4da4-98bd-f6d933cc1f8f" providerId="ADAL" clId="{1AF03ED8-5237-483B-AD26-4C1393D57A6C}" dt="2025-06-30T15:33:39.813" v="1319" actId="20577"/>
        <pc:sldMkLst>
          <pc:docMk/>
          <pc:sldMk cId="2435489040" sldId="365"/>
        </pc:sldMkLst>
      </pc:sldChg>
      <pc:sldChg chg="addSp modSp add mod">
        <pc:chgData name="Dasanayake Mudiyanselage Gehan Kavinda Dasanayake" userId="69ce212a-9b5f-4da4-98bd-f6d933cc1f8f" providerId="ADAL" clId="{1AF03ED8-5237-483B-AD26-4C1393D57A6C}" dt="2025-07-01T14:47:35.101" v="1695" actId="113"/>
        <pc:sldMkLst>
          <pc:docMk/>
          <pc:sldMk cId="948977967" sldId="366"/>
        </pc:sldMkLst>
      </pc:sldChg>
      <pc:sldChg chg="add del">
        <pc:chgData name="Dasanayake Mudiyanselage Gehan Kavinda Dasanayake" userId="69ce212a-9b5f-4da4-98bd-f6d933cc1f8f" providerId="ADAL" clId="{1AF03ED8-5237-483B-AD26-4C1393D57A6C}" dt="2025-06-30T15:33:53.411" v="1320" actId="47"/>
        <pc:sldMkLst>
          <pc:docMk/>
          <pc:sldMk cId="1259130285" sldId="367"/>
        </pc:sldMkLst>
      </pc:sldChg>
      <pc:sldChg chg="addSp modSp add del mod">
        <pc:chgData name="Dasanayake Mudiyanselage Gehan Kavinda Dasanayake" userId="69ce212a-9b5f-4da4-98bd-f6d933cc1f8f" providerId="ADAL" clId="{1AF03ED8-5237-483B-AD26-4C1393D57A6C}" dt="2025-06-30T15:45:51.102" v="1430" actId="164"/>
        <pc:sldMkLst>
          <pc:docMk/>
          <pc:sldMk cId="1850325109" sldId="368"/>
        </pc:sldMkLst>
      </pc:sldChg>
      <pc:sldChg chg="modSp add mod">
        <pc:chgData name="Dasanayake Mudiyanselage Gehan Kavinda Dasanayake" userId="69ce212a-9b5f-4da4-98bd-f6d933cc1f8f" providerId="ADAL" clId="{1AF03ED8-5237-483B-AD26-4C1393D57A6C}" dt="2025-06-30T15:47:17.649" v="1447" actId="14100"/>
        <pc:sldMkLst>
          <pc:docMk/>
          <pc:sldMk cId="1574737376" sldId="369"/>
        </pc:sldMkLst>
      </pc:sldChg>
      <pc:sldChg chg="add del">
        <pc:chgData name="Dasanayake Mudiyanselage Gehan Kavinda Dasanayake" userId="69ce212a-9b5f-4da4-98bd-f6d933cc1f8f" providerId="ADAL" clId="{1AF03ED8-5237-483B-AD26-4C1393D57A6C}" dt="2025-06-30T15:51:35.856" v="1450" actId="47"/>
        <pc:sldMkLst>
          <pc:docMk/>
          <pc:sldMk cId="2000284728" sldId="370"/>
        </pc:sldMkLst>
      </pc:sldChg>
      <pc:sldChg chg="add del">
        <pc:chgData name="Dasanayake Mudiyanselage Gehan Kavinda Dasanayake" userId="69ce212a-9b5f-4da4-98bd-f6d933cc1f8f" providerId="ADAL" clId="{1AF03ED8-5237-483B-AD26-4C1393D57A6C}" dt="2025-06-30T15:52:54.478" v="1455" actId="47"/>
        <pc:sldMkLst>
          <pc:docMk/>
          <pc:sldMk cId="630202654" sldId="371"/>
        </pc:sldMkLst>
      </pc:sldChg>
      <pc:sldChg chg="add del">
        <pc:chgData name="Dasanayake Mudiyanselage Gehan Kavinda Dasanayake" userId="69ce212a-9b5f-4da4-98bd-f6d933cc1f8f" providerId="ADAL" clId="{1AF03ED8-5237-483B-AD26-4C1393D57A6C}" dt="2025-06-30T15:51:50.745" v="1451" actId="47"/>
        <pc:sldMkLst>
          <pc:docMk/>
          <pc:sldMk cId="892937530" sldId="372"/>
        </pc:sldMkLst>
      </pc:sldChg>
      <pc:sldChg chg="add del">
        <pc:chgData name="Dasanayake Mudiyanselage Gehan Kavinda Dasanayake" userId="69ce212a-9b5f-4da4-98bd-f6d933cc1f8f" providerId="ADAL" clId="{1AF03ED8-5237-483B-AD26-4C1393D57A6C}" dt="2025-06-30T15:51:52.948" v="1452" actId="47"/>
        <pc:sldMkLst>
          <pc:docMk/>
          <pc:sldMk cId="1535572303" sldId="373"/>
        </pc:sldMkLst>
      </pc:sldChg>
      <pc:sldChg chg="add del">
        <pc:chgData name="Dasanayake Mudiyanselage Gehan Kavinda Dasanayake" userId="69ce212a-9b5f-4da4-98bd-f6d933cc1f8f" providerId="ADAL" clId="{1AF03ED8-5237-483B-AD26-4C1393D57A6C}" dt="2025-06-30T15:53:10.465" v="1457" actId="47"/>
        <pc:sldMkLst>
          <pc:docMk/>
          <pc:sldMk cId="768188471" sldId="374"/>
        </pc:sldMkLst>
      </pc:sldChg>
      <pc:sldChg chg="add del">
        <pc:chgData name="Dasanayake Mudiyanselage Gehan Kavinda Dasanayake" userId="69ce212a-9b5f-4da4-98bd-f6d933cc1f8f" providerId="ADAL" clId="{1AF03ED8-5237-483B-AD26-4C1393D57A6C}" dt="2025-06-30T15:53:20.491" v="1461" actId="47"/>
        <pc:sldMkLst>
          <pc:docMk/>
          <pc:sldMk cId="3022261134" sldId="375"/>
        </pc:sldMkLst>
      </pc:sldChg>
      <pc:sldChg chg="add del">
        <pc:chgData name="Dasanayake Mudiyanselage Gehan Kavinda Dasanayake" userId="69ce212a-9b5f-4da4-98bd-f6d933cc1f8f" providerId="ADAL" clId="{1AF03ED8-5237-483B-AD26-4C1393D57A6C}" dt="2025-06-30T15:53:16.097" v="1459" actId="47"/>
        <pc:sldMkLst>
          <pc:docMk/>
          <pc:sldMk cId="3782727550" sldId="376"/>
        </pc:sldMkLst>
      </pc:sldChg>
      <pc:sldChg chg="add del">
        <pc:chgData name="Dasanayake Mudiyanselage Gehan Kavinda Dasanayake" userId="69ce212a-9b5f-4da4-98bd-f6d933cc1f8f" providerId="ADAL" clId="{1AF03ED8-5237-483B-AD26-4C1393D57A6C}" dt="2025-06-30T15:53:18.032" v="1460" actId="47"/>
        <pc:sldMkLst>
          <pc:docMk/>
          <pc:sldMk cId="1366707942" sldId="377"/>
        </pc:sldMkLst>
      </pc:sldChg>
      <pc:sldChg chg="addSp delSp modSp new mod modNotesTx">
        <pc:chgData name="Dasanayake Mudiyanselage Gehan Kavinda Dasanayake" userId="69ce212a-9b5f-4da4-98bd-f6d933cc1f8f" providerId="ADAL" clId="{1AF03ED8-5237-483B-AD26-4C1393D57A6C}" dt="2025-07-01T14:34:32.998" v="1671" actId="5793"/>
        <pc:sldMkLst>
          <pc:docMk/>
          <pc:sldMk cId="1575332378" sldId="378"/>
        </pc:sldMkLst>
      </pc:sldChg>
      <pc:sldChg chg="addSp modSp new mod">
        <pc:chgData name="Dasanayake Mudiyanselage Gehan Kavinda Dasanayake" userId="69ce212a-9b5f-4da4-98bd-f6d933cc1f8f" providerId="ADAL" clId="{1AF03ED8-5237-483B-AD26-4C1393D57A6C}" dt="2025-06-30T16:13:39.042" v="1636" actId="20577"/>
        <pc:sldMkLst>
          <pc:docMk/>
          <pc:sldMk cId="553291502" sldId="379"/>
        </pc:sldMkLst>
      </pc:sldChg>
      <pc:sldChg chg="addSp modSp add mod modNotesTx">
        <pc:chgData name="Dasanayake Mudiyanselage Gehan Kavinda Dasanayake" userId="69ce212a-9b5f-4da4-98bd-f6d933cc1f8f" providerId="ADAL" clId="{1AF03ED8-5237-483B-AD26-4C1393D57A6C}" dt="2025-07-01T14:44:39.666" v="1694" actId="20577"/>
        <pc:sldMkLst>
          <pc:docMk/>
          <pc:sldMk cId="1749538849" sldId="380"/>
        </pc:sldMkLst>
      </pc:sldChg>
      <pc:sldChg chg="addSp delSp modSp new del mod">
        <pc:chgData name="Dasanayake Mudiyanselage Gehan Kavinda Dasanayake" userId="69ce212a-9b5f-4da4-98bd-f6d933cc1f8f" providerId="ADAL" clId="{1AF03ED8-5237-483B-AD26-4C1393D57A6C}" dt="2025-06-30T15:24:58.063" v="1185" actId="47"/>
        <pc:sldMkLst>
          <pc:docMk/>
          <pc:sldMk cId="1460448662" sldId="381"/>
        </pc:sldMkLst>
      </pc:sldChg>
      <pc:sldChg chg="modSp new del mod">
        <pc:chgData name="Dasanayake Mudiyanselage Gehan Kavinda Dasanayake" userId="69ce212a-9b5f-4da4-98bd-f6d933cc1f8f" providerId="ADAL" clId="{1AF03ED8-5237-483B-AD26-4C1393D57A6C}" dt="2025-06-30T15:59:51.685" v="1556" actId="680"/>
        <pc:sldMkLst>
          <pc:docMk/>
          <pc:sldMk cId="2401984340" sldId="381"/>
        </pc:sldMkLst>
      </pc:sldChg>
      <pc:sldChg chg="addSp delSp modSp new add del mod ord">
        <pc:chgData name="Dasanayake Mudiyanselage Gehan Kavinda Dasanayake" userId="69ce212a-9b5f-4da4-98bd-f6d933cc1f8f" providerId="ADAL" clId="{1AF03ED8-5237-483B-AD26-4C1393D57A6C}" dt="2025-06-30T16:15:51.011" v="1644"/>
        <pc:sldMkLst>
          <pc:docMk/>
          <pc:sldMk cId="4025774735" sldId="381"/>
        </pc:sldMkLst>
      </pc:sldChg>
      <pc:sldChg chg="modSp new mod">
        <pc:chgData name="Dasanayake Mudiyanselage Gehan Kavinda Dasanayake" userId="69ce212a-9b5f-4da4-98bd-f6d933cc1f8f" providerId="ADAL" clId="{1AF03ED8-5237-483B-AD26-4C1393D57A6C}" dt="2025-06-30T16:02:39.918" v="1606"/>
        <pc:sldMkLst>
          <pc:docMk/>
          <pc:sldMk cId="262073165" sldId="382"/>
        </pc:sldMkLst>
      </pc:sldChg>
      <pc:sldChg chg="addSp modSp new mod">
        <pc:chgData name="Dasanayake Mudiyanselage Gehan Kavinda Dasanayake" userId="69ce212a-9b5f-4da4-98bd-f6d933cc1f8f" providerId="ADAL" clId="{1AF03ED8-5237-483B-AD26-4C1393D57A6C}" dt="2025-06-30T16:11:03.258" v="1633" actId="1076"/>
        <pc:sldMkLst>
          <pc:docMk/>
          <pc:sldMk cId="2910219850" sldId="383"/>
        </pc:sldMkLst>
        <pc:spChg chg="mod">
          <ac:chgData name="Dasanayake Mudiyanselage Gehan Kavinda Dasanayake" userId="69ce212a-9b5f-4da4-98bd-f6d933cc1f8f" providerId="ADAL" clId="{1AF03ED8-5237-483B-AD26-4C1393D57A6C}" dt="2025-06-30T16:10:01.201" v="1630" actId="2710"/>
          <ac:spMkLst>
            <pc:docMk/>
            <pc:sldMk cId="2910219850" sldId="383"/>
            <ac:spMk id="2" creationId="{7CF54A4A-6BC7-6C43-4A74-D57393F008EE}"/>
          </ac:spMkLst>
        </pc:spChg>
        <pc:spChg chg="mod">
          <ac:chgData name="Dasanayake Mudiyanselage Gehan Kavinda Dasanayake" userId="69ce212a-9b5f-4da4-98bd-f6d933cc1f8f" providerId="ADAL" clId="{1AF03ED8-5237-483B-AD26-4C1393D57A6C}" dt="2025-06-30T16:03:07.674" v="1609"/>
          <ac:spMkLst>
            <pc:docMk/>
            <pc:sldMk cId="2910219850" sldId="383"/>
            <ac:spMk id="3" creationId="{8E6E8A93-E3EE-763D-D178-CB9F27A4EED7}"/>
          </ac:spMkLst>
        </pc:spChg>
        <pc:spChg chg="mod">
          <ac:chgData name="Dasanayake Mudiyanselage Gehan Kavinda Dasanayake" userId="69ce212a-9b5f-4da4-98bd-f6d933cc1f8f" providerId="ADAL" clId="{1AF03ED8-5237-483B-AD26-4C1393D57A6C}" dt="2025-06-30T16:11:03.258" v="1633" actId="1076"/>
          <ac:spMkLst>
            <pc:docMk/>
            <pc:sldMk cId="2910219850" sldId="383"/>
            <ac:spMk id="7" creationId="{29248F2F-EF1F-56E7-DABD-A53EF2E5BD71}"/>
          </ac:spMkLst>
        </pc:spChg>
        <pc:grpChg chg="add mod">
          <ac:chgData name="Dasanayake Mudiyanselage Gehan Kavinda Dasanayake" userId="69ce212a-9b5f-4da4-98bd-f6d933cc1f8f" providerId="ADAL" clId="{1AF03ED8-5237-483B-AD26-4C1393D57A6C}" dt="2025-06-30T16:11:03.258" v="1633" actId="1076"/>
          <ac:grpSpMkLst>
            <pc:docMk/>
            <pc:sldMk cId="2910219850" sldId="383"/>
            <ac:grpSpMk id="5" creationId="{15739292-0D06-83D9-6DF8-5DBF15E7E6EF}"/>
          </ac:grpSpMkLst>
        </pc:grpChg>
        <pc:picChg chg="mod">
          <ac:chgData name="Dasanayake Mudiyanselage Gehan Kavinda Dasanayake" userId="69ce212a-9b5f-4da4-98bd-f6d933cc1f8f" providerId="ADAL" clId="{1AF03ED8-5237-483B-AD26-4C1393D57A6C}" dt="2025-06-30T16:11:03.258" v="1633" actId="1076"/>
          <ac:picMkLst>
            <pc:docMk/>
            <pc:sldMk cId="2910219850" sldId="383"/>
            <ac:picMk id="6" creationId="{7785D491-1FD6-0C96-048B-1712106701FB}"/>
          </ac:picMkLst>
        </pc:picChg>
      </pc:sldChg>
      <pc:sldMasterChg chg="modSp mod">
        <pc:chgData name="Dasanayake Mudiyanselage Gehan Kavinda Dasanayake" userId="69ce212a-9b5f-4da4-98bd-f6d933cc1f8f" providerId="ADAL" clId="{1AF03ED8-5237-483B-AD26-4C1393D57A6C}" dt="2025-06-30T12:26:56.973" v="173" actId="1076"/>
        <pc:sldMasterMkLst>
          <pc:docMk/>
          <pc:sldMasterMk cId="0" sldId="2147483648"/>
        </pc:sldMasterMkLst>
        <pc:spChg chg="mod">
          <ac:chgData name="Dasanayake Mudiyanselage Gehan Kavinda Dasanayake" userId="69ce212a-9b5f-4da4-98bd-f6d933cc1f8f" providerId="ADAL" clId="{1AF03ED8-5237-483B-AD26-4C1393D57A6C}" dt="2025-06-30T12:26:56.624" v="172" actId="1076"/>
          <ac:spMkLst>
            <pc:docMk/>
            <pc:sldMasterMk cId="0" sldId="2147483648"/>
            <ac:spMk id="9" creationId="{00000000-0000-0000-0000-000000000000}"/>
          </ac:spMkLst>
        </pc:spChg>
        <pc:picChg chg="mod">
          <ac:chgData name="Dasanayake Mudiyanselage Gehan Kavinda Dasanayake" userId="69ce212a-9b5f-4da4-98bd-f6d933cc1f8f" providerId="ADAL" clId="{1AF03ED8-5237-483B-AD26-4C1393D57A6C}" dt="2025-06-30T12:26:56.973" v="173" actId="1076"/>
          <ac:picMkLst>
            <pc:docMk/>
            <pc:sldMasterMk cId="0" sldId="2147483648"/>
            <ac:picMk id="8" creationId="{00000000-0000-0000-0000-000000000000}"/>
          </ac:picMkLst>
        </pc:picChg>
      </pc:sldMasterChg>
      <pc:sldMasterChg chg="modSp mod delSldLayout modSldLayout">
        <pc:chgData name="Dasanayake Mudiyanselage Gehan Kavinda Dasanayake" userId="69ce212a-9b5f-4da4-98bd-f6d933cc1f8f" providerId="ADAL" clId="{1AF03ED8-5237-483B-AD26-4C1393D57A6C}" dt="2025-06-30T12:51:09.462" v="279" actId="14100"/>
        <pc:sldMasterMkLst>
          <pc:docMk/>
          <pc:sldMasterMk cId="0" sldId="2147483654"/>
        </pc:sldMasterMkLst>
        <pc:spChg chg="mod">
          <ac:chgData name="Dasanayake Mudiyanselage Gehan Kavinda Dasanayake" userId="69ce212a-9b5f-4da4-98bd-f6d933cc1f8f" providerId="ADAL" clId="{1AF03ED8-5237-483B-AD26-4C1393D57A6C}" dt="2025-06-30T12:41:13.853" v="189" actId="113"/>
          <ac:spMkLst>
            <pc:docMk/>
            <pc:sldMasterMk cId="0" sldId="2147483654"/>
            <ac:spMk id="2" creationId="{BB90B371-2C74-374A-285F-8BB04336F2B5}"/>
          </ac:spMkLst>
        </pc:spChg>
        <pc:spChg chg="mod">
          <ac:chgData name="Dasanayake Mudiyanselage Gehan Kavinda Dasanayake" userId="69ce212a-9b5f-4da4-98bd-f6d933cc1f8f" providerId="ADAL" clId="{1AF03ED8-5237-483B-AD26-4C1393D57A6C}" dt="2025-06-30T12:41:29.153" v="192" actId="1076"/>
          <ac:spMkLst>
            <pc:docMk/>
            <pc:sldMasterMk cId="0" sldId="2147483654"/>
            <ac:spMk id="3" creationId="{069DA45A-2655-DAFD-C074-EEF26ABB8A5B}"/>
          </ac:spMkLst>
        </pc:spChg>
        <pc:spChg chg="mod">
          <ac:chgData name="Dasanayake Mudiyanselage Gehan Kavinda Dasanayake" userId="69ce212a-9b5f-4da4-98bd-f6d933cc1f8f" providerId="ADAL" clId="{1AF03ED8-5237-483B-AD26-4C1393D57A6C}" dt="2025-06-30T12:41:24.695" v="191" actId="1076"/>
          <ac:spMkLst>
            <pc:docMk/>
            <pc:sldMasterMk cId="0" sldId="2147483654"/>
            <ac:spMk id="31" creationId="{00000000-0000-0000-0000-000000000000}"/>
          </ac:spMkLst>
        </pc:spChg>
        <pc:picChg chg="mod">
          <ac:chgData name="Dasanayake Mudiyanselage Gehan Kavinda Dasanayake" userId="69ce212a-9b5f-4da4-98bd-f6d933cc1f8f" providerId="ADAL" clId="{1AF03ED8-5237-483B-AD26-4C1393D57A6C}" dt="2025-06-30T12:27:50.741" v="176" actId="1076"/>
          <ac:picMkLst>
            <pc:docMk/>
            <pc:sldMasterMk cId="0" sldId="2147483654"/>
            <ac:picMk id="32" creationId="{00000000-0000-0000-0000-000000000000}"/>
          </ac:picMkLst>
        </pc:picChg>
        <pc:sldLayoutChg chg="addSp modSp mod">
          <pc:chgData name="Dasanayake Mudiyanselage Gehan Kavinda Dasanayake" userId="69ce212a-9b5f-4da4-98bd-f6d933cc1f8f" providerId="ADAL" clId="{1AF03ED8-5237-483B-AD26-4C1393D57A6C}" dt="2025-06-30T12:51:09.462" v="279" actId="14100"/>
          <pc:sldLayoutMkLst>
            <pc:docMk/>
            <pc:sldMasterMk cId="0" sldId="2147483654"/>
            <pc:sldLayoutMk cId="0" sldId="2147483655"/>
          </pc:sldLayoutMkLst>
          <pc:spChg chg="add mod">
            <ac:chgData name="Dasanayake Mudiyanselage Gehan Kavinda Dasanayake" userId="69ce212a-9b5f-4da4-98bd-f6d933cc1f8f" providerId="ADAL" clId="{1AF03ED8-5237-483B-AD26-4C1393D57A6C}" dt="2025-06-30T12:51:09.462" v="279" actId="14100"/>
            <ac:spMkLst>
              <pc:docMk/>
              <pc:sldMasterMk cId="0" sldId="2147483654"/>
              <pc:sldLayoutMk cId="0" sldId="2147483655"/>
              <ac:spMk id="2" creationId="{588CA284-3929-45E0-AFDB-26CB61B21713}"/>
            </ac:spMkLst>
          </pc:spChg>
          <pc:spChg chg="mod">
            <ac:chgData name="Dasanayake Mudiyanselage Gehan Kavinda Dasanayake" userId="69ce212a-9b5f-4da4-98bd-f6d933cc1f8f" providerId="ADAL" clId="{1AF03ED8-5237-483B-AD26-4C1393D57A6C}" dt="2025-06-30T12:48:21.362" v="228" actId="14100"/>
            <ac:spMkLst>
              <pc:docMk/>
              <pc:sldMasterMk cId="0" sldId="2147483654"/>
              <pc:sldLayoutMk cId="0" sldId="2147483655"/>
              <ac:spMk id="35" creationId="{00000000-0000-0000-0000-000000000000}"/>
            </ac:spMkLst>
          </pc:spChg>
          <pc:spChg chg="mod">
            <ac:chgData name="Dasanayake Mudiyanselage Gehan Kavinda Dasanayake" userId="69ce212a-9b5f-4da4-98bd-f6d933cc1f8f" providerId="ADAL" clId="{1AF03ED8-5237-483B-AD26-4C1393D57A6C}" dt="2025-06-30T12:46:59.452" v="208" actId="113"/>
            <ac:spMkLst>
              <pc:docMk/>
              <pc:sldMasterMk cId="0" sldId="2147483654"/>
              <pc:sldLayoutMk cId="0" sldId="2147483655"/>
              <ac:spMk id="36" creationId="{00000000-0000-0000-0000-000000000000}"/>
            </ac:spMkLst>
          </pc:spChg>
        </pc:sldLayoutChg>
        <pc:sldLayoutChg chg="addSp modSp">
          <pc:chgData name="Dasanayake Mudiyanselage Gehan Kavinda Dasanayake" userId="69ce212a-9b5f-4da4-98bd-f6d933cc1f8f" providerId="ADAL" clId="{1AF03ED8-5237-483B-AD26-4C1393D57A6C}" dt="2025-06-30T12:40:45.729" v="185"/>
          <pc:sldLayoutMkLst>
            <pc:docMk/>
            <pc:sldMasterMk cId="0" sldId="2147483654"/>
            <pc:sldLayoutMk cId="0" sldId="2147483658"/>
          </pc:sldLayoutMkLst>
        </pc:sldLayoutChg>
        <pc:sldLayoutChg chg="addSp modSp">
          <pc:chgData name="Dasanayake Mudiyanselage Gehan Kavinda Dasanayake" userId="69ce212a-9b5f-4da4-98bd-f6d933cc1f8f" providerId="ADAL" clId="{1AF03ED8-5237-483B-AD26-4C1393D57A6C}" dt="2025-06-30T12:40:47.058" v="186"/>
          <pc:sldLayoutMkLst>
            <pc:docMk/>
            <pc:sldMasterMk cId="0" sldId="2147483654"/>
            <pc:sldLayoutMk cId="0" sldId="2147483659"/>
          </pc:sldLayoutMkLst>
        </pc:sldLayoutChg>
        <pc:sldLayoutChg chg="addSp modSp del">
          <pc:chgData name="Dasanayake Mudiyanselage Gehan Kavinda Dasanayake" userId="69ce212a-9b5f-4da4-98bd-f6d933cc1f8f" providerId="ADAL" clId="{1AF03ED8-5237-483B-AD26-4C1393D57A6C}" dt="2025-06-30T12:45:39.541" v="204" actId="47"/>
          <pc:sldLayoutMkLst>
            <pc:docMk/>
            <pc:sldMasterMk cId="0" sldId="2147483654"/>
            <pc:sldLayoutMk cId="0" sldId="2147483660"/>
          </pc:sldLayoutMkLst>
        </pc:sldLayoutChg>
        <pc:sldLayoutChg chg="addSp modSp">
          <pc:chgData name="Dasanayake Mudiyanselage Gehan Kavinda Dasanayake" userId="69ce212a-9b5f-4da4-98bd-f6d933cc1f8f" providerId="ADAL" clId="{1AF03ED8-5237-483B-AD26-4C1393D57A6C}" dt="2025-06-30T12:40:48.955" v="188"/>
          <pc:sldLayoutMkLst>
            <pc:docMk/>
            <pc:sldMasterMk cId="0" sldId="2147483654"/>
            <pc:sldLayoutMk cId="0" sldId="2147483662"/>
          </pc:sldLayoutMkLst>
        </pc:sldLayoutChg>
      </pc:sldMasterChg>
    </pc:docChg>
  </pc:docChgLst>
  <pc:docChgLst>
    <pc:chgData name="Dasanayake Mudiyanselage Gehan Kavinda Dasanayake" userId="69ce212a-9b5f-4da4-98bd-f6d933cc1f8f" providerId="ADAL" clId="{BAB60343-4AE4-4062-A616-ADD252FFE781}"/>
    <pc:docChg chg="modSld">
      <pc:chgData name="Dasanayake Mudiyanselage Gehan Kavinda Dasanayake" userId="69ce212a-9b5f-4da4-98bd-f6d933cc1f8f" providerId="ADAL" clId="{BAB60343-4AE4-4062-A616-ADD252FFE781}" dt="2025-06-09T22:06:10.180" v="0" actId="1036"/>
      <pc:docMkLst>
        <pc:docMk/>
      </pc:docMkLst>
      <pc:sldChg chg="modSp mod">
        <pc:chgData name="Dasanayake Mudiyanselage Gehan Kavinda Dasanayake" userId="69ce212a-9b5f-4da4-98bd-f6d933cc1f8f" providerId="ADAL" clId="{BAB60343-4AE4-4062-A616-ADD252FFE781}" dt="2025-06-09T22:06:10.180" v="0" actId="1036"/>
        <pc:sldMkLst>
          <pc:docMk/>
          <pc:sldMk cId="0" sldId="256"/>
        </pc:sldMkLst>
        <pc:picChg chg="mod">
          <ac:chgData name="Dasanayake Mudiyanselage Gehan Kavinda Dasanayake" userId="69ce212a-9b5f-4da4-98bd-f6d933cc1f8f" providerId="ADAL" clId="{BAB60343-4AE4-4062-A616-ADD252FFE781}" dt="2025-06-09T22:06:10.180" v="0" actId="1036"/>
          <ac:picMkLst>
            <pc:docMk/>
            <pc:sldMk cId="0" sldId="256"/>
            <ac:picMk id="101" creationId="{00000000-0000-0000-0000-000000000000}"/>
          </ac:picMkLst>
        </pc:picChg>
      </pc:sldChg>
    </pc:docChg>
  </pc:docChgLst>
  <pc:docChgLst>
    <pc:chgData name="Dasanayake Mudiyanselage Gehan Kavinda Dasanayake (Stud.)" userId="69ce212a-9b5f-4da4-98bd-f6d933cc1f8f" providerId="ADAL" clId="{66CCA4BF-09B8-467A-8C86-7E9C4DF81D13}"/>
    <pc:docChg chg="undo custSel addSld modSld">
      <pc:chgData name="Dasanayake Mudiyanselage Gehan Kavinda Dasanayake (Stud.)" userId="69ce212a-9b5f-4da4-98bd-f6d933cc1f8f" providerId="ADAL" clId="{66CCA4BF-09B8-467A-8C86-7E9C4DF81D13}" dt="2025-07-28T11:36:27.638" v="154" actId="1076"/>
      <pc:docMkLst>
        <pc:docMk/>
      </pc:docMkLst>
      <pc:sldChg chg="addSp delSp modSp mod">
        <pc:chgData name="Dasanayake Mudiyanselage Gehan Kavinda Dasanayake (Stud.)" userId="69ce212a-9b5f-4da4-98bd-f6d933cc1f8f" providerId="ADAL" clId="{66CCA4BF-09B8-467A-8C86-7E9C4DF81D13}" dt="2025-07-28T11:36:27.638" v="154" actId="1076"/>
        <pc:sldMkLst>
          <pc:docMk/>
          <pc:sldMk cId="2910219850" sldId="383"/>
        </pc:sldMkLst>
        <pc:spChg chg="mod">
          <ac:chgData name="Dasanayake Mudiyanselage Gehan Kavinda Dasanayake (Stud.)" userId="69ce212a-9b5f-4da4-98bd-f6d933cc1f8f" providerId="ADAL" clId="{66CCA4BF-09B8-467A-8C86-7E9C4DF81D13}" dt="2025-07-28T11:33:22.932" v="109" actId="5793"/>
          <ac:spMkLst>
            <pc:docMk/>
            <pc:sldMk cId="2910219850" sldId="383"/>
            <ac:spMk id="2" creationId="{7CF54A4A-6BC7-6C43-4A74-D57393F008EE}"/>
          </ac:spMkLst>
        </pc:spChg>
        <pc:spChg chg="mod">
          <ac:chgData name="Dasanayake Mudiyanselage Gehan Kavinda Dasanayake (Stud.)" userId="69ce212a-9b5f-4da4-98bd-f6d933cc1f8f" providerId="ADAL" clId="{66CCA4BF-09B8-467A-8C86-7E9C4DF81D13}" dt="2025-07-28T11:33:32.465" v="119" actId="20577"/>
          <ac:spMkLst>
            <pc:docMk/>
            <pc:sldMk cId="2910219850" sldId="383"/>
            <ac:spMk id="3" creationId="{8E6E8A93-E3EE-763D-D178-CB9F27A4EED7}"/>
          </ac:spMkLst>
        </pc:spChg>
        <pc:spChg chg="add mod">
          <ac:chgData name="Dasanayake Mudiyanselage Gehan Kavinda Dasanayake (Stud.)" userId="69ce212a-9b5f-4da4-98bd-f6d933cc1f8f" providerId="ADAL" clId="{66CCA4BF-09B8-467A-8C86-7E9C4DF81D13}" dt="2025-07-28T11:35:37.881" v="142"/>
          <ac:spMkLst>
            <pc:docMk/>
            <pc:sldMk cId="2910219850" sldId="383"/>
            <ac:spMk id="8" creationId="{E550D60D-642E-96B0-D1BF-1948AA5993F8}"/>
          </ac:spMkLst>
        </pc:spChg>
        <pc:spChg chg="add mod">
          <ac:chgData name="Dasanayake Mudiyanselage Gehan Kavinda Dasanayake (Stud.)" userId="69ce212a-9b5f-4da4-98bd-f6d933cc1f8f" providerId="ADAL" clId="{66CCA4BF-09B8-467A-8C86-7E9C4DF81D13}" dt="2025-07-28T11:36:27.638" v="154" actId="1076"/>
          <ac:spMkLst>
            <pc:docMk/>
            <pc:sldMk cId="2910219850" sldId="383"/>
            <ac:spMk id="9" creationId="{3F372B2A-1667-4C7C-A2FD-9F39C72AA444}"/>
          </ac:spMkLst>
        </pc:spChg>
        <pc:spChg chg="add del mod">
          <ac:chgData name="Dasanayake Mudiyanselage Gehan Kavinda Dasanayake (Stud.)" userId="69ce212a-9b5f-4da4-98bd-f6d933cc1f8f" providerId="ADAL" clId="{66CCA4BF-09B8-467A-8C86-7E9C4DF81D13}" dt="2025-07-28T11:35:55.926" v="148" actId="21"/>
          <ac:spMkLst>
            <pc:docMk/>
            <pc:sldMk cId="2910219850" sldId="383"/>
            <ac:spMk id="10" creationId="{08898AB8-B322-1596-248D-D9FA7F1A0F95}"/>
          </ac:spMkLst>
        </pc:spChg>
        <pc:grpChg chg="del">
          <ac:chgData name="Dasanayake Mudiyanselage Gehan Kavinda Dasanayake (Stud.)" userId="69ce212a-9b5f-4da4-98bd-f6d933cc1f8f" providerId="ADAL" clId="{66CCA4BF-09B8-467A-8C86-7E9C4DF81D13}" dt="2025-07-28T11:33:12.414" v="105" actId="478"/>
          <ac:grpSpMkLst>
            <pc:docMk/>
            <pc:sldMk cId="2910219850" sldId="383"/>
            <ac:grpSpMk id="5" creationId="{15739292-0D06-83D9-6DF8-5DBF15E7E6EF}"/>
          </ac:grpSpMkLst>
        </pc:grpChg>
      </pc:sldChg>
      <pc:sldChg chg="delSp modSp mod">
        <pc:chgData name="Dasanayake Mudiyanselage Gehan Kavinda Dasanayake (Stud.)" userId="69ce212a-9b5f-4da4-98bd-f6d933cc1f8f" providerId="ADAL" clId="{66CCA4BF-09B8-467A-8C86-7E9C4DF81D13}" dt="2025-07-28T11:33:01.275" v="103" actId="21"/>
        <pc:sldMkLst>
          <pc:docMk/>
          <pc:sldMk cId="269984771" sldId="394"/>
        </pc:sldMkLst>
        <pc:spChg chg="del">
          <ac:chgData name="Dasanayake Mudiyanselage Gehan Kavinda Dasanayake (Stud.)" userId="69ce212a-9b5f-4da4-98bd-f6d933cc1f8f" providerId="ADAL" clId="{66CCA4BF-09B8-467A-8C86-7E9C4DF81D13}" dt="2025-07-28T11:33:01.275" v="103" actId="21"/>
          <ac:spMkLst>
            <pc:docMk/>
            <pc:sldMk cId="269984771" sldId="394"/>
            <ac:spMk id="9" creationId="{3F372B2A-1667-4C7C-A2FD-9F39C72AA444}"/>
          </ac:spMkLst>
        </pc:spChg>
        <pc:graphicFrameChg chg="modGraphic">
          <ac:chgData name="Dasanayake Mudiyanselage Gehan Kavinda Dasanayake (Stud.)" userId="69ce212a-9b5f-4da4-98bd-f6d933cc1f8f" providerId="ADAL" clId="{66CCA4BF-09B8-467A-8C86-7E9C4DF81D13}" dt="2025-07-28T10:53:24.334" v="102" actId="313"/>
          <ac:graphicFrameMkLst>
            <pc:docMk/>
            <pc:sldMk cId="269984771" sldId="394"/>
            <ac:graphicFrameMk id="5" creationId="{C56FF825-1F45-4EAF-3157-BC5F622AE9AD}"/>
          </ac:graphicFrameMkLst>
        </pc:graphicFrameChg>
      </pc:sldChg>
      <pc:sldChg chg="addSp delSp modSp mod">
        <pc:chgData name="Dasanayake Mudiyanselage Gehan Kavinda Dasanayake (Stud.)" userId="69ce212a-9b5f-4da4-98bd-f6d933cc1f8f" providerId="ADAL" clId="{66CCA4BF-09B8-467A-8C86-7E9C4DF81D13}" dt="2025-07-27T17:53:01.293" v="60" actId="1076"/>
        <pc:sldMkLst>
          <pc:docMk/>
          <pc:sldMk cId="622755695" sldId="396"/>
        </pc:sldMkLst>
        <pc:spChg chg="mod">
          <ac:chgData name="Dasanayake Mudiyanselage Gehan Kavinda Dasanayake (Stud.)" userId="69ce212a-9b5f-4da4-98bd-f6d933cc1f8f" providerId="ADAL" clId="{66CCA4BF-09B8-467A-8C86-7E9C4DF81D13}" dt="2025-07-27T17:50:54.942" v="1" actId="1076"/>
          <ac:spMkLst>
            <pc:docMk/>
            <pc:sldMk cId="622755695" sldId="396"/>
            <ac:spMk id="2" creationId="{CADD096C-F495-6C97-7041-07D6D1E868A4}"/>
          </ac:spMkLst>
        </pc:spChg>
        <pc:spChg chg="del">
          <ac:chgData name="Dasanayake Mudiyanselage Gehan Kavinda Dasanayake (Stud.)" userId="69ce212a-9b5f-4da4-98bd-f6d933cc1f8f" providerId="ADAL" clId="{66CCA4BF-09B8-467A-8C86-7E9C4DF81D13}" dt="2025-07-27T17:50:43.749" v="0" actId="478"/>
          <ac:spMkLst>
            <pc:docMk/>
            <pc:sldMk cId="622755695" sldId="396"/>
            <ac:spMk id="6" creationId="{BC1CC76A-09D3-0E8E-03C0-23642978D7D3}"/>
          </ac:spMkLst>
        </pc:spChg>
        <pc:graphicFrameChg chg="add del mod modGraphic">
          <ac:chgData name="Dasanayake Mudiyanselage Gehan Kavinda Dasanayake (Stud.)" userId="69ce212a-9b5f-4da4-98bd-f6d933cc1f8f" providerId="ADAL" clId="{66CCA4BF-09B8-467A-8C86-7E9C4DF81D13}" dt="2025-07-27T17:52:49.743" v="59" actId="14100"/>
          <ac:graphicFrameMkLst>
            <pc:docMk/>
            <pc:sldMk cId="622755695" sldId="396"/>
            <ac:graphicFrameMk id="7" creationId="{62C32841-9CE7-65FF-F104-B3ACFF41BFC5}"/>
          </ac:graphicFrameMkLst>
        </pc:graphicFrameChg>
        <pc:picChg chg="del">
          <ac:chgData name="Dasanayake Mudiyanselage Gehan Kavinda Dasanayake (Stud.)" userId="69ce212a-9b5f-4da4-98bd-f6d933cc1f8f" providerId="ADAL" clId="{66CCA4BF-09B8-467A-8C86-7E9C4DF81D13}" dt="2025-07-27T17:50:43.749" v="0" actId="478"/>
          <ac:picMkLst>
            <pc:docMk/>
            <pc:sldMk cId="622755695" sldId="396"/>
            <ac:picMk id="5" creationId="{9F0BF694-A10D-C3C3-88E7-BDE7717D0647}"/>
          </ac:picMkLst>
        </pc:picChg>
        <pc:picChg chg="mod">
          <ac:chgData name="Dasanayake Mudiyanselage Gehan Kavinda Dasanayake (Stud.)" userId="69ce212a-9b5f-4da4-98bd-f6d933cc1f8f" providerId="ADAL" clId="{66CCA4BF-09B8-467A-8C86-7E9C4DF81D13}" dt="2025-07-27T17:53:01.293" v="60" actId="1076"/>
          <ac:picMkLst>
            <pc:docMk/>
            <pc:sldMk cId="622755695" sldId="396"/>
            <ac:picMk id="9218" creationId="{7D88E683-40F0-4EEB-88D3-96A8D208C77E}"/>
          </ac:picMkLst>
        </pc:picChg>
      </pc:sldChg>
      <pc:sldChg chg="addSp modSp mod">
        <pc:chgData name="Dasanayake Mudiyanselage Gehan Kavinda Dasanayake (Stud.)" userId="69ce212a-9b5f-4da4-98bd-f6d933cc1f8f" providerId="ADAL" clId="{66CCA4BF-09B8-467A-8C86-7E9C4DF81D13}" dt="2025-07-27T18:53:26.612" v="92" actId="20577"/>
        <pc:sldMkLst>
          <pc:docMk/>
          <pc:sldMk cId="4038302553" sldId="398"/>
        </pc:sldMkLst>
        <pc:spChg chg="mod">
          <ac:chgData name="Dasanayake Mudiyanselage Gehan Kavinda Dasanayake (Stud.)" userId="69ce212a-9b5f-4da4-98bd-f6d933cc1f8f" providerId="ADAL" clId="{66CCA4BF-09B8-467A-8C86-7E9C4DF81D13}" dt="2025-07-27T18:52:40.768" v="63" actId="6549"/>
          <ac:spMkLst>
            <pc:docMk/>
            <pc:sldMk cId="4038302553" sldId="398"/>
            <ac:spMk id="2" creationId="{D0CB4311-6C1A-505F-5541-1948DD12E43D}"/>
          </ac:spMkLst>
        </pc:spChg>
        <pc:spChg chg="add mod">
          <ac:chgData name="Dasanayake Mudiyanselage Gehan Kavinda Dasanayake (Stud.)" userId="69ce212a-9b5f-4da4-98bd-f6d933cc1f8f" providerId="ADAL" clId="{66CCA4BF-09B8-467A-8C86-7E9C4DF81D13}" dt="2025-07-27T18:53:26.612" v="92" actId="20577"/>
          <ac:spMkLst>
            <pc:docMk/>
            <pc:sldMk cId="4038302553" sldId="398"/>
            <ac:spMk id="6" creationId="{99ED2EBE-04BC-DADC-7D6D-BC24D2675C64}"/>
          </ac:spMkLst>
        </pc:spChg>
      </pc:sldChg>
      <pc:sldChg chg="modSp mod">
        <pc:chgData name="Dasanayake Mudiyanselage Gehan Kavinda Dasanayake (Stud.)" userId="69ce212a-9b5f-4da4-98bd-f6d933cc1f8f" providerId="ADAL" clId="{66CCA4BF-09B8-467A-8C86-7E9C4DF81D13}" dt="2025-07-27T20:36:11.966" v="100" actId="20577"/>
        <pc:sldMkLst>
          <pc:docMk/>
          <pc:sldMk cId="2319981855" sldId="400"/>
        </pc:sldMkLst>
        <pc:spChg chg="mod">
          <ac:chgData name="Dasanayake Mudiyanselage Gehan Kavinda Dasanayake (Stud.)" userId="69ce212a-9b5f-4da4-98bd-f6d933cc1f8f" providerId="ADAL" clId="{66CCA4BF-09B8-467A-8C86-7E9C4DF81D13}" dt="2025-07-27T20:36:11.966" v="100" actId="20577"/>
          <ac:spMkLst>
            <pc:docMk/>
            <pc:sldMk cId="2319981855" sldId="400"/>
            <ac:spMk id="2" creationId="{DA102ABE-8077-B74F-3CA5-EF77EE856099}"/>
          </ac:spMkLst>
        </pc:spChg>
      </pc:sldChg>
      <pc:sldChg chg="add">
        <pc:chgData name="Dasanayake Mudiyanselage Gehan Kavinda Dasanayake (Stud.)" userId="69ce212a-9b5f-4da4-98bd-f6d933cc1f8f" providerId="ADAL" clId="{66CCA4BF-09B8-467A-8C86-7E9C4DF81D13}" dt="2025-07-28T11:33:09.871" v="104" actId="2890"/>
        <pc:sldMkLst>
          <pc:docMk/>
          <pc:sldMk cId="318298749" sldId="407"/>
        </pc:sldMkLst>
      </pc:sldChg>
    </pc:docChg>
  </pc:docChgLst>
  <pc:docChgLst>
    <pc:chgData name="Dasanayake Mudiyanselage Gehan Kavinda Dasanayake (Stud.)" userId="69ce212a-9b5f-4da4-98bd-f6d933cc1f8f" providerId="ADAL" clId="{BC410251-5928-4BAE-B7AC-7D8E20F46018}"/>
    <pc:docChg chg="undo custSel addSld modSld sldOrd">
      <pc:chgData name="Dasanayake Mudiyanselage Gehan Kavinda Dasanayake (Stud.)" userId="69ce212a-9b5f-4da4-98bd-f6d933cc1f8f" providerId="ADAL" clId="{BC410251-5928-4BAE-B7AC-7D8E20F46018}" dt="2025-07-16T08:48:21.279" v="338" actId="20577"/>
      <pc:docMkLst>
        <pc:docMk/>
      </pc:docMkLst>
      <pc:sldChg chg="modSp mod">
        <pc:chgData name="Dasanayake Mudiyanselage Gehan Kavinda Dasanayake (Stud.)" userId="69ce212a-9b5f-4da4-98bd-f6d933cc1f8f" providerId="ADAL" clId="{BC410251-5928-4BAE-B7AC-7D8E20F46018}" dt="2025-07-16T08:20:57.317" v="202" actId="6549"/>
        <pc:sldMkLst>
          <pc:docMk/>
          <pc:sldMk cId="2609274606" sldId="349"/>
        </pc:sldMkLst>
        <pc:spChg chg="mod">
          <ac:chgData name="Dasanayake Mudiyanselage Gehan Kavinda Dasanayake (Stud.)" userId="69ce212a-9b5f-4da4-98bd-f6d933cc1f8f" providerId="ADAL" clId="{BC410251-5928-4BAE-B7AC-7D8E20F46018}" dt="2025-07-16T08:20:57.317" v="202" actId="6549"/>
          <ac:spMkLst>
            <pc:docMk/>
            <pc:sldMk cId="2609274606" sldId="349"/>
            <ac:spMk id="2" creationId="{A2DCCA68-649C-CE58-8504-701009D0CB0C}"/>
          </ac:spMkLst>
        </pc:spChg>
      </pc:sldChg>
      <pc:sldChg chg="modSp mod">
        <pc:chgData name="Dasanayake Mudiyanselage Gehan Kavinda Dasanayake (Stud.)" userId="69ce212a-9b5f-4da4-98bd-f6d933cc1f8f" providerId="ADAL" clId="{BC410251-5928-4BAE-B7AC-7D8E20F46018}" dt="2025-07-16T08:21:25.427" v="204" actId="114"/>
        <pc:sldMkLst>
          <pc:docMk/>
          <pc:sldMk cId="1693913059" sldId="353"/>
        </pc:sldMkLst>
      </pc:sldChg>
      <pc:sldChg chg="modSp mod">
        <pc:chgData name="Dasanayake Mudiyanselage Gehan Kavinda Dasanayake (Stud.)" userId="69ce212a-9b5f-4da4-98bd-f6d933cc1f8f" providerId="ADAL" clId="{BC410251-5928-4BAE-B7AC-7D8E20F46018}" dt="2025-07-15T20:32:42.292" v="3" actId="404"/>
        <pc:sldMkLst>
          <pc:docMk/>
          <pc:sldMk cId="3726280386" sldId="354"/>
        </pc:sldMkLst>
      </pc:sldChg>
      <pc:sldChg chg="ord">
        <pc:chgData name="Dasanayake Mudiyanselage Gehan Kavinda Dasanayake (Stud.)" userId="69ce212a-9b5f-4da4-98bd-f6d933cc1f8f" providerId="ADAL" clId="{BC410251-5928-4BAE-B7AC-7D8E20F46018}" dt="2025-07-15T21:25:19.738" v="79"/>
        <pc:sldMkLst>
          <pc:docMk/>
          <pc:sldMk cId="89719533" sldId="360"/>
        </pc:sldMkLst>
      </pc:sldChg>
      <pc:sldChg chg="modSp mod">
        <pc:chgData name="Dasanayake Mudiyanselage Gehan Kavinda Dasanayake (Stud.)" userId="69ce212a-9b5f-4da4-98bd-f6d933cc1f8f" providerId="ADAL" clId="{BC410251-5928-4BAE-B7AC-7D8E20F46018}" dt="2025-07-16T08:01:43.071" v="148" actId="20577"/>
        <pc:sldMkLst>
          <pc:docMk/>
          <pc:sldMk cId="3581416447" sldId="361"/>
        </pc:sldMkLst>
      </pc:sldChg>
      <pc:sldChg chg="addSp delSp modSp mod">
        <pc:chgData name="Dasanayake Mudiyanselage Gehan Kavinda Dasanayake (Stud.)" userId="69ce212a-9b5f-4da4-98bd-f6d933cc1f8f" providerId="ADAL" clId="{BC410251-5928-4BAE-B7AC-7D8E20F46018}" dt="2025-07-15T21:58:35.109" v="103" actId="20577"/>
        <pc:sldMkLst>
          <pc:docMk/>
          <pc:sldMk cId="2435489040" sldId="365"/>
        </pc:sldMkLst>
      </pc:sldChg>
      <pc:sldChg chg="addSp delSp modSp mod">
        <pc:chgData name="Dasanayake Mudiyanselage Gehan Kavinda Dasanayake (Stud.)" userId="69ce212a-9b5f-4da4-98bd-f6d933cc1f8f" providerId="ADAL" clId="{BC410251-5928-4BAE-B7AC-7D8E20F46018}" dt="2025-07-15T21:57:25.741" v="91" actId="1076"/>
        <pc:sldMkLst>
          <pc:docMk/>
          <pc:sldMk cId="948977967" sldId="366"/>
        </pc:sldMkLst>
      </pc:sldChg>
      <pc:sldChg chg="addSp delSp modSp mod">
        <pc:chgData name="Dasanayake Mudiyanselage Gehan Kavinda Dasanayake (Stud.)" userId="69ce212a-9b5f-4da4-98bd-f6d933cc1f8f" providerId="ADAL" clId="{BC410251-5928-4BAE-B7AC-7D8E20F46018}" dt="2025-07-15T21:59:32.417" v="142" actId="20577"/>
        <pc:sldMkLst>
          <pc:docMk/>
          <pc:sldMk cId="1749538849" sldId="380"/>
        </pc:sldMkLst>
      </pc:sldChg>
      <pc:sldChg chg="addSp delSp modSp add mod ord modNotesTx">
        <pc:chgData name="Dasanayake Mudiyanselage Gehan Kavinda Dasanayake (Stud.)" userId="69ce212a-9b5f-4da4-98bd-f6d933cc1f8f" providerId="ADAL" clId="{BC410251-5928-4BAE-B7AC-7D8E20F46018}" dt="2025-07-16T08:48:06.241" v="314" actId="20577"/>
        <pc:sldMkLst>
          <pc:docMk/>
          <pc:sldMk cId="2363327279" sldId="384"/>
        </pc:sldMkLst>
      </pc:sldChg>
      <pc:sldChg chg="addSp delSp modSp add mod modNotesTx">
        <pc:chgData name="Dasanayake Mudiyanselage Gehan Kavinda Dasanayake (Stud.)" userId="69ce212a-9b5f-4da4-98bd-f6d933cc1f8f" providerId="ADAL" clId="{BC410251-5928-4BAE-B7AC-7D8E20F46018}" dt="2025-07-16T08:48:21.279" v="338" actId="20577"/>
        <pc:sldMkLst>
          <pc:docMk/>
          <pc:sldMk cId="4283276084" sldId="385"/>
        </pc:sldMkLst>
      </pc:sldChg>
      <pc:sldChg chg="addSp delSp modSp add mod modNotesTx">
        <pc:chgData name="Dasanayake Mudiyanselage Gehan Kavinda Dasanayake (Stud.)" userId="69ce212a-9b5f-4da4-98bd-f6d933cc1f8f" providerId="ADAL" clId="{BC410251-5928-4BAE-B7AC-7D8E20F46018}" dt="2025-07-16T08:47:44.321" v="276" actId="20577"/>
        <pc:sldMkLst>
          <pc:docMk/>
          <pc:sldMk cId="3027352371" sldId="386"/>
        </pc:sldMkLst>
      </pc:sldChg>
      <pc:sldChg chg="modSp add mod modNotesTx">
        <pc:chgData name="Dasanayake Mudiyanselage Gehan Kavinda Dasanayake (Stud.)" userId="69ce212a-9b5f-4da4-98bd-f6d933cc1f8f" providerId="ADAL" clId="{BC410251-5928-4BAE-B7AC-7D8E20F46018}" dt="2025-07-16T08:47:55.034" v="292" actId="20577"/>
        <pc:sldMkLst>
          <pc:docMk/>
          <pc:sldMk cId="2906093271" sldId="387"/>
        </pc:sldMkLst>
      </pc:sldChg>
    </pc:docChg>
  </pc:docChgLst>
  <pc:docChgLst>
    <pc:chgData name="Dasanayake Mudiyanselage Gehan Kavinda Dasanayake" userId="69ce212a-9b5f-4da4-98bd-f6d933cc1f8f" providerId="ADAL" clId="{D1195AAF-6792-4776-8283-34A06439B6D4}"/>
    <pc:docChg chg="undo redo custSel addSld modSld sldOrd">
      <pc:chgData name="Dasanayake Mudiyanselage Gehan Kavinda Dasanayake" userId="69ce212a-9b5f-4da4-98bd-f6d933cc1f8f" providerId="ADAL" clId="{D1195AAF-6792-4776-8283-34A06439B6D4}" dt="2025-07-26T12:08:24.181" v="617" actId="20577"/>
      <pc:docMkLst>
        <pc:docMk/>
      </pc:docMkLst>
      <pc:sldChg chg="modSp mod">
        <pc:chgData name="Dasanayake Mudiyanselage Gehan Kavinda Dasanayake" userId="69ce212a-9b5f-4da4-98bd-f6d933cc1f8f" providerId="ADAL" clId="{D1195AAF-6792-4776-8283-34A06439B6D4}" dt="2025-07-25T06:41:37.146" v="5" actId="20577"/>
        <pc:sldMkLst>
          <pc:docMk/>
          <pc:sldMk cId="2609274606" sldId="349"/>
        </pc:sldMkLst>
        <pc:spChg chg="mod">
          <ac:chgData name="Dasanayake Mudiyanselage Gehan Kavinda Dasanayake" userId="69ce212a-9b5f-4da4-98bd-f6d933cc1f8f" providerId="ADAL" clId="{D1195AAF-6792-4776-8283-34A06439B6D4}" dt="2025-07-25T06:41:37.146" v="5" actId="20577"/>
          <ac:spMkLst>
            <pc:docMk/>
            <pc:sldMk cId="2609274606" sldId="349"/>
            <ac:spMk id="2" creationId="{A2DCCA68-649C-CE58-8504-701009D0CB0C}"/>
          </ac:spMkLst>
        </pc:spChg>
      </pc:sldChg>
      <pc:sldChg chg="addSp delSp modSp mod ord">
        <pc:chgData name="Dasanayake Mudiyanselage Gehan Kavinda Dasanayake" userId="69ce212a-9b5f-4da4-98bd-f6d933cc1f8f" providerId="ADAL" clId="{D1195AAF-6792-4776-8283-34A06439B6D4}" dt="2025-07-25T07:15:48.628" v="225" actId="1076"/>
        <pc:sldMkLst>
          <pc:docMk/>
          <pc:sldMk cId="2437905864" sldId="390"/>
        </pc:sldMkLst>
        <pc:spChg chg="mod">
          <ac:chgData name="Dasanayake Mudiyanselage Gehan Kavinda Dasanayake" userId="69ce212a-9b5f-4da4-98bd-f6d933cc1f8f" providerId="ADAL" clId="{D1195AAF-6792-4776-8283-34A06439B6D4}" dt="2025-07-25T07:09:17.448" v="166" actId="20578"/>
          <ac:spMkLst>
            <pc:docMk/>
            <pc:sldMk cId="2437905864" sldId="390"/>
            <ac:spMk id="2" creationId="{8AE6527E-7F5E-D241-DFCD-7EF5E5E27F67}"/>
          </ac:spMkLst>
        </pc:spChg>
      </pc:sldChg>
      <pc:sldChg chg="addSp delSp modSp mod">
        <pc:chgData name="Dasanayake Mudiyanselage Gehan Kavinda Dasanayake" userId="69ce212a-9b5f-4da4-98bd-f6d933cc1f8f" providerId="ADAL" clId="{D1195AAF-6792-4776-8283-34A06439B6D4}" dt="2025-07-26T12:08:24.181" v="617" actId="20577"/>
        <pc:sldMkLst>
          <pc:docMk/>
          <pc:sldMk cId="269984771" sldId="394"/>
        </pc:sldMkLst>
        <pc:graphicFrameChg chg="add del mod modGraphic">
          <ac:chgData name="Dasanayake Mudiyanselage Gehan Kavinda Dasanayake" userId="69ce212a-9b5f-4da4-98bd-f6d933cc1f8f" providerId="ADAL" clId="{D1195AAF-6792-4776-8283-34A06439B6D4}" dt="2025-07-26T12:07:02.843" v="610" actId="20577"/>
          <ac:graphicFrameMkLst>
            <pc:docMk/>
            <pc:sldMk cId="269984771" sldId="394"/>
            <ac:graphicFrameMk id="5" creationId="{C56FF825-1F45-4EAF-3157-BC5F622AE9AD}"/>
          </ac:graphicFrameMkLst>
        </pc:graphicFrameChg>
      </pc:sldChg>
      <pc:sldChg chg="modSp mod">
        <pc:chgData name="Dasanayake Mudiyanselage Gehan Kavinda Dasanayake" userId="69ce212a-9b5f-4da4-98bd-f6d933cc1f8f" providerId="ADAL" clId="{D1195AAF-6792-4776-8283-34A06439B6D4}" dt="2025-07-26T07:28:57.674" v="487" actId="20577"/>
        <pc:sldMkLst>
          <pc:docMk/>
          <pc:sldMk cId="2724726357" sldId="395"/>
        </pc:sldMkLst>
        <pc:spChg chg="mod">
          <ac:chgData name="Dasanayake Mudiyanselage Gehan Kavinda Dasanayake" userId="69ce212a-9b5f-4da4-98bd-f6d933cc1f8f" providerId="ADAL" clId="{D1195AAF-6792-4776-8283-34A06439B6D4}" dt="2025-07-26T07:28:57.674" v="487" actId="20577"/>
          <ac:spMkLst>
            <pc:docMk/>
            <pc:sldMk cId="2724726357" sldId="395"/>
            <ac:spMk id="2" creationId="{330F0127-CD09-0990-1C74-24532808B89B}"/>
          </ac:spMkLst>
        </pc:spChg>
      </pc:sldChg>
      <pc:sldChg chg="modSp mod">
        <pc:chgData name="Dasanayake Mudiyanselage Gehan Kavinda Dasanayake" userId="69ce212a-9b5f-4da4-98bd-f6d933cc1f8f" providerId="ADAL" clId="{D1195AAF-6792-4776-8283-34A06439B6D4}" dt="2025-07-25T07:50:31.287" v="259" actId="20577"/>
        <pc:sldMkLst>
          <pc:docMk/>
          <pc:sldMk cId="4038302553" sldId="398"/>
        </pc:sldMkLst>
        <pc:spChg chg="mod">
          <ac:chgData name="Dasanayake Mudiyanselage Gehan Kavinda Dasanayake" userId="69ce212a-9b5f-4da4-98bd-f6d933cc1f8f" providerId="ADAL" clId="{D1195AAF-6792-4776-8283-34A06439B6D4}" dt="2025-07-25T07:50:31.287" v="259" actId="20577"/>
          <ac:spMkLst>
            <pc:docMk/>
            <pc:sldMk cId="4038302553" sldId="398"/>
            <ac:spMk id="2" creationId="{D0CB4311-6C1A-505F-5541-1948DD12E43D}"/>
          </ac:spMkLst>
        </pc:spChg>
      </pc:sldChg>
      <pc:sldChg chg="addSp modSp mod">
        <pc:chgData name="Dasanayake Mudiyanselage Gehan Kavinda Dasanayake" userId="69ce212a-9b5f-4da4-98bd-f6d933cc1f8f" providerId="ADAL" clId="{D1195AAF-6792-4776-8283-34A06439B6D4}" dt="2025-07-25T07:52:01.092" v="267" actId="1076"/>
        <pc:sldMkLst>
          <pc:docMk/>
          <pc:sldMk cId="2782016889" sldId="399"/>
        </pc:sldMkLst>
        <pc:spChg chg="mod">
          <ac:chgData name="Dasanayake Mudiyanselage Gehan Kavinda Dasanayake" userId="69ce212a-9b5f-4da4-98bd-f6d933cc1f8f" providerId="ADAL" clId="{D1195AAF-6792-4776-8283-34A06439B6D4}" dt="2025-07-25T07:51:29.350" v="260" actId="6549"/>
          <ac:spMkLst>
            <pc:docMk/>
            <pc:sldMk cId="2782016889" sldId="399"/>
            <ac:spMk id="2" creationId="{BBA06491-8553-3C80-6231-35EC2F5A405D}"/>
          </ac:spMkLst>
        </pc:spChg>
        <pc:spChg chg="mod">
          <ac:chgData name="Dasanayake Mudiyanselage Gehan Kavinda Dasanayake" userId="69ce212a-9b5f-4da4-98bd-f6d933cc1f8f" providerId="ADAL" clId="{D1195AAF-6792-4776-8283-34A06439B6D4}" dt="2025-07-25T07:52:01.092" v="267" actId="1076"/>
          <ac:spMkLst>
            <pc:docMk/>
            <pc:sldMk cId="2782016889" sldId="399"/>
            <ac:spMk id="7" creationId="{1FA8CB36-EAA3-0140-F638-9C7688C17843}"/>
          </ac:spMkLst>
        </pc:spChg>
        <pc:grpChg chg="add mod">
          <ac:chgData name="Dasanayake Mudiyanselage Gehan Kavinda Dasanayake" userId="69ce212a-9b5f-4da4-98bd-f6d933cc1f8f" providerId="ADAL" clId="{D1195AAF-6792-4776-8283-34A06439B6D4}" dt="2025-07-25T07:52:01.092" v="267" actId="1076"/>
          <ac:grpSpMkLst>
            <pc:docMk/>
            <pc:sldMk cId="2782016889" sldId="399"/>
            <ac:grpSpMk id="5" creationId="{331AC51F-98A4-C810-598D-D9BE74A0B01D}"/>
          </ac:grpSpMkLst>
        </pc:grpChg>
        <pc:picChg chg="mod">
          <ac:chgData name="Dasanayake Mudiyanselage Gehan Kavinda Dasanayake" userId="69ce212a-9b5f-4da4-98bd-f6d933cc1f8f" providerId="ADAL" clId="{D1195AAF-6792-4776-8283-34A06439B6D4}" dt="2025-07-25T07:52:01.092" v="267" actId="1076"/>
          <ac:picMkLst>
            <pc:docMk/>
            <pc:sldMk cId="2782016889" sldId="399"/>
            <ac:picMk id="6" creationId="{4FCE8399-DCA9-49D8-4307-8C29E656BFEC}"/>
          </ac:picMkLst>
        </pc:picChg>
      </pc:sldChg>
      <pc:sldChg chg="modSp mod">
        <pc:chgData name="Dasanayake Mudiyanselage Gehan Kavinda Dasanayake" userId="69ce212a-9b5f-4da4-98bd-f6d933cc1f8f" providerId="ADAL" clId="{D1195AAF-6792-4776-8283-34A06439B6D4}" dt="2025-07-25T06:42:45.985" v="10" actId="20577"/>
        <pc:sldMkLst>
          <pc:docMk/>
          <pc:sldMk cId="2319981855" sldId="400"/>
        </pc:sldMkLst>
        <pc:spChg chg="mod">
          <ac:chgData name="Dasanayake Mudiyanselage Gehan Kavinda Dasanayake" userId="69ce212a-9b5f-4da4-98bd-f6d933cc1f8f" providerId="ADAL" clId="{D1195AAF-6792-4776-8283-34A06439B6D4}" dt="2025-07-25T06:42:45.985" v="10" actId="20577"/>
          <ac:spMkLst>
            <pc:docMk/>
            <pc:sldMk cId="2319981855" sldId="400"/>
            <ac:spMk id="2" creationId="{DA102ABE-8077-B74F-3CA5-EF77EE856099}"/>
          </ac:spMkLst>
        </pc:spChg>
      </pc:sldChg>
      <pc:sldChg chg="addSp delSp modSp mod">
        <pc:chgData name="Dasanayake Mudiyanselage Gehan Kavinda Dasanayake" userId="69ce212a-9b5f-4da4-98bd-f6d933cc1f8f" providerId="ADAL" clId="{D1195AAF-6792-4776-8283-34A06439B6D4}" dt="2025-07-25T07:57:33.739" v="270" actId="1076"/>
        <pc:sldMkLst>
          <pc:docMk/>
          <pc:sldMk cId="3268517928" sldId="401"/>
        </pc:sldMkLst>
      </pc:sldChg>
      <pc:sldChg chg="addSp delSp modSp mod">
        <pc:chgData name="Dasanayake Mudiyanselage Gehan Kavinda Dasanayake" userId="69ce212a-9b5f-4da4-98bd-f6d933cc1f8f" providerId="ADAL" clId="{D1195AAF-6792-4776-8283-34A06439B6D4}" dt="2025-07-25T07:47:19.458" v="249" actId="478"/>
        <pc:sldMkLst>
          <pc:docMk/>
          <pc:sldMk cId="3387715854" sldId="402"/>
        </pc:sldMkLst>
      </pc:sldChg>
      <pc:sldChg chg="addSp delSp modSp add mod">
        <pc:chgData name="Dasanayake Mudiyanselage Gehan Kavinda Dasanayake" userId="69ce212a-9b5f-4da4-98bd-f6d933cc1f8f" providerId="ADAL" clId="{D1195AAF-6792-4776-8283-34A06439B6D4}" dt="2025-07-25T06:52:41.492" v="39" actId="208"/>
        <pc:sldMkLst>
          <pc:docMk/>
          <pc:sldMk cId="4201839756" sldId="403"/>
        </pc:sldMkLst>
      </pc:sldChg>
      <pc:sldChg chg="addSp delSp modSp add mod">
        <pc:chgData name="Dasanayake Mudiyanselage Gehan Kavinda Dasanayake" userId="69ce212a-9b5f-4da4-98bd-f6d933cc1f8f" providerId="ADAL" clId="{D1195AAF-6792-4776-8283-34A06439B6D4}" dt="2025-07-26T10:30:51.010" v="578" actId="1076"/>
        <pc:sldMkLst>
          <pc:docMk/>
          <pc:sldMk cId="2751078740" sldId="404"/>
        </pc:sldMkLst>
        <pc:spChg chg="add mod">
          <ac:chgData name="Dasanayake Mudiyanselage Gehan Kavinda Dasanayake" userId="69ce212a-9b5f-4da4-98bd-f6d933cc1f8f" providerId="ADAL" clId="{D1195AAF-6792-4776-8283-34A06439B6D4}" dt="2025-07-26T10:30:30.693" v="572" actId="1076"/>
          <ac:spMkLst>
            <pc:docMk/>
            <pc:sldMk cId="2751078740" sldId="404"/>
            <ac:spMk id="8" creationId="{1668C4D4-636A-33FB-E516-8EFA994E9B65}"/>
          </ac:spMkLst>
        </pc:spChg>
        <pc:picChg chg="add mod">
          <ac:chgData name="Dasanayake Mudiyanselage Gehan Kavinda Dasanayake" userId="69ce212a-9b5f-4da4-98bd-f6d933cc1f8f" providerId="ADAL" clId="{D1195AAF-6792-4776-8283-34A06439B6D4}" dt="2025-07-26T10:30:51.010" v="578" actId="1076"/>
          <ac:picMkLst>
            <pc:docMk/>
            <pc:sldMk cId="2751078740" sldId="404"/>
            <ac:picMk id="6148" creationId="{2C8A932C-E30D-9489-88F0-2ED41DB2A058}"/>
          </ac:picMkLst>
        </pc:picChg>
      </pc:sldChg>
      <pc:sldChg chg="modSp add mod">
        <pc:chgData name="Dasanayake Mudiyanselage Gehan Kavinda Dasanayake" userId="69ce212a-9b5f-4da4-98bd-f6d933cc1f8f" providerId="ADAL" clId="{D1195AAF-6792-4776-8283-34A06439B6D4}" dt="2025-07-25T07:47:35.693" v="251" actId="1076"/>
        <pc:sldMkLst>
          <pc:docMk/>
          <pc:sldMk cId="45490442" sldId="405"/>
        </pc:sldMkLst>
        <pc:spChg chg="mod">
          <ac:chgData name="Dasanayake Mudiyanselage Gehan Kavinda Dasanayake" userId="69ce212a-9b5f-4da4-98bd-f6d933cc1f8f" providerId="ADAL" clId="{D1195AAF-6792-4776-8283-34A06439B6D4}" dt="2025-07-25T07:47:34.551" v="250" actId="1076"/>
          <ac:spMkLst>
            <pc:docMk/>
            <pc:sldMk cId="45490442" sldId="405"/>
            <ac:spMk id="8" creationId="{7D89476D-58D6-1E47-CE57-397F508730F7}"/>
          </ac:spMkLst>
        </pc:spChg>
        <pc:picChg chg="mod">
          <ac:chgData name="Dasanayake Mudiyanselage Gehan Kavinda Dasanayake" userId="69ce212a-9b5f-4da4-98bd-f6d933cc1f8f" providerId="ADAL" clId="{D1195AAF-6792-4776-8283-34A06439B6D4}" dt="2025-07-25T07:47:35.693" v="251" actId="1076"/>
          <ac:picMkLst>
            <pc:docMk/>
            <pc:sldMk cId="45490442" sldId="405"/>
            <ac:picMk id="2051" creationId="{72B7FA58-D5A1-DB16-DEFE-1937C5FC3123}"/>
          </ac:picMkLst>
        </pc:picChg>
      </pc:sldChg>
    </pc:docChg>
  </pc:docChgLst>
  <pc:docChgLst>
    <pc:chgData name="Dasanayake Mudiyanselage Gehan Kavinda Dasanayake" userId="69ce212a-9b5f-4da4-98bd-f6d933cc1f8f" providerId="ADAL" clId="{ADE8139B-0D84-4F0D-97A6-CFD5E0E3FE35}"/>
    <pc:docChg chg="undo custSel addSld delSld modSld sldOrd">
      <pc:chgData name="Dasanayake Mudiyanselage Gehan Kavinda Dasanayake" userId="69ce212a-9b5f-4da4-98bd-f6d933cc1f8f" providerId="ADAL" clId="{ADE8139B-0D84-4F0D-97A6-CFD5E0E3FE35}" dt="2025-06-11T08:15:34.997" v="2470" actId="255"/>
      <pc:docMkLst>
        <pc:docMk/>
      </pc:docMkLst>
      <pc:sldChg chg="addSp delSp modSp mod setBg addAnim delAnim">
        <pc:chgData name="Dasanayake Mudiyanselage Gehan Kavinda Dasanayake" userId="69ce212a-9b5f-4da4-98bd-f6d933cc1f8f" providerId="ADAL" clId="{ADE8139B-0D84-4F0D-97A6-CFD5E0E3FE35}" dt="2025-06-10T21:32:18.904" v="38" actId="14826"/>
        <pc:sldMkLst>
          <pc:docMk/>
          <pc:sldMk cId="0" sldId="256"/>
        </pc:sldMkLst>
        <pc:spChg chg="add del mod">
          <ac:chgData name="Dasanayake Mudiyanselage Gehan Kavinda Dasanayake" userId="69ce212a-9b5f-4da4-98bd-f6d933cc1f8f" providerId="ADAL" clId="{ADE8139B-0D84-4F0D-97A6-CFD5E0E3FE35}" dt="2025-06-10T21:32:17.718" v="35" actId="1076"/>
          <ac:spMkLst>
            <pc:docMk/>
            <pc:sldMk cId="0" sldId="256"/>
            <ac:spMk id="102" creationId="{00000000-0000-0000-0000-000000000000}"/>
          </ac:spMkLst>
        </pc:spChg>
        <pc:spChg chg="mod ord">
          <ac:chgData name="Dasanayake Mudiyanselage Gehan Kavinda Dasanayake" userId="69ce212a-9b5f-4da4-98bd-f6d933cc1f8f" providerId="ADAL" clId="{ADE8139B-0D84-4F0D-97A6-CFD5E0E3FE35}" dt="2025-06-10T21:23:14.562" v="26" actId="26606"/>
          <ac:spMkLst>
            <pc:docMk/>
            <pc:sldMk cId="0" sldId="256"/>
            <ac:spMk id="103" creationId="{00000000-0000-0000-0000-000000000000}"/>
          </ac:spMkLst>
        </pc:spChg>
        <pc:spChg chg="mod">
          <ac:chgData name="Dasanayake Mudiyanselage Gehan Kavinda Dasanayake" userId="69ce212a-9b5f-4da4-98bd-f6d933cc1f8f" providerId="ADAL" clId="{ADE8139B-0D84-4F0D-97A6-CFD5E0E3FE35}" dt="2025-06-10T21:23:14.562" v="26" actId="26606"/>
          <ac:spMkLst>
            <pc:docMk/>
            <pc:sldMk cId="0" sldId="256"/>
            <ac:spMk id="106" creationId="{00000000-0000-0000-0000-000000000000}"/>
          </ac:spMkLst>
        </pc:spChg>
        <pc:picChg chg="add del mod ord">
          <ac:chgData name="Dasanayake Mudiyanselage Gehan Kavinda Dasanayake" userId="69ce212a-9b5f-4da4-98bd-f6d933cc1f8f" providerId="ADAL" clId="{ADE8139B-0D84-4F0D-97A6-CFD5E0E3FE35}" dt="2025-06-10T21:32:18.904" v="38" actId="14826"/>
          <ac:picMkLst>
            <pc:docMk/>
            <pc:sldMk cId="0" sldId="256"/>
            <ac:picMk id="101" creationId="{00000000-0000-0000-0000-000000000000}"/>
          </ac:picMkLst>
        </pc:picChg>
        <pc:picChg chg="mod ord">
          <ac:chgData name="Dasanayake Mudiyanselage Gehan Kavinda Dasanayake" userId="69ce212a-9b5f-4da4-98bd-f6d933cc1f8f" providerId="ADAL" clId="{ADE8139B-0D84-4F0D-97A6-CFD5E0E3FE35}" dt="2025-06-10T21:23:14.562" v="26" actId="26606"/>
          <ac:picMkLst>
            <pc:docMk/>
            <pc:sldMk cId="0" sldId="256"/>
            <ac:picMk id="104" creationId="{00000000-0000-0000-0000-000000000000}"/>
          </ac:picMkLst>
        </pc:picChg>
      </pc:sldChg>
      <pc:sldChg chg="addSp delSp modSp mod modNotes">
        <pc:chgData name="Dasanayake Mudiyanselage Gehan Kavinda Dasanayake" userId="69ce212a-9b5f-4da4-98bd-f6d933cc1f8f" providerId="ADAL" clId="{ADE8139B-0D84-4F0D-97A6-CFD5E0E3FE35}" dt="2025-06-10T21:34:53.139" v="88" actId="1076"/>
        <pc:sldMkLst>
          <pc:docMk/>
          <pc:sldMk cId="0" sldId="257"/>
        </pc:sldMkLst>
        <pc:spChg chg="add mod">
          <ac:chgData name="Dasanayake Mudiyanselage Gehan Kavinda Dasanayake" userId="69ce212a-9b5f-4da4-98bd-f6d933cc1f8f" providerId="ADAL" clId="{ADE8139B-0D84-4F0D-97A6-CFD5E0E3FE35}" dt="2025-06-10T21:34:53.139" v="88" actId="1076"/>
          <ac:spMkLst>
            <pc:docMk/>
            <pc:sldMk cId="0" sldId="257"/>
            <ac:spMk id="2" creationId="{C6C48AE6-C248-813A-7CED-9239261BE4BE}"/>
          </ac:spMkLst>
        </pc:spChg>
        <pc:spChg chg="mod">
          <ac:chgData name="Dasanayake Mudiyanselage Gehan Kavinda Dasanayake" userId="69ce212a-9b5f-4da4-98bd-f6d933cc1f8f" providerId="ADAL" clId="{ADE8139B-0D84-4F0D-97A6-CFD5E0E3FE35}" dt="2025-06-10T21:34:50.813" v="87" actId="1076"/>
          <ac:spMkLst>
            <pc:docMk/>
            <pc:sldMk cId="0" sldId="257"/>
            <ac:spMk id="111" creationId="{00000000-0000-0000-0000-000000000000}"/>
          </ac:spMkLst>
        </pc:spChg>
      </pc:sldChg>
      <pc:sldChg chg="addSp modSp mod modNotes">
        <pc:chgData name="Dasanayake Mudiyanselage Gehan Kavinda Dasanayake" userId="69ce212a-9b5f-4da4-98bd-f6d933cc1f8f" providerId="ADAL" clId="{ADE8139B-0D84-4F0D-97A6-CFD5E0E3FE35}" dt="2025-06-10T21:52:49.855" v="203" actId="1076"/>
        <pc:sldMkLst>
          <pc:docMk/>
          <pc:sldMk cId="0" sldId="258"/>
        </pc:sldMkLst>
      </pc:sldChg>
      <pc:sldChg chg="addSp delSp new mod">
        <pc:chgData name="Dasanayake Mudiyanselage Gehan Kavinda Dasanayake" userId="69ce212a-9b5f-4da4-98bd-f6d933cc1f8f" providerId="ADAL" clId="{ADE8139B-0D84-4F0D-97A6-CFD5E0E3FE35}" dt="2025-06-10T21:48:00.589" v="173" actId="478"/>
        <pc:sldMkLst>
          <pc:docMk/>
          <pc:sldMk cId="3256766513" sldId="260"/>
        </pc:sldMkLst>
      </pc:sldChg>
      <pc:sldChg chg="addSp delSp modSp add mod">
        <pc:chgData name="Dasanayake Mudiyanselage Gehan Kavinda Dasanayake" userId="69ce212a-9b5f-4da4-98bd-f6d933cc1f8f" providerId="ADAL" clId="{ADE8139B-0D84-4F0D-97A6-CFD5E0E3FE35}" dt="2025-06-11T05:30:44.025" v="1139" actId="108"/>
        <pc:sldMkLst>
          <pc:docMk/>
          <pc:sldMk cId="4140586651" sldId="261"/>
        </pc:sldMkLst>
      </pc:sldChg>
      <pc:sldChg chg="modSp add mod">
        <pc:chgData name="Dasanayake Mudiyanselage Gehan Kavinda Dasanayake" userId="69ce212a-9b5f-4da4-98bd-f6d933cc1f8f" providerId="ADAL" clId="{ADE8139B-0D84-4F0D-97A6-CFD5E0E3FE35}" dt="2025-06-10T22:27:57.503" v="398" actId="113"/>
        <pc:sldMkLst>
          <pc:docMk/>
          <pc:sldMk cId="972881096" sldId="262"/>
        </pc:sldMkLst>
      </pc:sldChg>
      <pc:sldChg chg="add del">
        <pc:chgData name="Dasanayake Mudiyanselage Gehan Kavinda Dasanayake" userId="69ce212a-9b5f-4da4-98bd-f6d933cc1f8f" providerId="ADAL" clId="{ADE8139B-0D84-4F0D-97A6-CFD5E0E3FE35}" dt="2025-06-10T21:53:11.340" v="207" actId="47"/>
        <pc:sldMkLst>
          <pc:docMk/>
          <pc:sldMk cId="1548021797" sldId="262"/>
        </pc:sldMkLst>
      </pc:sldChg>
      <pc:sldChg chg="add del">
        <pc:chgData name="Dasanayake Mudiyanselage Gehan Kavinda Dasanayake" userId="69ce212a-9b5f-4da4-98bd-f6d933cc1f8f" providerId="ADAL" clId="{ADE8139B-0D84-4F0D-97A6-CFD5E0E3FE35}" dt="2025-06-10T21:48:45.547" v="184" actId="47"/>
        <pc:sldMkLst>
          <pc:docMk/>
          <pc:sldMk cId="1691769250" sldId="262"/>
        </pc:sldMkLst>
      </pc:sldChg>
      <pc:sldChg chg="addSp delSp modSp add mod">
        <pc:chgData name="Dasanayake Mudiyanselage Gehan Kavinda Dasanayake" userId="69ce212a-9b5f-4da4-98bd-f6d933cc1f8f" providerId="ADAL" clId="{ADE8139B-0D84-4F0D-97A6-CFD5E0E3FE35}" dt="2025-06-10T22:38:19.262" v="433" actId="14100"/>
        <pc:sldMkLst>
          <pc:docMk/>
          <pc:sldMk cId="1935859598" sldId="263"/>
        </pc:sldMkLst>
      </pc:sldChg>
      <pc:sldChg chg="add del">
        <pc:chgData name="Dasanayake Mudiyanselage Gehan Kavinda Dasanayake" userId="69ce212a-9b5f-4da4-98bd-f6d933cc1f8f" providerId="ADAL" clId="{ADE8139B-0D84-4F0D-97A6-CFD5E0E3FE35}" dt="2025-06-10T21:48:46.609" v="185" actId="47"/>
        <pc:sldMkLst>
          <pc:docMk/>
          <pc:sldMk cId="2930789395" sldId="263"/>
        </pc:sldMkLst>
      </pc:sldChg>
      <pc:sldChg chg="add del">
        <pc:chgData name="Dasanayake Mudiyanselage Gehan Kavinda Dasanayake" userId="69ce212a-9b5f-4da4-98bd-f6d933cc1f8f" providerId="ADAL" clId="{ADE8139B-0D84-4F0D-97A6-CFD5E0E3FE35}" dt="2025-06-10T21:53:13.458" v="209" actId="47"/>
        <pc:sldMkLst>
          <pc:docMk/>
          <pc:sldMk cId="3558853596" sldId="263"/>
        </pc:sldMkLst>
      </pc:sldChg>
      <pc:sldChg chg="modSp add mod">
        <pc:chgData name="Dasanayake Mudiyanselage Gehan Kavinda Dasanayake" userId="69ce212a-9b5f-4da4-98bd-f6d933cc1f8f" providerId="ADAL" clId="{ADE8139B-0D84-4F0D-97A6-CFD5E0E3FE35}" dt="2025-06-10T22:27:52.143" v="396" actId="113"/>
        <pc:sldMkLst>
          <pc:docMk/>
          <pc:sldMk cId="1312201947" sldId="264"/>
        </pc:sldMkLst>
      </pc:sldChg>
      <pc:sldChg chg="add del">
        <pc:chgData name="Dasanayake Mudiyanselage Gehan Kavinda Dasanayake" userId="69ce212a-9b5f-4da4-98bd-f6d933cc1f8f" providerId="ADAL" clId="{ADE8139B-0D84-4F0D-97A6-CFD5E0E3FE35}" dt="2025-06-10T21:53:12.216" v="208" actId="47"/>
        <pc:sldMkLst>
          <pc:docMk/>
          <pc:sldMk cId="4172400419" sldId="264"/>
        </pc:sldMkLst>
      </pc:sldChg>
      <pc:sldChg chg="addSp modSp add mod">
        <pc:chgData name="Dasanayake Mudiyanselage Gehan Kavinda Dasanayake" userId="69ce212a-9b5f-4da4-98bd-f6d933cc1f8f" providerId="ADAL" clId="{ADE8139B-0D84-4F0D-97A6-CFD5E0E3FE35}" dt="2025-06-11T05:18:40.098" v="952" actId="1076"/>
        <pc:sldMkLst>
          <pc:docMk/>
          <pc:sldMk cId="4266917815" sldId="265"/>
        </pc:sldMkLst>
      </pc:sldChg>
      <pc:sldChg chg="addSp delSp modSp add mod modShow">
        <pc:chgData name="Dasanayake Mudiyanselage Gehan Kavinda Dasanayake" userId="69ce212a-9b5f-4da4-98bd-f6d933cc1f8f" providerId="ADAL" clId="{ADE8139B-0D84-4F0D-97A6-CFD5E0E3FE35}" dt="2025-06-10T23:02:24.229" v="683" actId="729"/>
        <pc:sldMkLst>
          <pc:docMk/>
          <pc:sldMk cId="3096407132" sldId="266"/>
        </pc:sldMkLst>
      </pc:sldChg>
      <pc:sldChg chg="modSp add mod">
        <pc:chgData name="Dasanayake Mudiyanselage Gehan Kavinda Dasanayake" userId="69ce212a-9b5f-4da4-98bd-f6d933cc1f8f" providerId="ADAL" clId="{ADE8139B-0D84-4F0D-97A6-CFD5E0E3FE35}" dt="2025-06-10T22:53:05.703" v="632" actId="20577"/>
        <pc:sldMkLst>
          <pc:docMk/>
          <pc:sldMk cId="3058049073" sldId="267"/>
        </pc:sldMkLst>
      </pc:sldChg>
      <pc:sldChg chg="modSp add mod">
        <pc:chgData name="Dasanayake Mudiyanselage Gehan Kavinda Dasanayake" userId="69ce212a-9b5f-4da4-98bd-f6d933cc1f8f" providerId="ADAL" clId="{ADE8139B-0D84-4F0D-97A6-CFD5E0E3FE35}" dt="2025-06-10T22:47:50.356" v="580" actId="404"/>
        <pc:sldMkLst>
          <pc:docMk/>
          <pc:sldMk cId="1982560415" sldId="268"/>
        </pc:sldMkLst>
      </pc:sldChg>
      <pc:sldChg chg="addSp delSp modSp add mod">
        <pc:chgData name="Dasanayake Mudiyanselage Gehan Kavinda Dasanayake" userId="69ce212a-9b5f-4da4-98bd-f6d933cc1f8f" providerId="ADAL" clId="{ADE8139B-0D84-4F0D-97A6-CFD5E0E3FE35}" dt="2025-06-10T22:43:47.024" v="513" actId="20577"/>
        <pc:sldMkLst>
          <pc:docMk/>
          <pc:sldMk cId="3064453424" sldId="269"/>
        </pc:sldMkLst>
      </pc:sldChg>
      <pc:sldChg chg="addSp modSp add mod">
        <pc:chgData name="Dasanayake Mudiyanselage Gehan Kavinda Dasanayake" userId="69ce212a-9b5f-4da4-98bd-f6d933cc1f8f" providerId="ADAL" clId="{ADE8139B-0D84-4F0D-97A6-CFD5E0E3FE35}" dt="2025-06-11T05:12:48.328" v="860" actId="403"/>
        <pc:sldMkLst>
          <pc:docMk/>
          <pc:sldMk cId="2347700782" sldId="270"/>
        </pc:sldMkLst>
      </pc:sldChg>
      <pc:sldChg chg="addSp modSp add mod">
        <pc:chgData name="Dasanayake Mudiyanselage Gehan Kavinda Dasanayake" userId="69ce212a-9b5f-4da4-98bd-f6d933cc1f8f" providerId="ADAL" clId="{ADE8139B-0D84-4F0D-97A6-CFD5E0E3FE35}" dt="2025-06-11T05:11:45.596" v="840" actId="113"/>
        <pc:sldMkLst>
          <pc:docMk/>
          <pc:sldMk cId="443728875" sldId="271"/>
        </pc:sldMkLst>
      </pc:sldChg>
      <pc:sldChg chg="modSp add mod">
        <pc:chgData name="Dasanayake Mudiyanselage Gehan Kavinda Dasanayake" userId="69ce212a-9b5f-4da4-98bd-f6d933cc1f8f" providerId="ADAL" clId="{ADE8139B-0D84-4F0D-97A6-CFD5E0E3FE35}" dt="2025-06-11T05:09:28.686" v="820" actId="113"/>
        <pc:sldMkLst>
          <pc:docMk/>
          <pc:sldMk cId="2769081882" sldId="272"/>
        </pc:sldMkLst>
      </pc:sldChg>
      <pc:sldChg chg="addSp modSp add mod">
        <pc:chgData name="Dasanayake Mudiyanselage Gehan Kavinda Dasanayake" userId="69ce212a-9b5f-4da4-98bd-f6d933cc1f8f" providerId="ADAL" clId="{ADE8139B-0D84-4F0D-97A6-CFD5E0E3FE35}" dt="2025-06-11T05:07:34.544" v="802" actId="403"/>
        <pc:sldMkLst>
          <pc:docMk/>
          <pc:sldMk cId="1320184318" sldId="273"/>
        </pc:sldMkLst>
      </pc:sldChg>
      <pc:sldChg chg="addSp modSp add mod">
        <pc:chgData name="Dasanayake Mudiyanselage Gehan Kavinda Dasanayake" userId="69ce212a-9b5f-4da4-98bd-f6d933cc1f8f" providerId="ADAL" clId="{ADE8139B-0D84-4F0D-97A6-CFD5E0E3FE35}" dt="2025-06-10T22:56:41.501" v="662" actId="1076"/>
        <pc:sldMkLst>
          <pc:docMk/>
          <pc:sldMk cId="4061348797" sldId="274"/>
        </pc:sldMkLst>
      </pc:sldChg>
      <pc:sldChg chg="addSp modSp add del">
        <pc:chgData name="Dasanayake Mudiyanselage Gehan Kavinda Dasanayake" userId="69ce212a-9b5f-4da4-98bd-f6d933cc1f8f" providerId="ADAL" clId="{ADE8139B-0D84-4F0D-97A6-CFD5E0E3FE35}" dt="2025-06-10T23:27:05.975" v="757" actId="47"/>
        <pc:sldMkLst>
          <pc:docMk/>
          <pc:sldMk cId="4182653889" sldId="275"/>
        </pc:sldMkLst>
      </pc:sldChg>
      <pc:sldChg chg="addSp delSp modSp add mod replId">
        <pc:chgData name="Dasanayake Mudiyanselage Gehan Kavinda Dasanayake" userId="69ce212a-9b5f-4da4-98bd-f6d933cc1f8f" providerId="ADAL" clId="{ADE8139B-0D84-4F0D-97A6-CFD5E0E3FE35}" dt="2025-06-11T05:27:23.457" v="1101" actId="1076"/>
        <pc:sldMkLst>
          <pc:docMk/>
          <pc:sldMk cId="950398205" sldId="276"/>
        </pc:sldMkLst>
      </pc:sldChg>
      <pc:sldChg chg="addSp modSp add mod replId">
        <pc:chgData name="Dasanayake Mudiyanselage Gehan Kavinda Dasanayake" userId="69ce212a-9b5f-4da4-98bd-f6d933cc1f8f" providerId="ADAL" clId="{ADE8139B-0D84-4F0D-97A6-CFD5E0E3FE35}" dt="2025-06-11T06:48:48.346" v="1817" actId="20577"/>
        <pc:sldMkLst>
          <pc:docMk/>
          <pc:sldMk cId="2739069809" sldId="277"/>
        </pc:sldMkLst>
      </pc:sldChg>
      <pc:sldChg chg="addSp delSp modSp add mod">
        <pc:chgData name="Dasanayake Mudiyanselage Gehan Kavinda Dasanayake" userId="69ce212a-9b5f-4da4-98bd-f6d933cc1f8f" providerId="ADAL" clId="{ADE8139B-0D84-4F0D-97A6-CFD5E0E3FE35}" dt="2025-06-11T05:52:23.013" v="1374" actId="20577"/>
        <pc:sldMkLst>
          <pc:docMk/>
          <pc:sldMk cId="597504468" sldId="278"/>
        </pc:sldMkLst>
      </pc:sldChg>
      <pc:sldChg chg="add del replId">
        <pc:chgData name="Dasanayake Mudiyanselage Gehan Kavinda Dasanayake" userId="69ce212a-9b5f-4da4-98bd-f6d933cc1f8f" providerId="ADAL" clId="{ADE8139B-0D84-4F0D-97A6-CFD5E0E3FE35}" dt="2025-06-11T05:46:51.059" v="1311" actId="47"/>
        <pc:sldMkLst>
          <pc:docMk/>
          <pc:sldMk cId="3402376854" sldId="279"/>
        </pc:sldMkLst>
      </pc:sldChg>
      <pc:sldChg chg="add del replId">
        <pc:chgData name="Dasanayake Mudiyanselage Gehan Kavinda Dasanayake" userId="69ce212a-9b5f-4da4-98bd-f6d933cc1f8f" providerId="ADAL" clId="{ADE8139B-0D84-4F0D-97A6-CFD5E0E3FE35}" dt="2025-06-11T05:46:52.208" v="1312" actId="47"/>
        <pc:sldMkLst>
          <pc:docMk/>
          <pc:sldMk cId="2672475646" sldId="280"/>
        </pc:sldMkLst>
      </pc:sldChg>
      <pc:sldChg chg="addSp delSp modSp add mod">
        <pc:chgData name="Dasanayake Mudiyanselage Gehan Kavinda Dasanayake" userId="69ce212a-9b5f-4da4-98bd-f6d933cc1f8f" providerId="ADAL" clId="{ADE8139B-0D84-4F0D-97A6-CFD5E0E3FE35}" dt="2025-06-11T05:26:55.594" v="1099" actId="255"/>
        <pc:sldMkLst>
          <pc:docMk/>
          <pc:sldMk cId="1728632092" sldId="281"/>
        </pc:sldMkLst>
      </pc:sldChg>
      <pc:sldChg chg="addSp delSp modSp add mod">
        <pc:chgData name="Dasanayake Mudiyanselage Gehan Kavinda Dasanayake" userId="69ce212a-9b5f-4da4-98bd-f6d933cc1f8f" providerId="ADAL" clId="{ADE8139B-0D84-4F0D-97A6-CFD5E0E3FE35}" dt="2025-06-11T06:07:50.580" v="1519" actId="20577"/>
        <pc:sldMkLst>
          <pc:docMk/>
          <pc:sldMk cId="1673769447" sldId="282"/>
        </pc:sldMkLst>
      </pc:sldChg>
      <pc:sldChg chg="addSp delSp modSp add mod">
        <pc:chgData name="Dasanayake Mudiyanselage Gehan Kavinda Dasanayake" userId="69ce212a-9b5f-4da4-98bd-f6d933cc1f8f" providerId="ADAL" clId="{ADE8139B-0D84-4F0D-97A6-CFD5E0E3FE35}" dt="2025-06-11T05:52:33.913" v="1380" actId="20577"/>
        <pc:sldMkLst>
          <pc:docMk/>
          <pc:sldMk cId="1839652365" sldId="283"/>
        </pc:sldMkLst>
      </pc:sldChg>
      <pc:sldChg chg="addSp delSp modSp add mod">
        <pc:chgData name="Dasanayake Mudiyanselage Gehan Kavinda Dasanayake" userId="69ce212a-9b5f-4da4-98bd-f6d933cc1f8f" providerId="ADAL" clId="{ADE8139B-0D84-4F0D-97A6-CFD5E0E3FE35}" dt="2025-06-11T05:54:15.413" v="1402" actId="20577"/>
        <pc:sldMkLst>
          <pc:docMk/>
          <pc:sldMk cId="375489728" sldId="284"/>
        </pc:sldMkLst>
      </pc:sldChg>
      <pc:sldChg chg="addSp delSp modSp add mod ord">
        <pc:chgData name="Dasanayake Mudiyanselage Gehan Kavinda Dasanayake" userId="69ce212a-9b5f-4da4-98bd-f6d933cc1f8f" providerId="ADAL" clId="{ADE8139B-0D84-4F0D-97A6-CFD5E0E3FE35}" dt="2025-06-11T05:52:30.084" v="1377" actId="20577"/>
        <pc:sldMkLst>
          <pc:docMk/>
          <pc:sldMk cId="3923815228" sldId="285"/>
        </pc:sldMkLst>
      </pc:sldChg>
      <pc:sldChg chg="addSp delSp modSp add del mod">
        <pc:chgData name="Dasanayake Mudiyanselage Gehan Kavinda Dasanayake" userId="69ce212a-9b5f-4da4-98bd-f6d933cc1f8f" providerId="ADAL" clId="{ADE8139B-0D84-4F0D-97A6-CFD5E0E3FE35}" dt="2025-06-11T06:36:45.059" v="1675" actId="47"/>
        <pc:sldMkLst>
          <pc:docMk/>
          <pc:sldMk cId="2969398672" sldId="286"/>
        </pc:sldMkLst>
      </pc:sldChg>
      <pc:sldChg chg="modSp add mod">
        <pc:chgData name="Dasanayake Mudiyanselage Gehan Kavinda Dasanayake" userId="69ce212a-9b5f-4da4-98bd-f6d933cc1f8f" providerId="ADAL" clId="{ADE8139B-0D84-4F0D-97A6-CFD5E0E3FE35}" dt="2025-06-11T06:36:51.708" v="1678" actId="20577"/>
        <pc:sldMkLst>
          <pc:docMk/>
          <pc:sldMk cId="476455410" sldId="287"/>
        </pc:sldMkLst>
      </pc:sldChg>
      <pc:sldChg chg="addSp delSp modSp add mod">
        <pc:chgData name="Dasanayake Mudiyanselage Gehan Kavinda Dasanayake" userId="69ce212a-9b5f-4da4-98bd-f6d933cc1f8f" providerId="ADAL" clId="{ADE8139B-0D84-4F0D-97A6-CFD5E0E3FE35}" dt="2025-06-11T06:47:07.695" v="1802"/>
        <pc:sldMkLst>
          <pc:docMk/>
          <pc:sldMk cId="1881091146" sldId="288"/>
        </pc:sldMkLst>
      </pc:sldChg>
      <pc:sldChg chg="addSp delSp modSp add mod">
        <pc:chgData name="Dasanayake Mudiyanselage Gehan Kavinda Dasanayake" userId="69ce212a-9b5f-4da4-98bd-f6d933cc1f8f" providerId="ADAL" clId="{ADE8139B-0D84-4F0D-97A6-CFD5E0E3FE35}" dt="2025-06-11T06:16:31.662" v="1597" actId="120"/>
        <pc:sldMkLst>
          <pc:docMk/>
          <pc:sldMk cId="4117571524" sldId="289"/>
        </pc:sldMkLst>
      </pc:sldChg>
      <pc:sldChg chg="addSp delSp modSp add mod">
        <pc:chgData name="Dasanayake Mudiyanselage Gehan Kavinda Dasanayake" userId="69ce212a-9b5f-4da4-98bd-f6d933cc1f8f" providerId="ADAL" clId="{ADE8139B-0D84-4F0D-97A6-CFD5E0E3FE35}" dt="2025-06-11T06:50:21.490" v="1825"/>
        <pc:sldMkLst>
          <pc:docMk/>
          <pc:sldMk cId="961710268" sldId="290"/>
        </pc:sldMkLst>
      </pc:sldChg>
      <pc:sldChg chg="addSp delSp modSp add mod">
        <pc:chgData name="Dasanayake Mudiyanselage Gehan Kavinda Dasanayake" userId="69ce212a-9b5f-4da4-98bd-f6d933cc1f8f" providerId="ADAL" clId="{ADE8139B-0D84-4F0D-97A6-CFD5E0E3FE35}" dt="2025-06-11T06:41:57.069" v="1765" actId="14734"/>
        <pc:sldMkLst>
          <pc:docMk/>
          <pc:sldMk cId="1516017398" sldId="291"/>
        </pc:sldMkLst>
      </pc:sldChg>
      <pc:sldChg chg="modSp add mod ord">
        <pc:chgData name="Dasanayake Mudiyanselage Gehan Kavinda Dasanayake" userId="69ce212a-9b5f-4da4-98bd-f6d933cc1f8f" providerId="ADAL" clId="{ADE8139B-0D84-4F0D-97A6-CFD5E0E3FE35}" dt="2025-06-11T06:39:51.416" v="1738"/>
        <pc:sldMkLst>
          <pc:docMk/>
          <pc:sldMk cId="150349409" sldId="292"/>
        </pc:sldMkLst>
      </pc:sldChg>
      <pc:sldChg chg="addSp modSp add mod ord">
        <pc:chgData name="Dasanayake Mudiyanselage Gehan Kavinda Dasanayake" userId="69ce212a-9b5f-4da4-98bd-f6d933cc1f8f" providerId="ADAL" clId="{ADE8139B-0D84-4F0D-97A6-CFD5E0E3FE35}" dt="2025-06-11T06:45:35.816" v="1799" actId="20577"/>
        <pc:sldMkLst>
          <pc:docMk/>
          <pc:sldMk cId="4059362565" sldId="293"/>
        </pc:sldMkLst>
      </pc:sldChg>
      <pc:sldChg chg="modSp add del mod">
        <pc:chgData name="Dasanayake Mudiyanselage Gehan Kavinda Dasanayake" userId="69ce212a-9b5f-4da4-98bd-f6d933cc1f8f" providerId="ADAL" clId="{ADE8139B-0D84-4F0D-97A6-CFD5E0E3FE35}" dt="2025-06-11T06:48:05.376" v="1808" actId="47"/>
        <pc:sldMkLst>
          <pc:docMk/>
          <pc:sldMk cId="1442749316" sldId="294"/>
        </pc:sldMkLst>
      </pc:sldChg>
      <pc:sldChg chg="addSp delSp modSp add mod">
        <pc:chgData name="Dasanayake Mudiyanselage Gehan Kavinda Dasanayake" userId="69ce212a-9b5f-4da4-98bd-f6d933cc1f8f" providerId="ADAL" clId="{ADE8139B-0D84-4F0D-97A6-CFD5E0E3FE35}" dt="2025-06-11T06:52:00.290" v="1844" actId="113"/>
        <pc:sldMkLst>
          <pc:docMk/>
          <pc:sldMk cId="3391236456" sldId="294"/>
        </pc:sldMkLst>
      </pc:sldChg>
      <pc:sldChg chg="addSp delSp modSp add mod">
        <pc:chgData name="Dasanayake Mudiyanselage Gehan Kavinda Dasanayake" userId="69ce212a-9b5f-4da4-98bd-f6d933cc1f8f" providerId="ADAL" clId="{ADE8139B-0D84-4F0D-97A6-CFD5E0E3FE35}" dt="2025-06-11T06:54:09.470" v="1868" actId="113"/>
        <pc:sldMkLst>
          <pc:docMk/>
          <pc:sldMk cId="3515910290" sldId="295"/>
        </pc:sldMkLst>
      </pc:sldChg>
      <pc:sldChg chg="addSp delSp modSp add mod">
        <pc:chgData name="Dasanayake Mudiyanselage Gehan Kavinda Dasanayake" userId="69ce212a-9b5f-4da4-98bd-f6d933cc1f8f" providerId="ADAL" clId="{ADE8139B-0D84-4F0D-97A6-CFD5E0E3FE35}" dt="2025-06-11T07:46:13.487" v="2078"/>
        <pc:sldMkLst>
          <pc:docMk/>
          <pc:sldMk cId="2315146471" sldId="296"/>
        </pc:sldMkLst>
      </pc:sldChg>
      <pc:sldChg chg="addSp delSp modSp add mod">
        <pc:chgData name="Dasanayake Mudiyanselage Gehan Kavinda Dasanayake" userId="69ce212a-9b5f-4da4-98bd-f6d933cc1f8f" providerId="ADAL" clId="{ADE8139B-0D84-4F0D-97A6-CFD5E0E3FE35}" dt="2025-06-11T07:36:26.370" v="1963" actId="1037"/>
        <pc:sldMkLst>
          <pc:docMk/>
          <pc:sldMk cId="885409873" sldId="297"/>
        </pc:sldMkLst>
      </pc:sldChg>
      <pc:sldChg chg="addSp delSp modSp add mod">
        <pc:chgData name="Dasanayake Mudiyanselage Gehan Kavinda Dasanayake" userId="69ce212a-9b5f-4da4-98bd-f6d933cc1f8f" providerId="ADAL" clId="{ADE8139B-0D84-4F0D-97A6-CFD5E0E3FE35}" dt="2025-06-11T07:38:30.544" v="1997" actId="403"/>
        <pc:sldMkLst>
          <pc:docMk/>
          <pc:sldMk cId="3862920432" sldId="298"/>
        </pc:sldMkLst>
      </pc:sldChg>
      <pc:sldChg chg="modSp add mod">
        <pc:chgData name="Dasanayake Mudiyanselage Gehan Kavinda Dasanayake" userId="69ce212a-9b5f-4da4-98bd-f6d933cc1f8f" providerId="ADAL" clId="{ADE8139B-0D84-4F0D-97A6-CFD5E0E3FE35}" dt="2025-06-11T07:47:22.916" v="2094" actId="12"/>
        <pc:sldMkLst>
          <pc:docMk/>
          <pc:sldMk cId="4236033799" sldId="299"/>
        </pc:sldMkLst>
      </pc:sldChg>
      <pc:sldChg chg="addSp modSp add mod">
        <pc:chgData name="Dasanayake Mudiyanselage Gehan Kavinda Dasanayake" userId="69ce212a-9b5f-4da4-98bd-f6d933cc1f8f" providerId="ADAL" clId="{ADE8139B-0D84-4F0D-97A6-CFD5E0E3FE35}" dt="2025-06-11T07:40:22.268" v="2022" actId="313"/>
        <pc:sldMkLst>
          <pc:docMk/>
          <pc:sldMk cId="3854780797" sldId="300"/>
        </pc:sldMkLst>
      </pc:sldChg>
      <pc:sldChg chg="modSp add mod">
        <pc:chgData name="Dasanayake Mudiyanselage Gehan Kavinda Dasanayake" userId="69ce212a-9b5f-4da4-98bd-f6d933cc1f8f" providerId="ADAL" clId="{ADE8139B-0D84-4F0D-97A6-CFD5E0E3FE35}" dt="2025-06-11T07:42:50.975" v="2069" actId="12"/>
        <pc:sldMkLst>
          <pc:docMk/>
          <pc:sldMk cId="956034298" sldId="301"/>
        </pc:sldMkLst>
      </pc:sldChg>
      <pc:sldChg chg="addSp modSp add mod">
        <pc:chgData name="Dasanayake Mudiyanselage Gehan Kavinda Dasanayake" userId="69ce212a-9b5f-4da4-98bd-f6d933cc1f8f" providerId="ADAL" clId="{ADE8139B-0D84-4F0D-97A6-CFD5E0E3FE35}" dt="2025-06-11T07:51:10.853" v="2140" actId="404"/>
        <pc:sldMkLst>
          <pc:docMk/>
          <pc:sldMk cId="2876560607" sldId="302"/>
        </pc:sldMkLst>
      </pc:sldChg>
      <pc:sldChg chg="addSp delSp modSp add mod">
        <pc:chgData name="Dasanayake Mudiyanselage Gehan Kavinda Dasanayake" userId="69ce212a-9b5f-4da4-98bd-f6d933cc1f8f" providerId="ADAL" clId="{ADE8139B-0D84-4F0D-97A6-CFD5E0E3FE35}" dt="2025-06-11T07:58:28.850" v="2223" actId="14100"/>
        <pc:sldMkLst>
          <pc:docMk/>
          <pc:sldMk cId="2510069378" sldId="303"/>
        </pc:sldMkLst>
      </pc:sldChg>
      <pc:sldChg chg="addSp modSp add mod">
        <pc:chgData name="Dasanayake Mudiyanselage Gehan Kavinda Dasanayake" userId="69ce212a-9b5f-4da4-98bd-f6d933cc1f8f" providerId="ADAL" clId="{ADE8139B-0D84-4F0D-97A6-CFD5E0E3FE35}" dt="2025-06-11T07:59:59.556" v="2266" actId="20577"/>
        <pc:sldMkLst>
          <pc:docMk/>
          <pc:sldMk cId="2052445999" sldId="304"/>
        </pc:sldMkLst>
      </pc:sldChg>
      <pc:sldChg chg="addSp delSp modSp add mod replId">
        <pc:chgData name="Dasanayake Mudiyanselage Gehan Kavinda Dasanayake" userId="69ce212a-9b5f-4da4-98bd-f6d933cc1f8f" providerId="ADAL" clId="{ADE8139B-0D84-4F0D-97A6-CFD5E0E3FE35}" dt="2025-06-11T08:05:05.045" v="2329" actId="1076"/>
        <pc:sldMkLst>
          <pc:docMk/>
          <pc:sldMk cId="2026317830" sldId="305"/>
        </pc:sldMkLst>
      </pc:sldChg>
      <pc:sldChg chg="modSp add mod">
        <pc:chgData name="Dasanayake Mudiyanselage Gehan Kavinda Dasanayake" userId="69ce212a-9b5f-4da4-98bd-f6d933cc1f8f" providerId="ADAL" clId="{ADE8139B-0D84-4F0D-97A6-CFD5E0E3FE35}" dt="2025-06-11T08:07:55.783" v="2351" actId="108"/>
        <pc:sldMkLst>
          <pc:docMk/>
          <pc:sldMk cId="169059368" sldId="306"/>
        </pc:sldMkLst>
      </pc:sldChg>
      <pc:sldChg chg="add del replId">
        <pc:chgData name="Dasanayake Mudiyanselage Gehan Kavinda Dasanayake" userId="69ce212a-9b5f-4da4-98bd-f6d933cc1f8f" providerId="ADAL" clId="{ADE8139B-0D84-4F0D-97A6-CFD5E0E3FE35}" dt="2025-06-11T08:08:18.852" v="2352" actId="47"/>
        <pc:sldMkLst>
          <pc:docMk/>
          <pc:sldMk cId="1196066825" sldId="307"/>
        </pc:sldMkLst>
      </pc:sldChg>
      <pc:sldChg chg="add del replId">
        <pc:chgData name="Dasanayake Mudiyanselage Gehan Kavinda Dasanayake" userId="69ce212a-9b5f-4da4-98bd-f6d933cc1f8f" providerId="ADAL" clId="{ADE8139B-0D84-4F0D-97A6-CFD5E0E3FE35}" dt="2025-06-11T08:08:21.410" v="2353" actId="47"/>
        <pc:sldMkLst>
          <pc:docMk/>
          <pc:sldMk cId="1690995474" sldId="308"/>
        </pc:sldMkLst>
      </pc:sldChg>
      <pc:sldChg chg="add del replId">
        <pc:chgData name="Dasanayake Mudiyanselage Gehan Kavinda Dasanayake" userId="69ce212a-9b5f-4da4-98bd-f6d933cc1f8f" providerId="ADAL" clId="{ADE8139B-0D84-4F0D-97A6-CFD5E0E3FE35}" dt="2025-06-11T08:08:23.029" v="2354" actId="47"/>
        <pc:sldMkLst>
          <pc:docMk/>
          <pc:sldMk cId="1146054625" sldId="309"/>
        </pc:sldMkLst>
      </pc:sldChg>
      <pc:sldChg chg="delSp modSp add mod">
        <pc:chgData name="Dasanayake Mudiyanselage Gehan Kavinda Dasanayake" userId="69ce212a-9b5f-4da4-98bd-f6d933cc1f8f" providerId="ADAL" clId="{ADE8139B-0D84-4F0D-97A6-CFD5E0E3FE35}" dt="2025-06-11T08:01:15.529" v="2294" actId="27636"/>
        <pc:sldMkLst>
          <pc:docMk/>
          <pc:sldMk cId="247385388" sldId="310"/>
        </pc:sldMkLst>
      </pc:sldChg>
      <pc:sldChg chg="modSp add mod">
        <pc:chgData name="Dasanayake Mudiyanselage Gehan Kavinda Dasanayake" userId="69ce212a-9b5f-4da4-98bd-f6d933cc1f8f" providerId="ADAL" clId="{ADE8139B-0D84-4F0D-97A6-CFD5E0E3FE35}" dt="2025-06-11T08:12:33.246" v="2430" actId="113"/>
        <pc:sldMkLst>
          <pc:docMk/>
          <pc:sldMk cId="458714833" sldId="311"/>
        </pc:sldMkLst>
      </pc:sldChg>
      <pc:sldChg chg="modSp add mod">
        <pc:chgData name="Dasanayake Mudiyanselage Gehan Kavinda Dasanayake" userId="69ce212a-9b5f-4da4-98bd-f6d933cc1f8f" providerId="ADAL" clId="{ADE8139B-0D84-4F0D-97A6-CFD5E0E3FE35}" dt="2025-06-11T08:13:01.286" v="2433" actId="113"/>
        <pc:sldMkLst>
          <pc:docMk/>
          <pc:sldMk cId="1539119731" sldId="312"/>
        </pc:sldMkLst>
      </pc:sldChg>
      <pc:sldChg chg="modSp add mod">
        <pc:chgData name="Dasanayake Mudiyanselage Gehan Kavinda Dasanayake" userId="69ce212a-9b5f-4da4-98bd-f6d933cc1f8f" providerId="ADAL" clId="{ADE8139B-0D84-4F0D-97A6-CFD5E0E3FE35}" dt="2025-06-11T08:13:21.607" v="2439" actId="113"/>
        <pc:sldMkLst>
          <pc:docMk/>
          <pc:sldMk cId="2850236416" sldId="313"/>
        </pc:sldMkLst>
      </pc:sldChg>
      <pc:sldChg chg="add del">
        <pc:chgData name="Dasanayake Mudiyanselage Gehan Kavinda Dasanayake" userId="69ce212a-9b5f-4da4-98bd-f6d933cc1f8f" providerId="ADAL" clId="{ADE8139B-0D84-4F0D-97A6-CFD5E0E3FE35}" dt="2025-06-11T08:13:42.177" v="2440" actId="47"/>
        <pc:sldMkLst>
          <pc:docMk/>
          <pc:sldMk cId="4229523300" sldId="314"/>
        </pc:sldMkLst>
      </pc:sldChg>
      <pc:sldChg chg="modSp add mod">
        <pc:chgData name="Dasanayake Mudiyanselage Gehan Kavinda Dasanayake" userId="69ce212a-9b5f-4da4-98bd-f6d933cc1f8f" providerId="ADAL" clId="{ADE8139B-0D84-4F0D-97A6-CFD5E0E3FE35}" dt="2025-06-11T08:14:17.396" v="2449" actId="20577"/>
        <pc:sldMkLst>
          <pc:docMk/>
          <pc:sldMk cId="2225273368" sldId="315"/>
        </pc:sldMkLst>
      </pc:sldChg>
      <pc:sldChg chg="modSp add mod">
        <pc:chgData name="Dasanayake Mudiyanselage Gehan Kavinda Dasanayake" userId="69ce212a-9b5f-4da4-98bd-f6d933cc1f8f" providerId="ADAL" clId="{ADE8139B-0D84-4F0D-97A6-CFD5E0E3FE35}" dt="2025-06-11T08:15:34.997" v="2470" actId="255"/>
        <pc:sldMkLst>
          <pc:docMk/>
          <pc:sldMk cId="3457840337" sldId="316"/>
        </pc:sldMkLst>
      </pc:sldChg>
    </pc:docChg>
  </pc:docChgLst>
  <pc:docChgLst>
    <pc:chgData name="Dasanayake Mudiyanselage Gehan Kavinda Dasanayake (Stud.)" userId="69ce212a-9b5f-4da4-98bd-f6d933cc1f8f" providerId="ADAL" clId="{D1195AAF-6792-4776-8283-34A06439B6D4}"/>
    <pc:docChg chg="undo custSel addSld delSld modSld sldOrd">
      <pc:chgData name="Dasanayake Mudiyanselage Gehan Kavinda Dasanayake (Stud.)" userId="69ce212a-9b5f-4da4-98bd-f6d933cc1f8f" providerId="ADAL" clId="{D1195AAF-6792-4776-8283-34A06439B6D4}" dt="2025-07-23T21:36:50.660" v="649" actId="14100"/>
      <pc:docMkLst>
        <pc:docMk/>
      </pc:docMkLst>
      <pc:sldChg chg="modSp mod">
        <pc:chgData name="Dasanayake Mudiyanselage Gehan Kavinda Dasanayake (Stud.)" userId="69ce212a-9b5f-4da4-98bd-f6d933cc1f8f" providerId="ADAL" clId="{D1195AAF-6792-4776-8283-34A06439B6D4}" dt="2025-07-23T05:20:03.567" v="21"/>
        <pc:sldMkLst>
          <pc:docMk/>
          <pc:sldMk cId="0" sldId="257"/>
        </pc:sldMkLst>
        <pc:spChg chg="mod">
          <ac:chgData name="Dasanayake Mudiyanselage Gehan Kavinda Dasanayake (Stud.)" userId="69ce212a-9b5f-4da4-98bd-f6d933cc1f8f" providerId="ADAL" clId="{D1195AAF-6792-4776-8283-34A06439B6D4}" dt="2025-07-23T05:20:03.567" v="21"/>
          <ac:spMkLst>
            <pc:docMk/>
            <pc:sldMk cId="0" sldId="257"/>
            <ac:spMk id="2" creationId="{C6C48AE6-C248-813A-7CED-9239261BE4BE}"/>
          </ac:spMkLst>
        </pc:spChg>
        <pc:spChg chg="mod">
          <ac:chgData name="Dasanayake Mudiyanselage Gehan Kavinda Dasanayake (Stud.)" userId="69ce212a-9b5f-4da4-98bd-f6d933cc1f8f" providerId="ADAL" clId="{D1195AAF-6792-4776-8283-34A06439B6D4}" dt="2025-07-23T05:19:44.189" v="2" actId="20577"/>
          <ac:spMkLst>
            <pc:docMk/>
            <pc:sldMk cId="0" sldId="257"/>
            <ac:spMk id="111" creationId="{00000000-0000-0000-0000-000000000000}"/>
          </ac:spMkLst>
        </pc:spChg>
      </pc:sldChg>
      <pc:sldChg chg="addSp delSp modSp add del mod modNotesTx">
        <pc:chgData name="Dasanayake Mudiyanselage Gehan Kavinda Dasanayake (Stud.)" userId="69ce212a-9b5f-4da4-98bd-f6d933cc1f8f" providerId="ADAL" clId="{D1195AAF-6792-4776-8283-34A06439B6D4}" dt="2025-07-23T06:19:45.985" v="359" actId="1076"/>
        <pc:sldMkLst>
          <pc:docMk/>
          <pc:sldMk cId="2609274606" sldId="349"/>
        </pc:sldMkLst>
        <pc:spChg chg="mod">
          <ac:chgData name="Dasanayake Mudiyanselage Gehan Kavinda Dasanayake (Stud.)" userId="69ce212a-9b5f-4da4-98bd-f6d933cc1f8f" providerId="ADAL" clId="{D1195AAF-6792-4776-8283-34A06439B6D4}" dt="2025-07-23T06:16:41.156" v="345"/>
          <ac:spMkLst>
            <pc:docMk/>
            <pc:sldMk cId="2609274606" sldId="349"/>
            <ac:spMk id="2" creationId="{A2DCCA68-649C-CE58-8504-701009D0CB0C}"/>
          </ac:spMkLst>
        </pc:spChg>
        <pc:spChg chg="mod">
          <ac:chgData name="Dasanayake Mudiyanselage Gehan Kavinda Dasanayake (Stud.)" userId="69ce212a-9b5f-4da4-98bd-f6d933cc1f8f" providerId="ADAL" clId="{D1195AAF-6792-4776-8283-34A06439B6D4}" dt="2025-07-23T06:14:47.516" v="343"/>
          <ac:spMkLst>
            <pc:docMk/>
            <pc:sldMk cId="2609274606" sldId="349"/>
            <ac:spMk id="3" creationId="{012DAE29-FF6D-D83B-15CE-2E7081BDD3F0}"/>
          </ac:spMkLst>
        </pc:spChg>
        <pc:spChg chg="add mod">
          <ac:chgData name="Dasanayake Mudiyanselage Gehan Kavinda Dasanayake (Stud.)" userId="69ce212a-9b5f-4da4-98bd-f6d933cc1f8f" providerId="ADAL" clId="{D1195AAF-6792-4776-8283-34A06439B6D4}" dt="2025-07-23T06:19:45.985" v="359" actId="1076"/>
          <ac:spMkLst>
            <pc:docMk/>
            <pc:sldMk cId="2609274606" sldId="349"/>
            <ac:spMk id="5" creationId="{98026909-3BE2-D88A-DA59-32F1F7A79008}"/>
          </ac:spMkLst>
        </pc:spChg>
      </pc:sldChg>
      <pc:sldChg chg="addSp delSp modSp del mod modAnim modNotesTx">
        <pc:chgData name="Dasanayake Mudiyanselage Gehan Kavinda Dasanayake (Stud.)" userId="69ce212a-9b5f-4da4-98bd-f6d933cc1f8f" providerId="ADAL" clId="{D1195AAF-6792-4776-8283-34A06439B6D4}" dt="2025-07-23T06:57:06.290" v="374" actId="47"/>
        <pc:sldMkLst>
          <pc:docMk/>
          <pc:sldMk cId="2558031619" sldId="350"/>
        </pc:sldMkLst>
      </pc:sldChg>
      <pc:sldChg chg="del">
        <pc:chgData name="Dasanayake Mudiyanselage Gehan Kavinda Dasanayake (Stud.)" userId="69ce212a-9b5f-4da4-98bd-f6d933cc1f8f" providerId="ADAL" clId="{D1195AAF-6792-4776-8283-34A06439B6D4}" dt="2025-07-23T05:30:29.617" v="32" actId="47"/>
        <pc:sldMkLst>
          <pc:docMk/>
          <pc:sldMk cId="1589048356" sldId="351"/>
        </pc:sldMkLst>
      </pc:sldChg>
      <pc:sldChg chg="del">
        <pc:chgData name="Dasanayake Mudiyanselage Gehan Kavinda Dasanayake (Stud.)" userId="69ce212a-9b5f-4da4-98bd-f6d933cc1f8f" providerId="ADAL" clId="{D1195AAF-6792-4776-8283-34A06439B6D4}" dt="2025-07-23T05:30:29.857" v="33" actId="47"/>
        <pc:sldMkLst>
          <pc:docMk/>
          <pc:sldMk cId="1693913059" sldId="353"/>
        </pc:sldMkLst>
      </pc:sldChg>
      <pc:sldChg chg="del">
        <pc:chgData name="Dasanayake Mudiyanselage Gehan Kavinda Dasanayake (Stud.)" userId="69ce212a-9b5f-4da4-98bd-f6d933cc1f8f" providerId="ADAL" clId="{D1195AAF-6792-4776-8283-34A06439B6D4}" dt="2025-07-23T05:30:30.077" v="34" actId="47"/>
        <pc:sldMkLst>
          <pc:docMk/>
          <pc:sldMk cId="3726280386" sldId="354"/>
        </pc:sldMkLst>
      </pc:sldChg>
      <pc:sldChg chg="del">
        <pc:chgData name="Dasanayake Mudiyanselage Gehan Kavinda Dasanayake (Stud.)" userId="69ce212a-9b5f-4da4-98bd-f6d933cc1f8f" providerId="ADAL" clId="{D1195AAF-6792-4776-8283-34A06439B6D4}" dt="2025-07-23T05:30:30.276" v="35" actId="47"/>
        <pc:sldMkLst>
          <pc:docMk/>
          <pc:sldMk cId="2457148078" sldId="355"/>
        </pc:sldMkLst>
      </pc:sldChg>
      <pc:sldChg chg="del">
        <pc:chgData name="Dasanayake Mudiyanselage Gehan Kavinda Dasanayake (Stud.)" userId="69ce212a-9b5f-4da4-98bd-f6d933cc1f8f" providerId="ADAL" clId="{D1195AAF-6792-4776-8283-34A06439B6D4}" dt="2025-07-23T05:30:30.477" v="36" actId="47"/>
        <pc:sldMkLst>
          <pc:docMk/>
          <pc:sldMk cId="3737870921" sldId="356"/>
        </pc:sldMkLst>
      </pc:sldChg>
      <pc:sldChg chg="del">
        <pc:chgData name="Dasanayake Mudiyanselage Gehan Kavinda Dasanayake (Stud.)" userId="69ce212a-9b5f-4da4-98bd-f6d933cc1f8f" providerId="ADAL" clId="{D1195AAF-6792-4776-8283-34A06439B6D4}" dt="2025-07-23T05:30:30.892" v="38" actId="47"/>
        <pc:sldMkLst>
          <pc:docMk/>
          <pc:sldMk cId="1946308074" sldId="357"/>
        </pc:sldMkLst>
      </pc:sldChg>
      <pc:sldChg chg="del">
        <pc:chgData name="Dasanayake Mudiyanselage Gehan Kavinda Dasanayake (Stud.)" userId="69ce212a-9b5f-4da4-98bd-f6d933cc1f8f" providerId="ADAL" clId="{D1195AAF-6792-4776-8283-34A06439B6D4}" dt="2025-07-23T05:30:31.097" v="39" actId="47"/>
        <pc:sldMkLst>
          <pc:docMk/>
          <pc:sldMk cId="4148876694" sldId="358"/>
        </pc:sldMkLst>
      </pc:sldChg>
      <pc:sldChg chg="del">
        <pc:chgData name="Dasanayake Mudiyanselage Gehan Kavinda Dasanayake (Stud.)" userId="69ce212a-9b5f-4da4-98bd-f6d933cc1f8f" providerId="ADAL" clId="{D1195AAF-6792-4776-8283-34A06439B6D4}" dt="2025-07-23T05:30:31.287" v="40" actId="47"/>
        <pc:sldMkLst>
          <pc:docMk/>
          <pc:sldMk cId="1691728776" sldId="359"/>
        </pc:sldMkLst>
      </pc:sldChg>
      <pc:sldChg chg="del">
        <pc:chgData name="Dasanayake Mudiyanselage Gehan Kavinda Dasanayake (Stud.)" userId="69ce212a-9b5f-4da4-98bd-f6d933cc1f8f" providerId="ADAL" clId="{D1195AAF-6792-4776-8283-34A06439B6D4}" dt="2025-07-23T05:30:32.350" v="45" actId="47"/>
        <pc:sldMkLst>
          <pc:docMk/>
          <pc:sldMk cId="89719533" sldId="360"/>
        </pc:sldMkLst>
      </pc:sldChg>
      <pc:sldChg chg="del">
        <pc:chgData name="Dasanayake Mudiyanselage Gehan Kavinda Dasanayake (Stud.)" userId="69ce212a-9b5f-4da4-98bd-f6d933cc1f8f" providerId="ADAL" clId="{D1195AAF-6792-4776-8283-34A06439B6D4}" dt="2025-07-23T05:30:32.586" v="46" actId="47"/>
        <pc:sldMkLst>
          <pc:docMk/>
          <pc:sldMk cId="3581416447" sldId="361"/>
        </pc:sldMkLst>
      </pc:sldChg>
      <pc:sldChg chg="del">
        <pc:chgData name="Dasanayake Mudiyanselage Gehan Kavinda Dasanayake (Stud.)" userId="69ce212a-9b5f-4da4-98bd-f6d933cc1f8f" providerId="ADAL" clId="{D1195AAF-6792-4776-8283-34A06439B6D4}" dt="2025-07-23T05:30:32.834" v="47" actId="47"/>
        <pc:sldMkLst>
          <pc:docMk/>
          <pc:sldMk cId="3731032413" sldId="362"/>
        </pc:sldMkLst>
      </pc:sldChg>
      <pc:sldChg chg="del">
        <pc:chgData name="Dasanayake Mudiyanselage Gehan Kavinda Dasanayake (Stud.)" userId="69ce212a-9b5f-4da4-98bd-f6d933cc1f8f" providerId="ADAL" clId="{D1195AAF-6792-4776-8283-34A06439B6D4}" dt="2025-07-23T05:30:33.050" v="48" actId="47"/>
        <pc:sldMkLst>
          <pc:docMk/>
          <pc:sldMk cId="3297787084" sldId="364"/>
        </pc:sldMkLst>
      </pc:sldChg>
      <pc:sldChg chg="del">
        <pc:chgData name="Dasanayake Mudiyanselage Gehan Kavinda Dasanayake (Stud.)" userId="69ce212a-9b5f-4da4-98bd-f6d933cc1f8f" providerId="ADAL" clId="{D1195AAF-6792-4776-8283-34A06439B6D4}" dt="2025-07-23T05:30:33.487" v="50" actId="47"/>
        <pc:sldMkLst>
          <pc:docMk/>
          <pc:sldMk cId="2435489040" sldId="365"/>
        </pc:sldMkLst>
      </pc:sldChg>
      <pc:sldChg chg="del">
        <pc:chgData name="Dasanayake Mudiyanselage Gehan Kavinda Dasanayake (Stud.)" userId="69ce212a-9b5f-4da4-98bd-f6d933cc1f8f" providerId="ADAL" clId="{D1195AAF-6792-4776-8283-34A06439B6D4}" dt="2025-07-23T05:30:33.712" v="51" actId="47"/>
        <pc:sldMkLst>
          <pc:docMk/>
          <pc:sldMk cId="948977967" sldId="366"/>
        </pc:sldMkLst>
      </pc:sldChg>
      <pc:sldChg chg="del">
        <pc:chgData name="Dasanayake Mudiyanselage Gehan Kavinda Dasanayake (Stud.)" userId="69ce212a-9b5f-4da4-98bd-f6d933cc1f8f" providerId="ADAL" clId="{D1195AAF-6792-4776-8283-34A06439B6D4}" dt="2025-07-23T05:30:33.891" v="52" actId="47"/>
        <pc:sldMkLst>
          <pc:docMk/>
          <pc:sldMk cId="1850325109" sldId="368"/>
        </pc:sldMkLst>
      </pc:sldChg>
      <pc:sldChg chg="del">
        <pc:chgData name="Dasanayake Mudiyanselage Gehan Kavinda Dasanayake (Stud.)" userId="69ce212a-9b5f-4da4-98bd-f6d933cc1f8f" providerId="ADAL" clId="{D1195AAF-6792-4776-8283-34A06439B6D4}" dt="2025-07-23T05:30:34.168" v="53" actId="47"/>
        <pc:sldMkLst>
          <pc:docMk/>
          <pc:sldMk cId="1574737376" sldId="369"/>
        </pc:sldMkLst>
      </pc:sldChg>
      <pc:sldChg chg="del">
        <pc:chgData name="Dasanayake Mudiyanselage Gehan Kavinda Dasanayake (Stud.)" userId="69ce212a-9b5f-4da4-98bd-f6d933cc1f8f" providerId="ADAL" clId="{D1195AAF-6792-4776-8283-34A06439B6D4}" dt="2025-07-23T05:30:29.321" v="31" actId="47"/>
        <pc:sldMkLst>
          <pc:docMk/>
          <pc:sldMk cId="1575332378" sldId="378"/>
        </pc:sldMkLst>
      </pc:sldChg>
      <pc:sldChg chg="del">
        <pc:chgData name="Dasanayake Mudiyanselage Gehan Kavinda Dasanayake (Stud.)" userId="69ce212a-9b5f-4da4-98bd-f6d933cc1f8f" providerId="ADAL" clId="{D1195AAF-6792-4776-8283-34A06439B6D4}" dt="2025-07-23T05:30:30.692" v="37" actId="47"/>
        <pc:sldMkLst>
          <pc:docMk/>
          <pc:sldMk cId="553291502" sldId="379"/>
        </pc:sldMkLst>
      </pc:sldChg>
      <pc:sldChg chg="del">
        <pc:chgData name="Dasanayake Mudiyanselage Gehan Kavinda Dasanayake (Stud.)" userId="69ce212a-9b5f-4da4-98bd-f6d933cc1f8f" providerId="ADAL" clId="{D1195AAF-6792-4776-8283-34A06439B6D4}" dt="2025-07-23T05:30:33.260" v="49" actId="47"/>
        <pc:sldMkLst>
          <pc:docMk/>
          <pc:sldMk cId="1749538849" sldId="380"/>
        </pc:sldMkLst>
      </pc:sldChg>
      <pc:sldChg chg="del">
        <pc:chgData name="Dasanayake Mudiyanselage Gehan Kavinda Dasanayake (Stud.)" userId="69ce212a-9b5f-4da4-98bd-f6d933cc1f8f" providerId="ADAL" clId="{D1195AAF-6792-4776-8283-34A06439B6D4}" dt="2025-07-23T05:30:34.396" v="54" actId="47"/>
        <pc:sldMkLst>
          <pc:docMk/>
          <pc:sldMk cId="4025774735" sldId="381"/>
        </pc:sldMkLst>
      </pc:sldChg>
      <pc:sldChg chg="del">
        <pc:chgData name="Dasanayake Mudiyanselage Gehan Kavinda Dasanayake (Stud.)" userId="69ce212a-9b5f-4da4-98bd-f6d933cc1f8f" providerId="ADAL" clId="{D1195AAF-6792-4776-8283-34A06439B6D4}" dt="2025-07-23T05:30:35.277" v="55" actId="47"/>
        <pc:sldMkLst>
          <pc:docMk/>
          <pc:sldMk cId="262073165" sldId="382"/>
        </pc:sldMkLst>
      </pc:sldChg>
      <pc:sldChg chg="modSp mod">
        <pc:chgData name="Dasanayake Mudiyanselage Gehan Kavinda Dasanayake (Stud.)" userId="69ce212a-9b5f-4da4-98bd-f6d933cc1f8f" providerId="ADAL" clId="{D1195AAF-6792-4776-8283-34A06439B6D4}" dt="2025-07-23T05:30:41.117" v="56" actId="20577"/>
        <pc:sldMkLst>
          <pc:docMk/>
          <pc:sldMk cId="2910219850" sldId="383"/>
        </pc:sldMkLst>
        <pc:spChg chg="mod">
          <ac:chgData name="Dasanayake Mudiyanselage Gehan Kavinda Dasanayake (Stud.)" userId="69ce212a-9b5f-4da4-98bd-f6d933cc1f8f" providerId="ADAL" clId="{D1195AAF-6792-4776-8283-34A06439B6D4}" dt="2025-07-23T05:30:41.117" v="56" actId="20577"/>
          <ac:spMkLst>
            <pc:docMk/>
            <pc:sldMk cId="2910219850" sldId="383"/>
            <ac:spMk id="2" creationId="{7CF54A4A-6BC7-6C43-4A74-D57393F008EE}"/>
          </ac:spMkLst>
        </pc:spChg>
      </pc:sldChg>
      <pc:sldChg chg="add ord modNotesTx">
        <pc:chgData name="Dasanayake Mudiyanselage Gehan Kavinda Dasanayake (Stud.)" userId="69ce212a-9b5f-4da4-98bd-f6d933cc1f8f" providerId="ADAL" clId="{D1195AAF-6792-4776-8283-34A06439B6D4}" dt="2025-07-23T05:52:36.862" v="269" actId="6549"/>
        <pc:sldMkLst>
          <pc:docMk/>
          <pc:sldMk cId="2055260739" sldId="384"/>
        </pc:sldMkLst>
      </pc:sldChg>
      <pc:sldChg chg="del">
        <pc:chgData name="Dasanayake Mudiyanselage Gehan Kavinda Dasanayake (Stud.)" userId="69ce212a-9b5f-4da4-98bd-f6d933cc1f8f" providerId="ADAL" clId="{D1195AAF-6792-4776-8283-34A06439B6D4}" dt="2025-07-23T05:30:31.512" v="41" actId="47"/>
        <pc:sldMkLst>
          <pc:docMk/>
          <pc:sldMk cId="2363327279" sldId="384"/>
        </pc:sldMkLst>
      </pc:sldChg>
      <pc:sldChg chg="addSp delSp modSp add mod modAnim modNotesTx">
        <pc:chgData name="Dasanayake Mudiyanselage Gehan Kavinda Dasanayake (Stud.)" userId="69ce212a-9b5f-4da4-98bd-f6d933cc1f8f" providerId="ADAL" clId="{D1195AAF-6792-4776-8283-34A06439B6D4}" dt="2025-07-23T05:52:29.626" v="267" actId="6549"/>
        <pc:sldMkLst>
          <pc:docMk/>
          <pc:sldMk cId="1872178730" sldId="385"/>
        </pc:sldMkLst>
        <pc:spChg chg="mod">
          <ac:chgData name="Dasanayake Mudiyanselage Gehan Kavinda Dasanayake (Stud.)" userId="69ce212a-9b5f-4da4-98bd-f6d933cc1f8f" providerId="ADAL" clId="{D1195AAF-6792-4776-8283-34A06439B6D4}" dt="2025-07-23T05:42:20.880" v="155" actId="20577"/>
          <ac:spMkLst>
            <pc:docMk/>
            <pc:sldMk cId="1872178730" sldId="385"/>
            <ac:spMk id="2" creationId="{FBCC1B8A-4441-33FB-9D14-4299C4BEC18B}"/>
          </ac:spMkLst>
        </pc:spChg>
        <pc:spChg chg="add mod">
          <ac:chgData name="Dasanayake Mudiyanselage Gehan Kavinda Dasanayake (Stud.)" userId="69ce212a-9b5f-4da4-98bd-f6d933cc1f8f" providerId="ADAL" clId="{D1195AAF-6792-4776-8283-34A06439B6D4}" dt="2025-07-23T05:44:47.439" v="203" actId="122"/>
          <ac:spMkLst>
            <pc:docMk/>
            <pc:sldMk cId="1872178730" sldId="385"/>
            <ac:spMk id="5" creationId="{2C6FA47A-CA5B-C31A-8585-8D4A70110D6A}"/>
          </ac:spMkLst>
        </pc:spChg>
        <pc:picChg chg="add mod">
          <ac:chgData name="Dasanayake Mudiyanselage Gehan Kavinda Dasanayake (Stud.)" userId="69ce212a-9b5f-4da4-98bd-f6d933cc1f8f" providerId="ADAL" clId="{D1195AAF-6792-4776-8283-34A06439B6D4}" dt="2025-07-23T05:43:19.936" v="166" actId="1076"/>
          <ac:picMkLst>
            <pc:docMk/>
            <pc:sldMk cId="1872178730" sldId="385"/>
            <ac:picMk id="2050" creationId="{8BB47577-BA57-8A8F-9424-A1E65B796B03}"/>
          </ac:picMkLst>
        </pc:picChg>
      </pc:sldChg>
      <pc:sldChg chg="del">
        <pc:chgData name="Dasanayake Mudiyanselage Gehan Kavinda Dasanayake (Stud.)" userId="69ce212a-9b5f-4da4-98bd-f6d933cc1f8f" providerId="ADAL" clId="{D1195AAF-6792-4776-8283-34A06439B6D4}" dt="2025-07-23T05:30:32.142" v="44" actId="47"/>
        <pc:sldMkLst>
          <pc:docMk/>
          <pc:sldMk cId="4283276084" sldId="385"/>
        </pc:sldMkLst>
      </pc:sldChg>
      <pc:sldChg chg="modSp new">
        <pc:chgData name="Dasanayake Mudiyanselage Gehan Kavinda Dasanayake (Stud.)" userId="69ce212a-9b5f-4da4-98bd-f6d933cc1f8f" providerId="ADAL" clId="{D1195AAF-6792-4776-8283-34A06439B6D4}" dt="2025-07-23T05:45:35.428" v="206"/>
        <pc:sldMkLst>
          <pc:docMk/>
          <pc:sldMk cId="388672710" sldId="386"/>
        </pc:sldMkLst>
        <pc:spChg chg="mod">
          <ac:chgData name="Dasanayake Mudiyanselage Gehan Kavinda Dasanayake (Stud.)" userId="69ce212a-9b5f-4da4-98bd-f6d933cc1f8f" providerId="ADAL" clId="{D1195AAF-6792-4776-8283-34A06439B6D4}" dt="2025-07-23T05:45:35.428" v="206"/>
          <ac:spMkLst>
            <pc:docMk/>
            <pc:sldMk cId="388672710" sldId="386"/>
            <ac:spMk id="2" creationId="{B3373307-602D-08D1-8EC4-1BBE8D679CD5}"/>
          </ac:spMkLst>
        </pc:spChg>
      </pc:sldChg>
      <pc:sldChg chg="del">
        <pc:chgData name="Dasanayake Mudiyanselage Gehan Kavinda Dasanayake (Stud.)" userId="69ce212a-9b5f-4da4-98bd-f6d933cc1f8f" providerId="ADAL" clId="{D1195AAF-6792-4776-8283-34A06439B6D4}" dt="2025-07-23T05:30:31.897" v="43" actId="47"/>
        <pc:sldMkLst>
          <pc:docMk/>
          <pc:sldMk cId="3027352371" sldId="386"/>
        </pc:sldMkLst>
      </pc:sldChg>
      <pc:sldChg chg="modSp new">
        <pc:chgData name="Dasanayake Mudiyanselage Gehan Kavinda Dasanayake (Stud.)" userId="69ce212a-9b5f-4da4-98bd-f6d933cc1f8f" providerId="ADAL" clId="{D1195AAF-6792-4776-8283-34A06439B6D4}" dt="2025-07-23T05:46:25.773" v="208"/>
        <pc:sldMkLst>
          <pc:docMk/>
          <pc:sldMk cId="1013337264" sldId="387"/>
        </pc:sldMkLst>
        <pc:spChg chg="mod">
          <ac:chgData name="Dasanayake Mudiyanselage Gehan Kavinda Dasanayake (Stud.)" userId="69ce212a-9b5f-4da4-98bd-f6d933cc1f8f" providerId="ADAL" clId="{D1195AAF-6792-4776-8283-34A06439B6D4}" dt="2025-07-23T05:46:25.773" v="208"/>
          <ac:spMkLst>
            <pc:docMk/>
            <pc:sldMk cId="1013337264" sldId="387"/>
            <ac:spMk id="2" creationId="{E19E4AC7-F337-BC5D-DED7-C10800610273}"/>
          </ac:spMkLst>
        </pc:spChg>
      </pc:sldChg>
      <pc:sldChg chg="del">
        <pc:chgData name="Dasanayake Mudiyanselage Gehan Kavinda Dasanayake (Stud.)" userId="69ce212a-9b5f-4da4-98bd-f6d933cc1f8f" providerId="ADAL" clId="{D1195AAF-6792-4776-8283-34A06439B6D4}" dt="2025-07-23T05:30:31.732" v="42" actId="47"/>
        <pc:sldMkLst>
          <pc:docMk/>
          <pc:sldMk cId="2906093271" sldId="387"/>
        </pc:sldMkLst>
      </pc:sldChg>
      <pc:sldChg chg="modSp new">
        <pc:chgData name="Dasanayake Mudiyanselage Gehan Kavinda Dasanayake (Stud.)" userId="69ce212a-9b5f-4da4-98bd-f6d933cc1f8f" providerId="ADAL" clId="{D1195AAF-6792-4776-8283-34A06439B6D4}" dt="2025-07-23T05:46:41.583" v="210"/>
        <pc:sldMkLst>
          <pc:docMk/>
          <pc:sldMk cId="2465761276" sldId="388"/>
        </pc:sldMkLst>
        <pc:spChg chg="mod">
          <ac:chgData name="Dasanayake Mudiyanselage Gehan Kavinda Dasanayake (Stud.)" userId="69ce212a-9b5f-4da4-98bd-f6d933cc1f8f" providerId="ADAL" clId="{D1195AAF-6792-4776-8283-34A06439B6D4}" dt="2025-07-23T05:46:41.583" v="210"/>
          <ac:spMkLst>
            <pc:docMk/>
            <pc:sldMk cId="2465761276" sldId="388"/>
            <ac:spMk id="2" creationId="{6300ACD5-1E6A-5160-70A0-B0C83B27E58A}"/>
          </ac:spMkLst>
        </pc:spChg>
      </pc:sldChg>
      <pc:sldChg chg="addSp delSp modSp add mod ord modAnim modNotesTx">
        <pc:chgData name="Dasanayake Mudiyanselage Gehan Kavinda Dasanayake (Stud.)" userId="69ce212a-9b5f-4da4-98bd-f6d933cc1f8f" providerId="ADAL" clId="{D1195AAF-6792-4776-8283-34A06439B6D4}" dt="2025-07-23T21:36:50.660" v="649" actId="14100"/>
        <pc:sldMkLst>
          <pc:docMk/>
          <pc:sldMk cId="3783367079" sldId="389"/>
        </pc:sldMkLst>
      </pc:sldChg>
      <pc:sldChg chg="modSp add mod">
        <pc:chgData name="Dasanayake Mudiyanselage Gehan Kavinda Dasanayake (Stud.)" userId="69ce212a-9b5f-4da4-98bd-f6d933cc1f8f" providerId="ADAL" clId="{D1195AAF-6792-4776-8283-34A06439B6D4}" dt="2025-07-23T06:12:00.892" v="332" actId="20577"/>
        <pc:sldMkLst>
          <pc:docMk/>
          <pc:sldMk cId="2437905864" sldId="390"/>
        </pc:sldMkLst>
        <pc:spChg chg="mod">
          <ac:chgData name="Dasanayake Mudiyanselage Gehan Kavinda Dasanayake (Stud.)" userId="69ce212a-9b5f-4da4-98bd-f6d933cc1f8f" providerId="ADAL" clId="{D1195AAF-6792-4776-8283-34A06439B6D4}" dt="2025-07-23T06:12:00.892" v="332" actId="20577"/>
          <ac:spMkLst>
            <pc:docMk/>
            <pc:sldMk cId="2437905864" sldId="390"/>
            <ac:spMk id="2" creationId="{8AE6527E-7F5E-D241-DFCD-7EF5E5E27F67}"/>
          </ac:spMkLst>
        </pc:spChg>
      </pc:sldChg>
      <pc:sldChg chg="addSp delSp modSp add mod">
        <pc:chgData name="Dasanayake Mudiyanselage Gehan Kavinda Dasanayake (Stud.)" userId="69ce212a-9b5f-4da4-98bd-f6d933cc1f8f" providerId="ADAL" clId="{D1195AAF-6792-4776-8283-34A06439B6D4}" dt="2025-07-23T07:41:41.786" v="454" actId="1076"/>
        <pc:sldMkLst>
          <pc:docMk/>
          <pc:sldMk cId="1405710660" sldId="391"/>
        </pc:sldMkLst>
        <pc:spChg chg="add mod">
          <ac:chgData name="Dasanayake Mudiyanselage Gehan Kavinda Dasanayake (Stud.)" userId="69ce212a-9b5f-4da4-98bd-f6d933cc1f8f" providerId="ADAL" clId="{D1195AAF-6792-4776-8283-34A06439B6D4}" dt="2025-07-23T07:39:48.801" v="426" actId="20577"/>
          <ac:spMkLst>
            <pc:docMk/>
            <pc:sldMk cId="1405710660" sldId="391"/>
            <ac:spMk id="10" creationId="{75E0EAEB-19A1-FB32-D149-900D50910002}"/>
          </ac:spMkLst>
        </pc:spChg>
        <pc:spChg chg="add mod">
          <ac:chgData name="Dasanayake Mudiyanselage Gehan Kavinda Dasanayake (Stud.)" userId="69ce212a-9b5f-4da4-98bd-f6d933cc1f8f" providerId="ADAL" clId="{D1195AAF-6792-4776-8283-34A06439B6D4}" dt="2025-07-23T07:41:41.786" v="454" actId="1076"/>
          <ac:spMkLst>
            <pc:docMk/>
            <pc:sldMk cId="1405710660" sldId="391"/>
            <ac:spMk id="12" creationId="{5743BA7A-5BC1-FC76-008B-D36F08660204}"/>
          </ac:spMkLst>
        </pc:spChg>
        <pc:graphicFrameChg chg="add mod modGraphic">
          <ac:chgData name="Dasanayake Mudiyanselage Gehan Kavinda Dasanayake (Stud.)" userId="69ce212a-9b5f-4da4-98bd-f6d933cc1f8f" providerId="ADAL" clId="{D1195AAF-6792-4776-8283-34A06439B6D4}" dt="2025-07-23T07:40:54.493" v="443" actId="207"/>
          <ac:graphicFrameMkLst>
            <pc:docMk/>
            <pc:sldMk cId="1405710660" sldId="391"/>
            <ac:graphicFrameMk id="11" creationId="{B856D55A-2319-8AE8-E37B-31241463A1CF}"/>
          </ac:graphicFrameMkLst>
        </pc:graphicFrameChg>
        <pc:picChg chg="add mod">
          <ac:chgData name="Dasanayake Mudiyanselage Gehan Kavinda Dasanayake (Stud.)" userId="69ce212a-9b5f-4da4-98bd-f6d933cc1f8f" providerId="ADAL" clId="{D1195AAF-6792-4776-8283-34A06439B6D4}" dt="2025-07-23T07:40:31.456" v="438" actId="14100"/>
          <ac:picMkLst>
            <pc:docMk/>
            <pc:sldMk cId="1405710660" sldId="391"/>
            <ac:picMk id="5124" creationId="{DEFFCA8A-FA7A-A954-C91F-9D926FBD40E6}"/>
          </ac:picMkLst>
        </pc:picChg>
      </pc:sldChg>
      <pc:sldChg chg="addSp modSp add mod modAnim">
        <pc:chgData name="Dasanayake Mudiyanselage Gehan Kavinda Dasanayake (Stud.)" userId="69ce212a-9b5f-4da4-98bd-f6d933cc1f8f" providerId="ADAL" clId="{D1195AAF-6792-4776-8283-34A06439B6D4}" dt="2025-07-23T07:15:34.262" v="399" actId="1076"/>
        <pc:sldMkLst>
          <pc:docMk/>
          <pc:sldMk cId="4064807311" sldId="392"/>
        </pc:sldMkLst>
        <pc:spChg chg="mod">
          <ac:chgData name="Dasanayake Mudiyanselage Gehan Kavinda Dasanayake (Stud.)" userId="69ce212a-9b5f-4da4-98bd-f6d933cc1f8f" providerId="ADAL" clId="{D1195AAF-6792-4776-8283-34A06439B6D4}" dt="2025-07-23T07:15:22.560" v="396"/>
          <ac:spMkLst>
            <pc:docMk/>
            <pc:sldMk cId="4064807311" sldId="392"/>
            <ac:spMk id="2" creationId="{CCFBD55B-5524-23CE-E0F5-FC54FC4D5CE3}"/>
          </ac:spMkLst>
        </pc:spChg>
      </pc:sldChg>
      <pc:sldChg chg="modSp add mod">
        <pc:chgData name="Dasanayake Mudiyanselage Gehan Kavinda Dasanayake (Stud.)" userId="69ce212a-9b5f-4da4-98bd-f6d933cc1f8f" providerId="ADAL" clId="{D1195AAF-6792-4776-8283-34A06439B6D4}" dt="2025-07-23T06:58:55.703" v="393" actId="20577"/>
        <pc:sldMkLst>
          <pc:docMk/>
          <pc:sldMk cId="4288663649" sldId="393"/>
        </pc:sldMkLst>
        <pc:spChg chg="mod">
          <ac:chgData name="Dasanayake Mudiyanselage Gehan Kavinda Dasanayake (Stud.)" userId="69ce212a-9b5f-4da4-98bd-f6d933cc1f8f" providerId="ADAL" clId="{D1195AAF-6792-4776-8283-34A06439B6D4}" dt="2025-07-23T06:58:55.703" v="393" actId="20577"/>
          <ac:spMkLst>
            <pc:docMk/>
            <pc:sldMk cId="4288663649" sldId="393"/>
            <ac:spMk id="2" creationId="{AA2B01AB-7C76-4180-8064-7A2E175CC63A}"/>
          </ac:spMkLst>
        </pc:spChg>
      </pc:sldChg>
      <pc:sldChg chg="addSp modSp add mod">
        <pc:chgData name="Dasanayake Mudiyanselage Gehan Kavinda Dasanayake (Stud.)" userId="69ce212a-9b5f-4da4-98bd-f6d933cc1f8f" providerId="ADAL" clId="{D1195AAF-6792-4776-8283-34A06439B6D4}" dt="2025-07-23T07:58:36.942" v="605" actId="20577"/>
        <pc:sldMkLst>
          <pc:docMk/>
          <pc:sldMk cId="269984771" sldId="394"/>
        </pc:sldMkLst>
      </pc:sldChg>
      <pc:sldChg chg="addSp delSp modSp add mod">
        <pc:chgData name="Dasanayake Mudiyanselage Gehan Kavinda Dasanayake (Stud.)" userId="69ce212a-9b5f-4da4-98bd-f6d933cc1f8f" providerId="ADAL" clId="{D1195AAF-6792-4776-8283-34A06439B6D4}" dt="2025-07-23T07:55:15.798" v="572" actId="1076"/>
        <pc:sldMkLst>
          <pc:docMk/>
          <pc:sldMk cId="2724726357" sldId="395"/>
        </pc:sldMkLst>
        <pc:spChg chg="add mod">
          <ac:chgData name="Dasanayake Mudiyanselage Gehan Kavinda Dasanayake (Stud.)" userId="69ce212a-9b5f-4da4-98bd-f6d933cc1f8f" providerId="ADAL" clId="{D1195AAF-6792-4776-8283-34A06439B6D4}" dt="2025-07-23T07:48:11.147" v="477" actId="2710"/>
          <ac:spMkLst>
            <pc:docMk/>
            <pc:sldMk cId="2724726357" sldId="395"/>
            <ac:spMk id="2" creationId="{330F0127-CD09-0990-1C74-24532808B89B}"/>
          </ac:spMkLst>
        </pc:spChg>
        <pc:spChg chg="mod">
          <ac:chgData name="Dasanayake Mudiyanselage Gehan Kavinda Dasanayake (Stud.)" userId="69ce212a-9b5f-4da4-98bd-f6d933cc1f8f" providerId="ADAL" clId="{D1195AAF-6792-4776-8283-34A06439B6D4}" dt="2025-07-23T07:43:13.041" v="456"/>
          <ac:spMkLst>
            <pc:docMk/>
            <pc:sldMk cId="2724726357" sldId="395"/>
            <ac:spMk id="3" creationId="{A9012DBD-36B3-A6F5-4B32-CBD517EE9B72}"/>
          </ac:spMkLst>
        </pc:spChg>
        <pc:spChg chg="add mod">
          <ac:chgData name="Dasanayake Mudiyanselage Gehan Kavinda Dasanayake (Stud.)" userId="69ce212a-9b5f-4da4-98bd-f6d933cc1f8f" providerId="ADAL" clId="{D1195AAF-6792-4776-8283-34A06439B6D4}" dt="2025-07-23T07:55:15.798" v="572" actId="1076"/>
          <ac:spMkLst>
            <pc:docMk/>
            <pc:sldMk cId="2724726357" sldId="395"/>
            <ac:spMk id="10" creationId="{EAD12C6C-6978-748F-731E-8380DAD4AF07}"/>
          </ac:spMkLst>
        </pc:spChg>
        <pc:picChg chg="add mod">
          <ac:chgData name="Dasanayake Mudiyanselage Gehan Kavinda Dasanayake (Stud.)" userId="69ce212a-9b5f-4da4-98bd-f6d933cc1f8f" providerId="ADAL" clId="{D1195AAF-6792-4776-8283-34A06439B6D4}" dt="2025-07-23T07:54:56.605" v="548" actId="1076"/>
          <ac:picMkLst>
            <pc:docMk/>
            <pc:sldMk cId="2724726357" sldId="395"/>
            <ac:picMk id="9" creationId="{6BE9E83E-E0BA-434E-75C5-A629CC437FE0}"/>
          </ac:picMkLst>
        </pc:picChg>
      </pc:sldChg>
      <pc:sldChg chg="addSp modSp add mod">
        <pc:chgData name="Dasanayake Mudiyanselage Gehan Kavinda Dasanayake (Stud.)" userId="69ce212a-9b5f-4da4-98bd-f6d933cc1f8f" providerId="ADAL" clId="{D1195AAF-6792-4776-8283-34A06439B6D4}" dt="2025-07-23T07:55:30.193" v="573"/>
        <pc:sldMkLst>
          <pc:docMk/>
          <pc:sldMk cId="622755695" sldId="396"/>
        </pc:sldMkLst>
        <pc:spChg chg="mod">
          <ac:chgData name="Dasanayake Mudiyanselage Gehan Kavinda Dasanayake (Stud.)" userId="69ce212a-9b5f-4da4-98bd-f6d933cc1f8f" providerId="ADAL" clId="{D1195AAF-6792-4776-8283-34A06439B6D4}" dt="2025-07-23T07:48:53.014" v="483" actId="20577"/>
          <ac:spMkLst>
            <pc:docMk/>
            <pc:sldMk cId="622755695" sldId="396"/>
            <ac:spMk id="2" creationId="{CADD096C-F495-6C97-7041-07D6D1E868A4}"/>
          </ac:spMkLst>
        </pc:spChg>
      </pc:sldChg>
      <pc:sldChg chg="modSp add mod">
        <pc:chgData name="Dasanayake Mudiyanselage Gehan Kavinda Dasanayake (Stud.)" userId="69ce212a-9b5f-4da4-98bd-f6d933cc1f8f" providerId="ADAL" clId="{D1195AAF-6792-4776-8283-34A06439B6D4}" dt="2025-07-23T07:49:24.550" v="489" actId="113"/>
        <pc:sldMkLst>
          <pc:docMk/>
          <pc:sldMk cId="2087034564" sldId="397"/>
        </pc:sldMkLst>
      </pc:sldChg>
      <pc:sldChg chg="addSp modSp add mod">
        <pc:chgData name="Dasanayake Mudiyanselage Gehan Kavinda Dasanayake (Stud.)" userId="69ce212a-9b5f-4da4-98bd-f6d933cc1f8f" providerId="ADAL" clId="{D1195AAF-6792-4776-8283-34A06439B6D4}" dt="2025-07-23T07:50:40.521" v="521" actId="14100"/>
        <pc:sldMkLst>
          <pc:docMk/>
          <pc:sldMk cId="4038302553" sldId="398"/>
        </pc:sldMkLst>
        <pc:spChg chg="mod">
          <ac:chgData name="Dasanayake Mudiyanselage Gehan Kavinda Dasanayake (Stud.)" userId="69ce212a-9b5f-4da4-98bd-f6d933cc1f8f" providerId="ADAL" clId="{D1195AAF-6792-4776-8283-34A06439B6D4}" dt="2025-07-23T07:50:40.521" v="521" actId="14100"/>
          <ac:spMkLst>
            <pc:docMk/>
            <pc:sldMk cId="4038302553" sldId="398"/>
            <ac:spMk id="2" creationId="{D0CB4311-6C1A-505F-5541-1948DD12E43D}"/>
          </ac:spMkLst>
        </pc:spChg>
      </pc:sldChg>
      <pc:sldChg chg="addSp modSp add mod">
        <pc:chgData name="Dasanayake Mudiyanselage Gehan Kavinda Dasanayake (Stud.)" userId="69ce212a-9b5f-4da4-98bd-f6d933cc1f8f" providerId="ADAL" clId="{D1195AAF-6792-4776-8283-34A06439B6D4}" dt="2025-07-23T07:52:26.980" v="542" actId="20577"/>
        <pc:sldMkLst>
          <pc:docMk/>
          <pc:sldMk cId="2782016889" sldId="399"/>
        </pc:sldMkLst>
        <pc:spChg chg="mod">
          <ac:chgData name="Dasanayake Mudiyanselage Gehan Kavinda Dasanayake (Stud.)" userId="69ce212a-9b5f-4da4-98bd-f6d933cc1f8f" providerId="ADAL" clId="{D1195AAF-6792-4776-8283-34A06439B6D4}" dt="2025-07-23T07:52:26.980" v="542" actId="20577"/>
          <ac:spMkLst>
            <pc:docMk/>
            <pc:sldMk cId="2782016889" sldId="399"/>
            <ac:spMk id="2" creationId="{BBA06491-8553-3C80-6231-35EC2F5A405D}"/>
          </ac:spMkLst>
        </pc:spChg>
      </pc:sldChg>
    </pc:docChg>
  </pc:docChgLst>
  <pc:docChgLst>
    <pc:chgData name="Dasanayake Mudiyanselage Gehan Kavinda Dasanayake (Stud.)" userId="69ce212a-9b5f-4da4-98bd-f6d933cc1f8f" providerId="ADAL" clId="{8E8B450C-1660-47E0-8EE9-D2BCD6D057C8}"/>
    <pc:docChg chg="undo custSel addSld delSld modSld">
      <pc:chgData name="Dasanayake Mudiyanselage Gehan Kavinda Dasanayake (Stud.)" userId="69ce212a-9b5f-4da4-98bd-f6d933cc1f8f" providerId="ADAL" clId="{8E8B450C-1660-47E0-8EE9-D2BCD6D057C8}" dt="2025-07-27T09:22:46.263" v="495" actId="20577"/>
      <pc:docMkLst>
        <pc:docMk/>
      </pc:docMkLst>
      <pc:sldChg chg="modSp mod modNotesTx">
        <pc:chgData name="Dasanayake Mudiyanselage Gehan Kavinda Dasanayake (Stud.)" userId="69ce212a-9b5f-4da4-98bd-f6d933cc1f8f" providerId="ADAL" clId="{8E8B450C-1660-47E0-8EE9-D2BCD6D057C8}" dt="2025-07-27T09:12:06.991" v="454" actId="20577"/>
        <pc:sldMkLst>
          <pc:docMk/>
          <pc:sldMk cId="0" sldId="257"/>
        </pc:sldMkLst>
        <pc:spChg chg="mod">
          <ac:chgData name="Dasanayake Mudiyanselage Gehan Kavinda Dasanayake (Stud.)" userId="69ce212a-9b5f-4da4-98bd-f6d933cc1f8f" providerId="ADAL" clId="{8E8B450C-1660-47E0-8EE9-D2BCD6D057C8}" dt="2025-07-26T21:10:50.381" v="275" actId="404"/>
          <ac:spMkLst>
            <pc:docMk/>
            <pc:sldMk cId="0" sldId="257"/>
            <ac:spMk id="111" creationId="{00000000-0000-0000-0000-000000000000}"/>
          </ac:spMkLst>
        </pc:spChg>
      </pc:sldChg>
      <pc:sldChg chg="modSp mod modNotesTx">
        <pc:chgData name="Dasanayake Mudiyanselage Gehan Kavinda Dasanayake (Stud.)" userId="69ce212a-9b5f-4da4-98bd-f6d933cc1f8f" providerId="ADAL" clId="{8E8B450C-1660-47E0-8EE9-D2BCD6D057C8}" dt="2025-07-27T09:12:21.862" v="456" actId="5793"/>
        <pc:sldMkLst>
          <pc:docMk/>
          <pc:sldMk cId="2609274606" sldId="349"/>
        </pc:sldMkLst>
        <pc:spChg chg="mod">
          <ac:chgData name="Dasanayake Mudiyanselage Gehan Kavinda Dasanayake (Stud.)" userId="69ce212a-9b5f-4da4-98bd-f6d933cc1f8f" providerId="ADAL" clId="{8E8B450C-1660-47E0-8EE9-D2BCD6D057C8}" dt="2025-07-26T20:11:32.715" v="131" actId="403"/>
          <ac:spMkLst>
            <pc:docMk/>
            <pc:sldMk cId="2609274606" sldId="349"/>
            <ac:spMk id="5" creationId="{98026909-3BE2-D88A-DA59-32F1F7A79008}"/>
          </ac:spMkLst>
        </pc:spChg>
      </pc:sldChg>
      <pc:sldChg chg="modSp mod modNotesTx">
        <pc:chgData name="Dasanayake Mudiyanselage Gehan Kavinda Dasanayake (Stud.)" userId="69ce212a-9b5f-4da4-98bd-f6d933cc1f8f" providerId="ADAL" clId="{8E8B450C-1660-47E0-8EE9-D2BCD6D057C8}" dt="2025-07-27T09:21:02.254" v="479" actId="5793"/>
        <pc:sldMkLst>
          <pc:docMk/>
          <pc:sldMk cId="2910219850" sldId="383"/>
        </pc:sldMkLst>
        <pc:spChg chg="mod">
          <ac:chgData name="Dasanayake Mudiyanselage Gehan Kavinda Dasanayake (Stud.)" userId="69ce212a-9b5f-4da4-98bd-f6d933cc1f8f" providerId="ADAL" clId="{8E8B450C-1660-47E0-8EE9-D2BCD6D057C8}" dt="2025-07-26T21:02:21.083" v="241" actId="20577"/>
          <ac:spMkLst>
            <pc:docMk/>
            <pc:sldMk cId="2910219850" sldId="383"/>
            <ac:spMk id="2" creationId="{7CF54A4A-6BC7-6C43-4A74-D57393F008EE}"/>
          </ac:spMkLst>
        </pc:spChg>
      </pc:sldChg>
      <pc:sldChg chg="addSp modSp mod modNotesTx">
        <pc:chgData name="Dasanayake Mudiyanselage Gehan Kavinda Dasanayake (Stud.)" userId="69ce212a-9b5f-4da4-98bd-f6d933cc1f8f" providerId="ADAL" clId="{8E8B450C-1660-47E0-8EE9-D2BCD6D057C8}" dt="2025-07-27T09:12:42.140" v="457"/>
        <pc:sldMkLst>
          <pc:docMk/>
          <pc:sldMk cId="2055260739" sldId="384"/>
        </pc:sldMkLst>
        <pc:picChg chg="add mod">
          <ac:chgData name="Dasanayake Mudiyanselage Gehan Kavinda Dasanayake (Stud.)" userId="69ce212a-9b5f-4da4-98bd-f6d933cc1f8f" providerId="ADAL" clId="{8E8B450C-1660-47E0-8EE9-D2BCD6D057C8}" dt="2025-07-26T12:27:36.627" v="5" actId="207"/>
          <ac:picMkLst>
            <pc:docMk/>
            <pc:sldMk cId="2055260739" sldId="384"/>
            <ac:picMk id="6" creationId="{AAD1A247-1C95-93C0-C715-AE50F67F3870}"/>
          </ac:picMkLst>
        </pc:picChg>
      </pc:sldChg>
      <pc:sldChg chg="modSp mod modNotesTx">
        <pc:chgData name="Dasanayake Mudiyanselage Gehan Kavinda Dasanayake (Stud.)" userId="69ce212a-9b5f-4da4-98bd-f6d933cc1f8f" providerId="ADAL" clId="{8E8B450C-1660-47E0-8EE9-D2BCD6D057C8}" dt="2025-07-27T09:22:22.715" v="483" actId="20577"/>
        <pc:sldMkLst>
          <pc:docMk/>
          <pc:sldMk cId="1872178730" sldId="385"/>
        </pc:sldMkLst>
        <pc:spChg chg="mod">
          <ac:chgData name="Dasanayake Mudiyanselage Gehan Kavinda Dasanayake (Stud.)" userId="69ce212a-9b5f-4da4-98bd-f6d933cc1f8f" providerId="ADAL" clId="{8E8B450C-1660-47E0-8EE9-D2BCD6D057C8}" dt="2025-07-27T09:22:22.715" v="483" actId="20577"/>
          <ac:spMkLst>
            <pc:docMk/>
            <pc:sldMk cId="1872178730" sldId="385"/>
            <ac:spMk id="3" creationId="{60F469AE-6C90-9BAC-2543-FB5F598FB74C}"/>
          </ac:spMkLst>
        </pc:spChg>
        <pc:spChg chg="mod">
          <ac:chgData name="Dasanayake Mudiyanselage Gehan Kavinda Dasanayake (Stud.)" userId="69ce212a-9b5f-4da4-98bd-f6d933cc1f8f" providerId="ADAL" clId="{8E8B450C-1660-47E0-8EE9-D2BCD6D057C8}" dt="2025-07-26T12:29:02.174" v="16" actId="114"/>
          <ac:spMkLst>
            <pc:docMk/>
            <pc:sldMk cId="1872178730" sldId="385"/>
            <ac:spMk id="5" creationId="{2C6FA47A-CA5B-C31A-8585-8D4A70110D6A}"/>
          </ac:spMkLst>
        </pc:spChg>
      </pc:sldChg>
      <pc:sldChg chg="addSp modSp mod modNotesTx">
        <pc:chgData name="Dasanayake Mudiyanselage Gehan Kavinda Dasanayake (Stud.)" userId="69ce212a-9b5f-4da4-98bd-f6d933cc1f8f" providerId="ADAL" clId="{8E8B450C-1660-47E0-8EE9-D2BCD6D057C8}" dt="2025-07-27T09:22:27.183" v="485" actId="20577"/>
        <pc:sldMkLst>
          <pc:docMk/>
          <pc:sldMk cId="388672710" sldId="386"/>
        </pc:sldMkLst>
        <pc:spChg chg="mod">
          <ac:chgData name="Dasanayake Mudiyanselage Gehan Kavinda Dasanayake (Stud.)" userId="69ce212a-9b5f-4da4-98bd-f6d933cc1f8f" providerId="ADAL" clId="{8E8B450C-1660-47E0-8EE9-D2BCD6D057C8}" dt="2025-07-26T12:35:03.030" v="30" actId="20577"/>
          <ac:spMkLst>
            <pc:docMk/>
            <pc:sldMk cId="388672710" sldId="386"/>
            <ac:spMk id="2" creationId="{B3373307-602D-08D1-8EC4-1BBE8D679CD5}"/>
          </ac:spMkLst>
        </pc:spChg>
        <pc:spChg chg="mod">
          <ac:chgData name="Dasanayake Mudiyanselage Gehan Kavinda Dasanayake (Stud.)" userId="69ce212a-9b5f-4da4-98bd-f6d933cc1f8f" providerId="ADAL" clId="{8E8B450C-1660-47E0-8EE9-D2BCD6D057C8}" dt="2025-07-27T09:22:27.183" v="485" actId="20577"/>
          <ac:spMkLst>
            <pc:docMk/>
            <pc:sldMk cId="388672710" sldId="386"/>
            <ac:spMk id="3" creationId="{741D13EB-979C-5FCB-1487-28695E542824}"/>
          </ac:spMkLst>
        </pc:spChg>
        <pc:spChg chg="add mod">
          <ac:chgData name="Dasanayake Mudiyanselage Gehan Kavinda Dasanayake (Stud.)" userId="69ce212a-9b5f-4da4-98bd-f6d933cc1f8f" providerId="ADAL" clId="{8E8B450C-1660-47E0-8EE9-D2BCD6D057C8}" dt="2025-07-26T12:36:34.463" v="44" actId="1076"/>
          <ac:spMkLst>
            <pc:docMk/>
            <pc:sldMk cId="388672710" sldId="386"/>
            <ac:spMk id="5" creationId="{43944EDB-B93C-49B6-2C4A-ECE775406F57}"/>
          </ac:spMkLst>
        </pc:spChg>
        <pc:spChg chg="add mod">
          <ac:chgData name="Dasanayake Mudiyanselage Gehan Kavinda Dasanayake (Stud.)" userId="69ce212a-9b5f-4da4-98bd-f6d933cc1f8f" providerId="ADAL" clId="{8E8B450C-1660-47E0-8EE9-D2BCD6D057C8}" dt="2025-07-26T12:35:53.276" v="38" actId="122"/>
          <ac:spMkLst>
            <pc:docMk/>
            <pc:sldMk cId="388672710" sldId="386"/>
            <ac:spMk id="6" creationId="{29C19E68-F1D4-BDA4-7F0B-FA46D510C671}"/>
          </ac:spMkLst>
        </pc:spChg>
        <pc:picChg chg="add mod">
          <ac:chgData name="Dasanayake Mudiyanselage Gehan Kavinda Dasanayake (Stud.)" userId="69ce212a-9b5f-4da4-98bd-f6d933cc1f8f" providerId="ADAL" clId="{8E8B450C-1660-47E0-8EE9-D2BCD6D057C8}" dt="2025-07-26T12:31:12.114" v="28" actId="1076"/>
          <ac:picMkLst>
            <pc:docMk/>
            <pc:sldMk cId="388672710" sldId="386"/>
            <ac:picMk id="1026" creationId="{D873729A-8C19-A796-C96E-EE549359CCF1}"/>
          </ac:picMkLst>
        </pc:picChg>
        <pc:picChg chg="add mod">
          <ac:chgData name="Dasanayake Mudiyanselage Gehan Kavinda Dasanayake (Stud.)" userId="69ce212a-9b5f-4da4-98bd-f6d933cc1f8f" providerId="ADAL" clId="{8E8B450C-1660-47E0-8EE9-D2BCD6D057C8}" dt="2025-07-26T12:35:12.637" v="31" actId="1076"/>
          <ac:picMkLst>
            <pc:docMk/>
            <pc:sldMk cId="388672710" sldId="386"/>
            <ac:picMk id="1028" creationId="{05E1F41F-BFE6-2D8F-F84B-88A75F2BD4C9}"/>
          </ac:picMkLst>
        </pc:picChg>
      </pc:sldChg>
      <pc:sldChg chg="addSp modSp mod modNotesTx">
        <pc:chgData name="Dasanayake Mudiyanselage Gehan Kavinda Dasanayake (Stud.)" userId="69ce212a-9b5f-4da4-98bd-f6d933cc1f8f" providerId="ADAL" clId="{8E8B450C-1660-47E0-8EE9-D2BCD6D057C8}" dt="2025-07-27T09:22:46.263" v="495" actId="20577"/>
        <pc:sldMkLst>
          <pc:docMk/>
          <pc:sldMk cId="1013337264" sldId="387"/>
        </pc:sldMkLst>
        <pc:spChg chg="mod">
          <ac:chgData name="Dasanayake Mudiyanselage Gehan Kavinda Dasanayake (Stud.)" userId="69ce212a-9b5f-4da4-98bd-f6d933cc1f8f" providerId="ADAL" clId="{8E8B450C-1660-47E0-8EE9-D2BCD6D057C8}" dt="2025-07-27T09:22:35.454" v="489" actId="20577"/>
          <ac:spMkLst>
            <pc:docMk/>
            <pc:sldMk cId="1013337264" sldId="387"/>
            <ac:spMk id="2" creationId="{E19E4AC7-F337-BC5D-DED7-C10800610273}"/>
          </ac:spMkLst>
        </pc:spChg>
        <pc:spChg chg="mod">
          <ac:chgData name="Dasanayake Mudiyanselage Gehan Kavinda Dasanayake (Stud.)" userId="69ce212a-9b5f-4da4-98bd-f6d933cc1f8f" providerId="ADAL" clId="{8E8B450C-1660-47E0-8EE9-D2BCD6D057C8}" dt="2025-07-27T09:22:46.263" v="495" actId="20577"/>
          <ac:spMkLst>
            <pc:docMk/>
            <pc:sldMk cId="1013337264" sldId="387"/>
            <ac:spMk id="3" creationId="{80235549-40AF-A50A-C67D-9AA04EBA80C4}"/>
          </ac:spMkLst>
        </pc:spChg>
        <pc:spChg chg="add mod">
          <ac:chgData name="Dasanayake Mudiyanselage Gehan Kavinda Dasanayake (Stud.)" userId="69ce212a-9b5f-4da4-98bd-f6d933cc1f8f" providerId="ADAL" clId="{8E8B450C-1660-47E0-8EE9-D2BCD6D057C8}" dt="2025-07-26T12:42:27.480" v="68"/>
          <ac:spMkLst>
            <pc:docMk/>
            <pc:sldMk cId="1013337264" sldId="387"/>
            <ac:spMk id="7" creationId="{40A1C87D-95C2-4CC4-E619-CB85ABAEE5DA}"/>
          </ac:spMkLst>
        </pc:spChg>
        <pc:picChg chg="add mod">
          <ac:chgData name="Dasanayake Mudiyanselage Gehan Kavinda Dasanayake (Stud.)" userId="69ce212a-9b5f-4da4-98bd-f6d933cc1f8f" providerId="ADAL" clId="{8E8B450C-1660-47E0-8EE9-D2BCD6D057C8}" dt="2025-07-26T12:41:33.161" v="64" actId="1076"/>
          <ac:picMkLst>
            <pc:docMk/>
            <pc:sldMk cId="1013337264" sldId="387"/>
            <ac:picMk id="6" creationId="{D5C1957D-C56F-21A4-DB2D-659F51CDE5ED}"/>
          </ac:picMkLst>
        </pc:picChg>
      </pc:sldChg>
      <pc:sldChg chg="addSp modSp mod modNotesTx">
        <pc:chgData name="Dasanayake Mudiyanselage Gehan Kavinda Dasanayake (Stud.)" userId="69ce212a-9b5f-4da4-98bd-f6d933cc1f8f" providerId="ADAL" clId="{8E8B450C-1660-47E0-8EE9-D2BCD6D057C8}" dt="2025-07-27T09:22:41.734" v="494" actId="20577"/>
        <pc:sldMkLst>
          <pc:docMk/>
          <pc:sldMk cId="2465761276" sldId="388"/>
        </pc:sldMkLst>
        <pc:spChg chg="mod">
          <ac:chgData name="Dasanayake Mudiyanselage Gehan Kavinda Dasanayake (Stud.)" userId="69ce212a-9b5f-4da4-98bd-f6d933cc1f8f" providerId="ADAL" clId="{8E8B450C-1660-47E0-8EE9-D2BCD6D057C8}" dt="2025-07-27T09:22:41.734" v="494" actId="20577"/>
          <ac:spMkLst>
            <pc:docMk/>
            <pc:sldMk cId="2465761276" sldId="388"/>
            <ac:spMk id="2" creationId="{6300ACD5-1E6A-5160-70A0-B0C83B27E58A}"/>
          </ac:spMkLst>
        </pc:spChg>
        <pc:spChg chg="mod">
          <ac:chgData name="Dasanayake Mudiyanselage Gehan Kavinda Dasanayake (Stud.)" userId="69ce212a-9b5f-4da4-98bd-f6d933cc1f8f" providerId="ADAL" clId="{8E8B450C-1660-47E0-8EE9-D2BCD6D057C8}" dt="2025-07-27T09:22:39.823" v="491" actId="20577"/>
          <ac:spMkLst>
            <pc:docMk/>
            <pc:sldMk cId="2465761276" sldId="388"/>
            <ac:spMk id="3" creationId="{45E9AD78-B39F-1D34-A1BA-E568D22A29E6}"/>
          </ac:spMkLst>
        </pc:spChg>
        <pc:spChg chg="add">
          <ac:chgData name="Dasanayake Mudiyanselage Gehan Kavinda Dasanayake (Stud.)" userId="69ce212a-9b5f-4da4-98bd-f6d933cc1f8f" providerId="ADAL" clId="{8E8B450C-1660-47E0-8EE9-D2BCD6D057C8}" dt="2025-07-26T12:52:43.931" v="69"/>
          <ac:spMkLst>
            <pc:docMk/>
            <pc:sldMk cId="2465761276" sldId="388"/>
            <ac:spMk id="5" creationId="{284DBB52-9938-C474-BC10-48D9BF01E344}"/>
          </ac:spMkLst>
        </pc:spChg>
        <pc:spChg chg="add mod">
          <ac:chgData name="Dasanayake Mudiyanselage Gehan Kavinda Dasanayake (Stud.)" userId="69ce212a-9b5f-4da4-98bd-f6d933cc1f8f" providerId="ADAL" clId="{8E8B450C-1660-47E0-8EE9-D2BCD6D057C8}" dt="2025-07-26T12:55:34.224" v="100" actId="1076"/>
          <ac:spMkLst>
            <pc:docMk/>
            <pc:sldMk cId="2465761276" sldId="388"/>
            <ac:spMk id="9" creationId="{437B5647-7CBB-D858-2E0D-237A34BDB30D}"/>
          </ac:spMkLst>
        </pc:spChg>
        <pc:picChg chg="add mod modCrop">
          <ac:chgData name="Dasanayake Mudiyanselage Gehan Kavinda Dasanayake (Stud.)" userId="69ce212a-9b5f-4da4-98bd-f6d933cc1f8f" providerId="ADAL" clId="{8E8B450C-1660-47E0-8EE9-D2BCD6D057C8}" dt="2025-07-26T12:55:01.315" v="82" actId="1076"/>
          <ac:picMkLst>
            <pc:docMk/>
            <pc:sldMk cId="2465761276" sldId="388"/>
            <ac:picMk id="7" creationId="{D5D03AB5-586B-9EF5-05A8-B3D3F58460A6}"/>
          </ac:picMkLst>
        </pc:picChg>
      </pc:sldChg>
      <pc:sldChg chg="addSp delSp modSp del mod">
        <pc:chgData name="Dasanayake Mudiyanselage Gehan Kavinda Dasanayake (Stud.)" userId="69ce212a-9b5f-4da4-98bd-f6d933cc1f8f" providerId="ADAL" clId="{8E8B450C-1660-47E0-8EE9-D2BCD6D057C8}" dt="2025-07-26T20:26:04.683" v="187" actId="47"/>
        <pc:sldMkLst>
          <pc:docMk/>
          <pc:sldMk cId="3783367079" sldId="389"/>
        </pc:sldMkLst>
      </pc:sldChg>
      <pc:sldChg chg="addSp delSp modSp mod modNotesTx">
        <pc:chgData name="Dasanayake Mudiyanselage Gehan Kavinda Dasanayake (Stud.)" userId="69ce212a-9b5f-4da4-98bd-f6d933cc1f8f" providerId="ADAL" clId="{8E8B450C-1660-47E0-8EE9-D2BCD6D057C8}" dt="2025-07-27T09:16:18.735" v="468"/>
        <pc:sldMkLst>
          <pc:docMk/>
          <pc:sldMk cId="2437905864" sldId="390"/>
        </pc:sldMkLst>
        <pc:spChg chg="mod">
          <ac:chgData name="Dasanayake Mudiyanselage Gehan Kavinda Dasanayake (Stud.)" userId="69ce212a-9b5f-4da4-98bd-f6d933cc1f8f" providerId="ADAL" clId="{8E8B450C-1660-47E0-8EE9-D2BCD6D057C8}" dt="2025-07-26T20:33:32.432" v="230" actId="1076"/>
          <ac:spMkLst>
            <pc:docMk/>
            <pc:sldMk cId="2437905864" sldId="390"/>
            <ac:spMk id="2" creationId="{8AE6527E-7F5E-D241-DFCD-7EF5E5E27F67}"/>
          </ac:spMkLst>
        </pc:spChg>
        <pc:spChg chg="mod">
          <ac:chgData name="Dasanayake Mudiyanselage Gehan Kavinda Dasanayake (Stud.)" userId="69ce212a-9b5f-4da4-98bd-f6d933cc1f8f" providerId="ADAL" clId="{8E8B450C-1660-47E0-8EE9-D2BCD6D057C8}" dt="2025-07-26T20:31:43.242" v="212"/>
          <ac:spMkLst>
            <pc:docMk/>
            <pc:sldMk cId="2437905864" sldId="390"/>
            <ac:spMk id="3" creationId="{DB39E981-838C-DB1E-AD58-A013EF601700}"/>
          </ac:spMkLst>
        </pc:spChg>
        <pc:spChg chg="add mod">
          <ac:chgData name="Dasanayake Mudiyanselage Gehan Kavinda Dasanayake (Stud.)" userId="69ce212a-9b5f-4da4-98bd-f6d933cc1f8f" providerId="ADAL" clId="{8E8B450C-1660-47E0-8EE9-D2BCD6D057C8}" dt="2025-07-26T20:33:04.225" v="225" actId="20577"/>
          <ac:spMkLst>
            <pc:docMk/>
            <pc:sldMk cId="2437905864" sldId="390"/>
            <ac:spMk id="5" creationId="{E0D17143-1B36-87B5-55E4-69C02E65550D}"/>
          </ac:spMkLst>
        </pc:spChg>
        <pc:picChg chg="add mod">
          <ac:chgData name="Dasanayake Mudiyanselage Gehan Kavinda Dasanayake (Stud.)" userId="69ce212a-9b5f-4da4-98bd-f6d933cc1f8f" providerId="ADAL" clId="{8E8B450C-1660-47E0-8EE9-D2BCD6D057C8}" dt="2025-07-26T20:33:21.379" v="229" actId="1076"/>
          <ac:picMkLst>
            <pc:docMk/>
            <pc:sldMk cId="2437905864" sldId="390"/>
            <ac:picMk id="7170" creationId="{07FB6348-EE8F-9DB1-D45F-C3C12C7813C7}"/>
          </ac:picMkLst>
        </pc:picChg>
      </pc:sldChg>
      <pc:sldChg chg="modSp mod modNotesTx">
        <pc:chgData name="Dasanayake Mudiyanselage Gehan Kavinda Dasanayake (Stud.)" userId="69ce212a-9b5f-4da4-98bd-f6d933cc1f8f" providerId="ADAL" clId="{8E8B450C-1660-47E0-8EE9-D2BCD6D057C8}" dt="2025-07-27T09:18:00.124" v="472"/>
        <pc:sldMkLst>
          <pc:docMk/>
          <pc:sldMk cId="1405710660" sldId="391"/>
        </pc:sldMkLst>
        <pc:spChg chg="mod">
          <ac:chgData name="Dasanayake Mudiyanselage Gehan Kavinda Dasanayake (Stud.)" userId="69ce212a-9b5f-4da4-98bd-f6d933cc1f8f" providerId="ADAL" clId="{8E8B450C-1660-47E0-8EE9-D2BCD6D057C8}" dt="2025-07-26T20:55:26.904" v="231" actId="113"/>
          <ac:spMkLst>
            <pc:docMk/>
            <pc:sldMk cId="1405710660" sldId="391"/>
            <ac:spMk id="10" creationId="{75E0EAEB-19A1-FB32-D149-900D50910002}"/>
          </ac:spMkLst>
        </pc:spChg>
        <pc:spChg chg="mod">
          <ac:chgData name="Dasanayake Mudiyanselage Gehan Kavinda Dasanayake (Stud.)" userId="69ce212a-9b5f-4da4-98bd-f6d933cc1f8f" providerId="ADAL" clId="{8E8B450C-1660-47E0-8EE9-D2BCD6D057C8}" dt="2025-07-26T20:55:47.900" v="234" actId="404"/>
          <ac:spMkLst>
            <pc:docMk/>
            <pc:sldMk cId="1405710660" sldId="391"/>
            <ac:spMk id="12" creationId="{5743BA7A-5BC1-FC76-008B-D36F08660204}"/>
          </ac:spMkLst>
        </pc:spChg>
      </pc:sldChg>
      <pc:sldChg chg="addSp delSp modSp mod modNotesTx">
        <pc:chgData name="Dasanayake Mudiyanselage Gehan Kavinda Dasanayake (Stud.)" userId="69ce212a-9b5f-4da4-98bd-f6d933cc1f8f" providerId="ADAL" clId="{8E8B450C-1660-47E0-8EE9-D2BCD6D057C8}" dt="2025-07-27T09:22:14.933" v="481" actId="20577"/>
        <pc:sldMkLst>
          <pc:docMk/>
          <pc:sldMk cId="4064807311" sldId="392"/>
        </pc:sldMkLst>
        <pc:spChg chg="mod">
          <ac:chgData name="Dasanayake Mudiyanselage Gehan Kavinda Dasanayake (Stud.)" userId="69ce212a-9b5f-4da4-98bd-f6d933cc1f8f" providerId="ADAL" clId="{8E8B450C-1660-47E0-8EE9-D2BCD6D057C8}" dt="2025-07-27T09:22:14.933" v="481" actId="20577"/>
          <ac:spMkLst>
            <pc:docMk/>
            <pc:sldMk cId="4064807311" sldId="392"/>
            <ac:spMk id="3" creationId="{F7DAC20E-EB9A-D385-9847-9BCEDBCCAF03}"/>
          </ac:spMkLst>
        </pc:spChg>
        <pc:spChg chg="add del mod">
          <ac:chgData name="Dasanayake Mudiyanselage Gehan Kavinda Dasanayake (Stud.)" userId="69ce212a-9b5f-4da4-98bd-f6d933cc1f8f" providerId="ADAL" clId="{8E8B450C-1660-47E0-8EE9-D2BCD6D057C8}" dt="2025-07-26T20:14:15.864" v="139" actId="164"/>
          <ac:spMkLst>
            <pc:docMk/>
            <pc:sldMk cId="4064807311" sldId="392"/>
            <ac:spMk id="7" creationId="{DE32A063-3D3F-51D4-825B-9C9B41062BB2}"/>
          </ac:spMkLst>
        </pc:spChg>
        <pc:grpChg chg="add mod">
          <ac:chgData name="Dasanayake Mudiyanselage Gehan Kavinda Dasanayake (Stud.)" userId="69ce212a-9b5f-4da4-98bd-f6d933cc1f8f" providerId="ADAL" clId="{8E8B450C-1660-47E0-8EE9-D2BCD6D057C8}" dt="2025-07-26T20:14:15.864" v="139" actId="164"/>
          <ac:grpSpMkLst>
            <pc:docMk/>
            <pc:sldMk cId="4064807311" sldId="392"/>
            <ac:grpSpMk id="6" creationId="{D91D49A0-C879-D403-49E6-574DE6AEF907}"/>
          </ac:grpSpMkLst>
        </pc:grpChg>
        <pc:picChg chg="add del mod">
          <ac:chgData name="Dasanayake Mudiyanselage Gehan Kavinda Dasanayake (Stud.)" userId="69ce212a-9b5f-4da4-98bd-f6d933cc1f8f" providerId="ADAL" clId="{8E8B450C-1660-47E0-8EE9-D2BCD6D057C8}" dt="2025-07-26T20:14:15.864" v="139" actId="164"/>
          <ac:picMkLst>
            <pc:docMk/>
            <pc:sldMk cId="4064807311" sldId="392"/>
            <ac:picMk id="1029" creationId="{468DFA07-4D20-8A52-3BA8-2444D369708F}"/>
          </ac:picMkLst>
        </pc:picChg>
      </pc:sldChg>
      <pc:sldChg chg="addSp modSp mod modNotesTx">
        <pc:chgData name="Dasanayake Mudiyanselage Gehan Kavinda Dasanayake (Stud.)" userId="69ce212a-9b5f-4da4-98bd-f6d933cc1f8f" providerId="ADAL" clId="{8E8B450C-1660-47E0-8EE9-D2BCD6D057C8}" dt="2025-07-27T09:14:40.977" v="466"/>
        <pc:sldMkLst>
          <pc:docMk/>
          <pc:sldMk cId="4288663649" sldId="393"/>
        </pc:sldMkLst>
        <pc:spChg chg="mod">
          <ac:chgData name="Dasanayake Mudiyanselage Gehan Kavinda Dasanayake (Stud.)" userId="69ce212a-9b5f-4da4-98bd-f6d933cc1f8f" providerId="ADAL" clId="{8E8B450C-1660-47E0-8EE9-D2BCD6D057C8}" dt="2025-07-26T20:13:30.985" v="132" actId="14100"/>
          <ac:spMkLst>
            <pc:docMk/>
            <pc:sldMk cId="4288663649" sldId="393"/>
            <ac:spMk id="2" creationId="{AA2B01AB-7C76-4180-8064-7A2E175CC63A}"/>
          </ac:spMkLst>
        </pc:spChg>
        <pc:spChg chg="mod">
          <ac:chgData name="Dasanayake Mudiyanselage Gehan Kavinda Dasanayake (Stud.)" userId="69ce212a-9b5f-4da4-98bd-f6d933cc1f8f" providerId="ADAL" clId="{8E8B450C-1660-47E0-8EE9-D2BCD6D057C8}" dt="2025-07-26T20:25:47.732" v="186" actId="1076"/>
          <ac:spMkLst>
            <pc:docMk/>
            <pc:sldMk cId="4288663649" sldId="393"/>
            <ac:spMk id="5" creationId="{6834225B-3DDE-BBE9-5E35-75FC3E7764FF}"/>
          </ac:spMkLst>
        </pc:spChg>
        <pc:grpChg chg="add mod">
          <ac:chgData name="Dasanayake Mudiyanselage Gehan Kavinda Dasanayake (Stud.)" userId="69ce212a-9b5f-4da4-98bd-f6d933cc1f8f" providerId="ADAL" clId="{8E8B450C-1660-47E0-8EE9-D2BCD6D057C8}" dt="2025-07-26T20:25:47.732" v="186" actId="1076"/>
          <ac:grpSpMkLst>
            <pc:docMk/>
            <pc:sldMk cId="4288663649" sldId="393"/>
            <ac:grpSpMk id="6" creationId="{A77EA0C8-2524-0B12-6A68-1D26DC97C4D8}"/>
          </ac:grpSpMkLst>
        </pc:grpChg>
        <pc:picChg chg="mod">
          <ac:chgData name="Dasanayake Mudiyanselage Gehan Kavinda Dasanayake (Stud.)" userId="69ce212a-9b5f-4da4-98bd-f6d933cc1f8f" providerId="ADAL" clId="{8E8B450C-1660-47E0-8EE9-D2BCD6D057C8}" dt="2025-07-26T20:25:47.732" v="186" actId="1076"/>
          <ac:picMkLst>
            <pc:docMk/>
            <pc:sldMk cId="4288663649" sldId="393"/>
            <ac:picMk id="4102" creationId="{DA283F8B-D8B6-BA59-D2D5-48B974093E40}"/>
          </ac:picMkLst>
        </pc:picChg>
      </pc:sldChg>
      <pc:sldChg chg="modSp mod modNotesTx">
        <pc:chgData name="Dasanayake Mudiyanselage Gehan Kavinda Dasanayake (Stud.)" userId="69ce212a-9b5f-4da4-98bd-f6d933cc1f8f" providerId="ADAL" clId="{8E8B450C-1660-47E0-8EE9-D2BCD6D057C8}" dt="2025-07-27T09:18:18.609" v="473"/>
        <pc:sldMkLst>
          <pc:docMk/>
          <pc:sldMk cId="269984771" sldId="394"/>
        </pc:sldMkLst>
        <pc:spChg chg="mod">
          <ac:chgData name="Dasanayake Mudiyanselage Gehan Kavinda Dasanayake (Stud.)" userId="69ce212a-9b5f-4da4-98bd-f6d933cc1f8f" providerId="ADAL" clId="{8E8B450C-1660-47E0-8EE9-D2BCD6D057C8}" dt="2025-07-27T08:42:43.330" v="443" actId="113"/>
          <ac:spMkLst>
            <pc:docMk/>
            <pc:sldMk cId="269984771" sldId="394"/>
            <ac:spMk id="9" creationId="{3F372B2A-1667-4C7C-A2FD-9F39C72AA444}"/>
          </ac:spMkLst>
        </pc:spChg>
        <pc:graphicFrameChg chg="modGraphic">
          <ac:chgData name="Dasanayake Mudiyanselage Gehan Kavinda Dasanayake (Stud.)" userId="69ce212a-9b5f-4da4-98bd-f6d933cc1f8f" providerId="ADAL" clId="{8E8B450C-1660-47E0-8EE9-D2BCD6D057C8}" dt="2025-07-27T08:20:52.917" v="301" actId="14734"/>
          <ac:graphicFrameMkLst>
            <pc:docMk/>
            <pc:sldMk cId="269984771" sldId="394"/>
            <ac:graphicFrameMk id="5" creationId="{C56FF825-1F45-4EAF-3157-BC5F622AE9AD}"/>
          </ac:graphicFrameMkLst>
        </pc:graphicFrameChg>
      </pc:sldChg>
      <pc:sldChg chg="addSp modSp mod modNotesTx">
        <pc:chgData name="Dasanayake Mudiyanselage Gehan Kavinda Dasanayake (Stud.)" userId="69ce212a-9b5f-4da4-98bd-f6d933cc1f8f" providerId="ADAL" clId="{8E8B450C-1660-47E0-8EE9-D2BCD6D057C8}" dt="2025-07-27T09:18:44.351" v="475" actId="20577"/>
        <pc:sldMkLst>
          <pc:docMk/>
          <pc:sldMk cId="622755695" sldId="396"/>
        </pc:sldMkLst>
        <pc:spChg chg="mod">
          <ac:chgData name="Dasanayake Mudiyanselage Gehan Kavinda Dasanayake (Stud.)" userId="69ce212a-9b5f-4da4-98bd-f6d933cc1f8f" providerId="ADAL" clId="{8E8B450C-1660-47E0-8EE9-D2BCD6D057C8}" dt="2025-07-26T21:09:10.571" v="266" actId="113"/>
          <ac:spMkLst>
            <pc:docMk/>
            <pc:sldMk cId="622755695" sldId="396"/>
            <ac:spMk id="2" creationId="{CADD096C-F495-6C97-7041-07D6D1E868A4}"/>
          </ac:spMkLst>
        </pc:spChg>
        <pc:picChg chg="add mod">
          <ac:chgData name="Dasanayake Mudiyanselage Gehan Kavinda Dasanayake (Stud.)" userId="69ce212a-9b5f-4da4-98bd-f6d933cc1f8f" providerId="ADAL" clId="{8E8B450C-1660-47E0-8EE9-D2BCD6D057C8}" dt="2025-07-26T21:09:26.595" v="269" actId="1076"/>
          <ac:picMkLst>
            <pc:docMk/>
            <pc:sldMk cId="622755695" sldId="396"/>
            <ac:picMk id="9218" creationId="{7D88E683-40F0-4EEB-88D3-96A8D208C77E}"/>
          </ac:picMkLst>
        </pc:picChg>
      </pc:sldChg>
      <pc:sldChg chg="addSp delSp modSp del mod">
        <pc:chgData name="Dasanayake Mudiyanselage Gehan Kavinda Dasanayake (Stud.)" userId="69ce212a-9b5f-4da4-98bd-f6d933cc1f8f" providerId="ADAL" clId="{8E8B450C-1660-47E0-8EE9-D2BCD6D057C8}" dt="2025-07-26T21:09:30.979" v="270" actId="47"/>
        <pc:sldMkLst>
          <pc:docMk/>
          <pc:sldMk cId="2087034564" sldId="397"/>
        </pc:sldMkLst>
      </pc:sldChg>
      <pc:sldChg chg="addSp modSp mod modNotesTx">
        <pc:chgData name="Dasanayake Mudiyanselage Gehan Kavinda Dasanayake (Stud.)" userId="69ce212a-9b5f-4da4-98bd-f6d933cc1f8f" providerId="ADAL" clId="{8E8B450C-1660-47E0-8EE9-D2BCD6D057C8}" dt="2025-07-27T09:18:56.454" v="476"/>
        <pc:sldMkLst>
          <pc:docMk/>
          <pc:sldMk cId="4038302553" sldId="398"/>
        </pc:sldMkLst>
        <pc:spChg chg="mod">
          <ac:chgData name="Dasanayake Mudiyanselage Gehan Kavinda Dasanayake (Stud.)" userId="69ce212a-9b5f-4da4-98bd-f6d933cc1f8f" providerId="ADAL" clId="{8E8B450C-1660-47E0-8EE9-D2BCD6D057C8}" dt="2025-07-26T21:03:48.405" v="252" actId="1076"/>
          <ac:spMkLst>
            <pc:docMk/>
            <pc:sldMk cId="4038302553" sldId="398"/>
            <ac:spMk id="2" creationId="{D0CB4311-6C1A-505F-5541-1948DD12E43D}"/>
          </ac:spMkLst>
        </pc:spChg>
        <pc:picChg chg="add mod">
          <ac:chgData name="Dasanayake Mudiyanselage Gehan Kavinda Dasanayake (Stud.)" userId="69ce212a-9b5f-4da4-98bd-f6d933cc1f8f" providerId="ADAL" clId="{8E8B450C-1660-47E0-8EE9-D2BCD6D057C8}" dt="2025-07-27T09:09:10.741" v="451" actId="1076"/>
          <ac:picMkLst>
            <pc:docMk/>
            <pc:sldMk cId="4038302553" sldId="398"/>
            <ac:picMk id="8194" creationId="{DAE4B1BF-D2CF-A4AA-00FD-A7CA3730B235}"/>
          </ac:picMkLst>
        </pc:picChg>
        <pc:picChg chg="add mod">
          <ac:chgData name="Dasanayake Mudiyanselage Gehan Kavinda Dasanayake (Stud.)" userId="69ce212a-9b5f-4da4-98bd-f6d933cc1f8f" providerId="ADAL" clId="{8E8B450C-1660-47E0-8EE9-D2BCD6D057C8}" dt="2025-07-27T09:09:10.741" v="451" actId="1076"/>
          <ac:picMkLst>
            <pc:docMk/>
            <pc:sldMk cId="4038302553" sldId="398"/>
            <ac:picMk id="8196" creationId="{8277C1C5-FAE0-01FA-81E6-029972F35322}"/>
          </ac:picMkLst>
        </pc:picChg>
      </pc:sldChg>
      <pc:sldChg chg="modNotesTx">
        <pc:chgData name="Dasanayake Mudiyanselage Gehan Kavinda Dasanayake (Stud.)" userId="69ce212a-9b5f-4da4-98bd-f6d933cc1f8f" providerId="ADAL" clId="{8E8B450C-1660-47E0-8EE9-D2BCD6D057C8}" dt="2025-07-27T09:20:46.825" v="477"/>
        <pc:sldMkLst>
          <pc:docMk/>
          <pc:sldMk cId="2782016889" sldId="399"/>
        </pc:sldMkLst>
      </pc:sldChg>
      <pc:sldChg chg="addSp modSp mod modNotesTx">
        <pc:chgData name="Dasanayake Mudiyanselage Gehan Kavinda Dasanayake (Stud.)" userId="69ce212a-9b5f-4da4-98bd-f6d933cc1f8f" providerId="ADAL" clId="{8E8B450C-1660-47E0-8EE9-D2BCD6D057C8}" dt="2025-07-27T09:15:56.265" v="467"/>
        <pc:sldMkLst>
          <pc:docMk/>
          <pc:sldMk cId="2319981855" sldId="400"/>
        </pc:sldMkLst>
        <pc:spChg chg="mod">
          <ac:chgData name="Dasanayake Mudiyanselage Gehan Kavinda Dasanayake (Stud.)" userId="69ce212a-9b5f-4da4-98bd-f6d933cc1f8f" providerId="ADAL" clId="{8E8B450C-1660-47E0-8EE9-D2BCD6D057C8}" dt="2025-07-26T20:56:13.274" v="236" actId="403"/>
          <ac:spMkLst>
            <pc:docMk/>
            <pc:sldMk cId="2319981855" sldId="400"/>
            <ac:spMk id="7" creationId="{FE9B73F8-CFD8-96CE-5D7B-7A7DC0392DE1}"/>
          </ac:spMkLst>
        </pc:spChg>
        <pc:spChg chg="mod">
          <ac:chgData name="Dasanayake Mudiyanselage Gehan Kavinda Dasanayake (Stud.)" userId="69ce212a-9b5f-4da4-98bd-f6d933cc1f8f" providerId="ADAL" clId="{8E8B450C-1660-47E0-8EE9-D2BCD6D057C8}" dt="2025-07-26T20:31:06.900" v="208" actId="1076"/>
          <ac:spMkLst>
            <pc:docMk/>
            <pc:sldMk cId="2319981855" sldId="400"/>
            <ac:spMk id="13" creationId="{0A48970E-5C67-E99C-FAC5-BC0CB49B4D70}"/>
          </ac:spMkLst>
        </pc:spChg>
        <pc:spChg chg="add mod">
          <ac:chgData name="Dasanayake Mudiyanselage Gehan Kavinda Dasanayake (Stud.)" userId="69ce212a-9b5f-4da4-98bd-f6d933cc1f8f" providerId="ADAL" clId="{8E8B450C-1660-47E0-8EE9-D2BCD6D057C8}" dt="2025-07-26T20:30:58.260" v="207" actId="1076"/>
          <ac:spMkLst>
            <pc:docMk/>
            <pc:sldMk cId="2319981855" sldId="400"/>
            <ac:spMk id="14" creationId="{80C7CB34-CF72-096E-FE87-EFA80478C7AC}"/>
          </ac:spMkLst>
        </pc:spChg>
        <pc:grpChg chg="add mod">
          <ac:chgData name="Dasanayake Mudiyanselage Gehan Kavinda Dasanayake (Stud.)" userId="69ce212a-9b5f-4da4-98bd-f6d933cc1f8f" providerId="ADAL" clId="{8E8B450C-1660-47E0-8EE9-D2BCD6D057C8}" dt="2025-07-26T20:31:20" v="209" actId="14100"/>
          <ac:grpSpMkLst>
            <pc:docMk/>
            <pc:sldMk cId="2319981855" sldId="400"/>
            <ac:grpSpMk id="5" creationId="{89A368CD-2229-FA11-9225-883C07876843}"/>
          </ac:grpSpMkLst>
        </pc:grpChg>
        <pc:grpChg chg="add mod">
          <ac:chgData name="Dasanayake Mudiyanselage Gehan Kavinda Dasanayake (Stud.)" userId="69ce212a-9b5f-4da4-98bd-f6d933cc1f8f" providerId="ADAL" clId="{8E8B450C-1660-47E0-8EE9-D2BCD6D057C8}" dt="2025-07-26T20:30:49.220" v="205" actId="14100"/>
          <ac:grpSpMkLst>
            <pc:docMk/>
            <pc:sldMk cId="2319981855" sldId="400"/>
            <ac:grpSpMk id="11" creationId="{D7935C98-219D-34EE-33CF-978C2377DFF0}"/>
          </ac:grpSpMkLst>
        </pc:grpChg>
        <pc:picChg chg="mod">
          <ac:chgData name="Dasanayake Mudiyanselage Gehan Kavinda Dasanayake (Stud.)" userId="69ce212a-9b5f-4da4-98bd-f6d933cc1f8f" providerId="ADAL" clId="{8E8B450C-1660-47E0-8EE9-D2BCD6D057C8}" dt="2025-07-26T20:31:20" v="209" actId="14100"/>
          <ac:picMkLst>
            <pc:docMk/>
            <pc:sldMk cId="2319981855" sldId="400"/>
            <ac:picMk id="6" creationId="{3365C1A3-CE9C-E9D9-9572-6D2A315C1E7E}"/>
          </ac:picMkLst>
        </pc:picChg>
        <pc:picChg chg="mod">
          <ac:chgData name="Dasanayake Mudiyanselage Gehan Kavinda Dasanayake (Stud.)" userId="69ce212a-9b5f-4da4-98bd-f6d933cc1f8f" providerId="ADAL" clId="{8E8B450C-1660-47E0-8EE9-D2BCD6D057C8}" dt="2025-07-26T20:30:49.220" v="205" actId="14100"/>
          <ac:picMkLst>
            <pc:docMk/>
            <pc:sldMk cId="2319981855" sldId="400"/>
            <ac:picMk id="12" creationId="{4F983C14-E231-FEA5-5702-D68237E57037}"/>
          </ac:picMkLst>
        </pc:picChg>
        <pc:picChg chg="add mod">
          <ac:chgData name="Dasanayake Mudiyanselage Gehan Kavinda Dasanayake (Stud.)" userId="69ce212a-9b5f-4da4-98bd-f6d933cc1f8f" providerId="ADAL" clId="{8E8B450C-1660-47E0-8EE9-D2BCD6D057C8}" dt="2025-07-26T20:30:55.100" v="206" actId="1076"/>
          <ac:picMkLst>
            <pc:docMk/>
            <pc:sldMk cId="2319981855" sldId="400"/>
            <ac:picMk id="5122" creationId="{9B9B0E71-C5E5-5426-D5DE-48C987F980AC}"/>
          </ac:picMkLst>
        </pc:picChg>
      </pc:sldChg>
      <pc:sldChg chg="del">
        <pc:chgData name="Dasanayake Mudiyanselage Gehan Kavinda Dasanayake (Stud.)" userId="69ce212a-9b5f-4da4-98bd-f6d933cc1f8f" providerId="ADAL" clId="{8E8B450C-1660-47E0-8EE9-D2BCD6D057C8}" dt="2025-07-26T19:37:29.472" v="107" actId="47"/>
        <pc:sldMkLst>
          <pc:docMk/>
          <pc:sldMk cId="3268517928" sldId="401"/>
        </pc:sldMkLst>
      </pc:sldChg>
      <pc:sldChg chg="del">
        <pc:chgData name="Dasanayake Mudiyanselage Gehan Kavinda Dasanayake (Stud.)" userId="69ce212a-9b5f-4da4-98bd-f6d933cc1f8f" providerId="ADAL" clId="{8E8B450C-1660-47E0-8EE9-D2BCD6D057C8}" dt="2025-07-26T19:37:33.582" v="108" actId="47"/>
        <pc:sldMkLst>
          <pc:docMk/>
          <pc:sldMk cId="3387715854" sldId="402"/>
        </pc:sldMkLst>
      </pc:sldChg>
      <pc:sldChg chg="del">
        <pc:chgData name="Dasanayake Mudiyanselage Gehan Kavinda Dasanayake (Stud.)" userId="69ce212a-9b5f-4da4-98bd-f6d933cc1f8f" providerId="ADAL" clId="{8E8B450C-1660-47E0-8EE9-D2BCD6D057C8}" dt="2025-07-26T20:02:43.306" v="110" actId="47"/>
        <pc:sldMkLst>
          <pc:docMk/>
          <pc:sldMk cId="4201839756" sldId="403"/>
        </pc:sldMkLst>
      </pc:sldChg>
      <pc:sldChg chg="addSp modSp mod modNotesTx">
        <pc:chgData name="Dasanayake Mudiyanselage Gehan Kavinda Dasanayake (Stud.)" userId="69ce212a-9b5f-4da4-98bd-f6d933cc1f8f" providerId="ADAL" clId="{8E8B450C-1660-47E0-8EE9-D2BCD6D057C8}" dt="2025-07-27T09:17:21.855" v="470"/>
        <pc:sldMkLst>
          <pc:docMk/>
          <pc:sldMk cId="2751078740" sldId="404"/>
        </pc:sldMkLst>
        <pc:spChg chg="mod">
          <ac:chgData name="Dasanayake Mudiyanselage Gehan Kavinda Dasanayake (Stud.)" userId="69ce212a-9b5f-4da4-98bd-f6d933cc1f8f" providerId="ADAL" clId="{8E8B450C-1660-47E0-8EE9-D2BCD6D057C8}" dt="2025-07-26T20:10:49.402" v="126" actId="1076"/>
          <ac:spMkLst>
            <pc:docMk/>
            <pc:sldMk cId="2751078740" sldId="404"/>
            <ac:spMk id="2" creationId="{C6AE0E87-C191-6FEE-60A7-91BD6244DBB5}"/>
          </ac:spMkLst>
        </pc:spChg>
        <pc:spChg chg="mod">
          <ac:chgData name="Dasanayake Mudiyanselage Gehan Kavinda Dasanayake (Stud.)" userId="69ce212a-9b5f-4da4-98bd-f6d933cc1f8f" providerId="ADAL" clId="{8E8B450C-1660-47E0-8EE9-D2BCD6D057C8}" dt="2025-07-26T20:14:37.473" v="140" actId="164"/>
          <ac:spMkLst>
            <pc:docMk/>
            <pc:sldMk cId="2751078740" sldId="404"/>
            <ac:spMk id="8" creationId="{1668C4D4-636A-33FB-E516-8EFA994E9B65}"/>
          </ac:spMkLst>
        </pc:spChg>
        <pc:grpChg chg="add mod">
          <ac:chgData name="Dasanayake Mudiyanselage Gehan Kavinda Dasanayake (Stud.)" userId="69ce212a-9b5f-4da4-98bd-f6d933cc1f8f" providerId="ADAL" clId="{8E8B450C-1660-47E0-8EE9-D2BCD6D057C8}" dt="2025-07-26T20:14:37.473" v="140" actId="164"/>
          <ac:grpSpMkLst>
            <pc:docMk/>
            <pc:sldMk cId="2751078740" sldId="404"/>
            <ac:grpSpMk id="5" creationId="{671F443A-A03E-9953-71A9-739DA2707FAA}"/>
          </ac:grpSpMkLst>
        </pc:grpChg>
        <pc:picChg chg="mod">
          <ac:chgData name="Dasanayake Mudiyanselage Gehan Kavinda Dasanayake (Stud.)" userId="69ce212a-9b5f-4da4-98bd-f6d933cc1f8f" providerId="ADAL" clId="{8E8B450C-1660-47E0-8EE9-D2BCD6D057C8}" dt="2025-07-26T20:14:37.473" v="140" actId="164"/>
          <ac:picMkLst>
            <pc:docMk/>
            <pc:sldMk cId="2751078740" sldId="404"/>
            <ac:picMk id="6148" creationId="{2C8A932C-E30D-9489-88F0-2ED41DB2A058}"/>
          </ac:picMkLst>
        </pc:picChg>
      </pc:sldChg>
      <pc:sldChg chg="addSp modSp mod modNotesTx">
        <pc:chgData name="Dasanayake Mudiyanselage Gehan Kavinda Dasanayake (Stud.)" userId="69ce212a-9b5f-4da4-98bd-f6d933cc1f8f" providerId="ADAL" clId="{8E8B450C-1660-47E0-8EE9-D2BCD6D057C8}" dt="2025-07-27T09:17:33.368" v="471"/>
        <pc:sldMkLst>
          <pc:docMk/>
          <pc:sldMk cId="45490442" sldId="405"/>
        </pc:sldMkLst>
        <pc:spChg chg="mod">
          <ac:chgData name="Dasanayake Mudiyanselage Gehan Kavinda Dasanayake (Stud.)" userId="69ce212a-9b5f-4da4-98bd-f6d933cc1f8f" providerId="ADAL" clId="{8E8B450C-1660-47E0-8EE9-D2BCD6D057C8}" dt="2025-07-26T20:55:56.804" v="235" actId="403"/>
          <ac:spMkLst>
            <pc:docMk/>
            <pc:sldMk cId="45490442" sldId="405"/>
            <ac:spMk id="8" creationId="{7D89476D-58D6-1E47-CE57-397F508730F7}"/>
          </ac:spMkLst>
        </pc:spChg>
        <pc:grpChg chg="add mod">
          <ac:chgData name="Dasanayake Mudiyanselage Gehan Kavinda Dasanayake (Stud.)" userId="69ce212a-9b5f-4da4-98bd-f6d933cc1f8f" providerId="ADAL" clId="{8E8B450C-1660-47E0-8EE9-D2BCD6D057C8}" dt="2025-07-26T20:14:46.634" v="141" actId="164"/>
          <ac:grpSpMkLst>
            <pc:docMk/>
            <pc:sldMk cId="45490442" sldId="405"/>
            <ac:grpSpMk id="2" creationId="{5FF6A18E-F958-4477-25F0-2589F120CC81}"/>
          </ac:grpSpMkLst>
        </pc:grpChg>
        <pc:picChg chg="mod">
          <ac:chgData name="Dasanayake Mudiyanselage Gehan Kavinda Dasanayake (Stud.)" userId="69ce212a-9b5f-4da4-98bd-f6d933cc1f8f" providerId="ADAL" clId="{8E8B450C-1660-47E0-8EE9-D2BCD6D057C8}" dt="2025-07-26T20:14:46.634" v="141" actId="164"/>
          <ac:picMkLst>
            <pc:docMk/>
            <pc:sldMk cId="45490442" sldId="405"/>
            <ac:picMk id="2051" creationId="{72B7FA58-D5A1-DB16-DEFE-1937C5FC3123}"/>
          </ac:picMkLst>
        </pc:picChg>
      </pc:sldChg>
      <pc:sldChg chg="add modNotesTx">
        <pc:chgData name="Dasanayake Mudiyanselage Gehan Kavinda Dasanayake (Stud.)" userId="69ce212a-9b5f-4da4-98bd-f6d933cc1f8f" providerId="ADAL" clId="{8E8B450C-1660-47E0-8EE9-D2BCD6D057C8}" dt="2025-07-27T09:16:42.734" v="469"/>
        <pc:sldMkLst>
          <pc:docMk/>
          <pc:sldMk cId="1617552769" sldId="40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534912-0C6F-4200-57DE-650CC71908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E0AFEC3-33DA-925D-2952-7072A39E8AA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3B347A-A44D-46DB-BBED-B0149C32EEA2}" type="datetimeFigureOut">
              <a:rPr lang="en-US" smtClean="0"/>
              <a:t>7/28/2025</a:t>
            </a:fld>
            <a:endParaRPr lang="en-US"/>
          </a:p>
        </p:txBody>
      </p:sp>
      <p:sp>
        <p:nvSpPr>
          <p:cNvPr id="4" name="Footer Placeholder 3">
            <a:extLst>
              <a:ext uri="{FF2B5EF4-FFF2-40B4-BE49-F238E27FC236}">
                <a16:creationId xmlns:a16="http://schemas.microsoft.com/office/drawing/2014/main" id="{2D8EF204-22A5-B979-B139-762E9212006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C6BD46C-666D-15E8-AEF1-0101DEB972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4D8D5F-3389-45A8-9F1E-7DAAA2C1C053}" type="slidenum">
              <a:rPr lang="en-US" smtClean="0"/>
              <a:t>‹#›</a:t>
            </a:fld>
            <a:endParaRPr lang="en-US"/>
          </a:p>
        </p:txBody>
      </p:sp>
    </p:spTree>
    <p:extLst>
      <p:ext uri="{BB962C8B-B14F-4D97-AF65-F5344CB8AC3E}">
        <p14:creationId xmlns:p14="http://schemas.microsoft.com/office/powerpoint/2010/main" val="360512680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2EB2F-E464-8F0E-0F5F-68386C19B6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370BA-CC5B-E30F-BCAA-06C4A9082BC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2584147-C40E-56B4-2EA3-2C19A10D98F5}"/>
              </a:ext>
            </a:extLst>
          </p:cNvPr>
          <p:cNvSpPr>
            <a:spLocks noGrp="1"/>
          </p:cNvSpPr>
          <p:nvPr>
            <p:ph type="body" idx="1"/>
          </p:nvPr>
        </p:nvSpPr>
        <p:spPr/>
        <p:txBody>
          <a:bodyPr/>
          <a:lstStyle/>
          <a:p>
            <a:pPr marL="158750" indent="0">
              <a:buNone/>
            </a:pPr>
            <a:r>
              <a:rPr lang="en-US" dirty="0"/>
              <a:t>Have you ever thought about what’s really inside a brick? How it’s made or where it ends up after demolition? These are the kinds of questions we explore through Life Cycle Assessment, or LCA.</a:t>
            </a:r>
          </a:p>
        </p:txBody>
      </p:sp>
    </p:spTree>
    <p:extLst>
      <p:ext uri="{BB962C8B-B14F-4D97-AF65-F5344CB8AC3E}">
        <p14:creationId xmlns:p14="http://schemas.microsoft.com/office/powerpoint/2010/main" val="162111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3EA48-9737-C44B-8713-4390EDC85E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CAC428-261B-AD1A-2000-CF2171253B1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A7995FF-1766-8A79-519F-C12EB8917FF8}"/>
              </a:ext>
            </a:extLst>
          </p:cNvPr>
          <p:cNvSpPr>
            <a:spLocks noGrp="1"/>
          </p:cNvSpPr>
          <p:nvPr>
            <p:ph type="body" idx="1"/>
          </p:nvPr>
        </p:nvSpPr>
        <p:spPr/>
        <p:txBody>
          <a:bodyPr/>
          <a:lstStyle/>
          <a:p>
            <a:pPr marL="158750" indent="0">
              <a:buNone/>
            </a:pPr>
            <a:r>
              <a:rPr lang="en-US" dirty="0"/>
              <a:t>Let’s now explore how different types of bricks are made. These three short video stories show us how clay, concrete, and eco bricks go through their life cycle. Pay attention to raw materials, energy used, and the process of shaping and curing.</a:t>
            </a:r>
          </a:p>
        </p:txBody>
      </p:sp>
    </p:spTree>
    <p:extLst>
      <p:ext uri="{BB962C8B-B14F-4D97-AF65-F5344CB8AC3E}">
        <p14:creationId xmlns:p14="http://schemas.microsoft.com/office/powerpoint/2010/main" val="1722463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FB529-A34F-7602-A5AC-CD2C3046D8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F7BA0A-367D-3905-FEB3-D699BD04292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D735FC6-B745-0252-B329-2088F8B04114}"/>
              </a:ext>
            </a:extLst>
          </p:cNvPr>
          <p:cNvSpPr>
            <a:spLocks noGrp="1"/>
          </p:cNvSpPr>
          <p:nvPr>
            <p:ph type="body" idx="1"/>
          </p:nvPr>
        </p:nvSpPr>
        <p:spPr/>
        <p:txBody>
          <a:bodyPr/>
          <a:lstStyle/>
          <a:p>
            <a:pPr marL="158750" indent="0">
              <a:buNone/>
            </a:pPr>
            <a:r>
              <a:rPr lang="en-US" dirty="0"/>
              <a:t>This is where Life Cycle Assessment, or LCA, comes in. LCA helps us measure the total environmental impact of a product like a brick—from the extraction of materials to its final disposal. It’s a way to understand the full story of a product's footprint.</a:t>
            </a:r>
          </a:p>
        </p:txBody>
      </p:sp>
    </p:spTree>
    <p:extLst>
      <p:ext uri="{BB962C8B-B14F-4D97-AF65-F5344CB8AC3E}">
        <p14:creationId xmlns:p14="http://schemas.microsoft.com/office/powerpoint/2010/main" val="4243362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6D527-4533-8F2D-216C-2C203B3585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7DAA1A-214A-A434-5399-8FD869427B5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054BC96-854D-D8D4-EBB5-E404BCD73CC3}"/>
              </a:ext>
            </a:extLst>
          </p:cNvPr>
          <p:cNvSpPr>
            <a:spLocks noGrp="1"/>
          </p:cNvSpPr>
          <p:nvPr>
            <p:ph type="body" idx="1"/>
          </p:nvPr>
        </p:nvSpPr>
        <p:spPr/>
        <p:txBody>
          <a:bodyPr/>
          <a:lstStyle/>
          <a:p>
            <a:pPr marL="158750" indent="0">
              <a:buNone/>
            </a:pPr>
            <a:r>
              <a:rPr lang="en-US" dirty="0"/>
              <a:t>For clay bricks, we start with digging up clay, then mix it with water, mold it, and fire it in kilns. This process uses a lot of energy and water. After use, it can be crushed, reused, or thrown away. Think about where the most impact happens here.</a:t>
            </a:r>
          </a:p>
        </p:txBody>
      </p:sp>
    </p:spTree>
    <p:extLst>
      <p:ext uri="{BB962C8B-B14F-4D97-AF65-F5344CB8AC3E}">
        <p14:creationId xmlns:p14="http://schemas.microsoft.com/office/powerpoint/2010/main" val="3661840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E7101-B59C-54F0-8CD5-97CAE38A5B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0D0FAB-39C8-6FB6-779C-3FCB18C2C28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E59D7FA-C139-EA18-714B-309ACD745430}"/>
              </a:ext>
            </a:extLst>
          </p:cNvPr>
          <p:cNvSpPr>
            <a:spLocks noGrp="1"/>
          </p:cNvSpPr>
          <p:nvPr>
            <p:ph type="body" idx="1"/>
          </p:nvPr>
        </p:nvSpPr>
        <p:spPr/>
        <p:txBody>
          <a:bodyPr/>
          <a:lstStyle/>
          <a:p>
            <a:pPr marL="158750" indent="0">
              <a:buNone/>
            </a:pPr>
            <a:r>
              <a:rPr lang="en-US" dirty="0"/>
              <a:t>Concrete bricks are made from sand, gravel, cement, and water. These materials are mixed and poured into molds, then cured. Unlike clay, they don’t require high heat but still use resources like cement which has a high carbon footprint.</a:t>
            </a:r>
          </a:p>
        </p:txBody>
      </p:sp>
    </p:spTree>
    <p:extLst>
      <p:ext uri="{BB962C8B-B14F-4D97-AF65-F5344CB8AC3E}">
        <p14:creationId xmlns:p14="http://schemas.microsoft.com/office/powerpoint/2010/main" val="3966459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73D8C-0D97-A035-15AD-F0F3A78EE1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9316B-1B44-3306-9196-25CE7607632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BAEFA11-D4D4-71D5-28EB-49B631BC1444}"/>
              </a:ext>
            </a:extLst>
          </p:cNvPr>
          <p:cNvSpPr>
            <a:spLocks noGrp="1"/>
          </p:cNvSpPr>
          <p:nvPr>
            <p:ph type="body" idx="1"/>
          </p:nvPr>
        </p:nvSpPr>
        <p:spPr/>
        <p:txBody>
          <a:bodyPr/>
          <a:lstStyle/>
          <a:p>
            <a:pPr marL="158750" indent="0">
              <a:buNone/>
            </a:pPr>
            <a:r>
              <a:rPr lang="en-US" dirty="0"/>
              <a:t>Eco bricks use plastic waste – a great way to keep plastic out of landfills. They're cleaned, dried, and compacted into bricks. Though not strong enough for big buildings, they’re great for paths or furniture. Their end-of-life recycling can be tricky.</a:t>
            </a:r>
          </a:p>
        </p:txBody>
      </p:sp>
    </p:spTree>
    <p:extLst>
      <p:ext uri="{BB962C8B-B14F-4D97-AF65-F5344CB8AC3E}">
        <p14:creationId xmlns:p14="http://schemas.microsoft.com/office/powerpoint/2010/main" val="3970617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F76A7-E7BD-0BE0-E71B-7E108606F0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F569A3-92E1-C52F-DDF2-45D4BB3B5AB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0415417-D34F-C752-B0E5-E32A11242A35}"/>
              </a:ext>
            </a:extLst>
          </p:cNvPr>
          <p:cNvSpPr>
            <a:spLocks noGrp="1"/>
          </p:cNvSpPr>
          <p:nvPr>
            <p:ph type="body" idx="1"/>
          </p:nvPr>
        </p:nvSpPr>
        <p:spPr/>
        <p:txBody>
          <a:bodyPr/>
          <a:lstStyle/>
          <a:p>
            <a:pPr marL="158750" indent="0">
              <a:buNone/>
            </a:pPr>
            <a:r>
              <a:rPr lang="en-US" dirty="0"/>
              <a:t>Now let’s look at how strong different bricks are. A real-world compression test tells us how much force a brick can withstand. Strength is important when choosing bricks, especially when balancing it with sustainability.</a:t>
            </a:r>
          </a:p>
        </p:txBody>
      </p:sp>
    </p:spTree>
    <p:extLst>
      <p:ext uri="{BB962C8B-B14F-4D97-AF65-F5344CB8AC3E}">
        <p14:creationId xmlns:p14="http://schemas.microsoft.com/office/powerpoint/2010/main" val="2010404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EF097-DA8A-19F8-3BFE-A2C0618BD5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86CD3A-797A-A170-65F6-B93E354F014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C44C299-E1AB-4AD4-952F-64C54AB71588}"/>
              </a:ext>
            </a:extLst>
          </p:cNvPr>
          <p:cNvSpPr>
            <a:spLocks noGrp="1"/>
          </p:cNvSpPr>
          <p:nvPr>
            <p:ph type="body" idx="1"/>
          </p:nvPr>
        </p:nvSpPr>
        <p:spPr/>
        <p:txBody>
          <a:bodyPr/>
          <a:lstStyle/>
          <a:p>
            <a:pPr marL="158750" indent="0">
              <a:buNone/>
            </a:pPr>
            <a:r>
              <a:rPr lang="en-US" dirty="0"/>
              <a:t>These are the sources behind what we’ve learned today. From academic studies on LCA to technical papers on water use and strength, these show how bricks differ in environmental impact. All findings are rooted in credible scientific literature.</a:t>
            </a:r>
          </a:p>
        </p:txBody>
      </p:sp>
    </p:spTree>
    <p:extLst>
      <p:ext uri="{BB962C8B-B14F-4D97-AF65-F5344CB8AC3E}">
        <p14:creationId xmlns:p14="http://schemas.microsoft.com/office/powerpoint/2010/main" val="4157511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DF4E1-44B3-5302-33C8-3DCAF2D95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1409B3-19D3-8290-08F8-B16782AE3CF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F6B6CC7-0DA5-25F5-EB1B-A2437900478A}"/>
              </a:ext>
            </a:extLst>
          </p:cNvPr>
          <p:cNvSpPr>
            <a:spLocks noGrp="1"/>
          </p:cNvSpPr>
          <p:nvPr>
            <p:ph type="body" idx="1"/>
          </p:nvPr>
        </p:nvSpPr>
        <p:spPr/>
        <p:txBody>
          <a:bodyPr/>
          <a:lstStyle/>
          <a:p>
            <a:pPr marL="158750" indent="0">
              <a:buNone/>
            </a:pPr>
            <a:r>
              <a:rPr lang="en-US" dirty="0"/>
              <a:t>Now it’s your turn to design! Use the LCA knowledge to build a model wall. Choose from clay, concrete, or eco bricks. Your goal is to balance strength and sustainability. Use the eco points wisely.</a:t>
            </a:r>
          </a:p>
        </p:txBody>
      </p:sp>
    </p:spTree>
    <p:extLst>
      <p:ext uri="{BB962C8B-B14F-4D97-AF65-F5344CB8AC3E}">
        <p14:creationId xmlns:p14="http://schemas.microsoft.com/office/powerpoint/2010/main" val="2732532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62B59-435A-2F44-6845-46F47CD4D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3ADDBA-47B3-879F-560A-18C3BCB602F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43111E0-CCDF-100F-6C9C-AEE7B5F3C5A6}"/>
              </a:ext>
            </a:extLst>
          </p:cNvPr>
          <p:cNvSpPr>
            <a:spLocks noGrp="1"/>
          </p:cNvSpPr>
          <p:nvPr>
            <p:ph type="body" idx="1"/>
          </p:nvPr>
        </p:nvSpPr>
        <p:spPr/>
        <p:txBody>
          <a:bodyPr/>
          <a:lstStyle/>
          <a:p>
            <a:pPr marL="158750" indent="0">
              <a:buNone/>
            </a:pPr>
            <a:r>
              <a:rPr lang="en-US" dirty="0"/>
              <a:t>You must use at least 40 bricks, keep your eco points under 150, and reach a strength score of 80. You can’t exceed 15 bricks in width. Be strategic – each brick type has a different point cost and strength.</a:t>
            </a:r>
          </a:p>
        </p:txBody>
      </p:sp>
    </p:spTree>
    <p:extLst>
      <p:ext uri="{BB962C8B-B14F-4D97-AF65-F5344CB8AC3E}">
        <p14:creationId xmlns:p14="http://schemas.microsoft.com/office/powerpoint/2010/main" val="250751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Our theme today is ‘Bricks with a Past’. These bricks aren’t just construction materials – they carry stories from the earth, factories, and into homes, and maybe even into our future innovations through reuse.</a:t>
            </a:r>
            <a:endParaRPr dirty="0"/>
          </a:p>
        </p:txBody>
      </p:sp>
      <p:sp>
        <p:nvSpPr>
          <p:cNvPr id="109" name="Google Shape;10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63955-BCE1-96EB-6B9F-90A70DD63D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BCD282-9A91-0EF9-DAAE-8DDD2BC072D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D9B67A8-2F36-68DC-51A6-04CEA3712C8F}"/>
              </a:ext>
            </a:extLst>
          </p:cNvPr>
          <p:cNvSpPr>
            <a:spLocks noGrp="1"/>
          </p:cNvSpPr>
          <p:nvPr>
            <p:ph type="body" idx="1"/>
          </p:nvPr>
        </p:nvSpPr>
        <p:spPr/>
        <p:txBody>
          <a:bodyPr/>
          <a:lstStyle/>
          <a:p>
            <a:pPr marL="158750" indent="0">
              <a:buNone/>
            </a:pPr>
            <a:r>
              <a:rPr lang="en-US" dirty="0"/>
              <a:t>To make it more exciting, surprise events will challenge your plan! For example, a plastic shortage may limit eco bricks, or you might get a subsidy that makes them cheaper. Adapting to these changes is part of sustainable design thinking!</a:t>
            </a:r>
          </a:p>
        </p:txBody>
      </p:sp>
    </p:spTree>
    <p:extLst>
      <p:ext uri="{BB962C8B-B14F-4D97-AF65-F5344CB8AC3E}">
        <p14:creationId xmlns:p14="http://schemas.microsoft.com/office/powerpoint/2010/main" val="3161861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DE43A-F9C2-F4EF-5D28-8FB9575FD7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4EA379-2D54-C75C-68EF-FBF30CDFFC9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E4F5AAC-9A9A-096D-AA7A-6E6BB9576BB0}"/>
              </a:ext>
            </a:extLst>
          </p:cNvPr>
          <p:cNvSpPr>
            <a:spLocks noGrp="1"/>
          </p:cNvSpPr>
          <p:nvPr>
            <p:ph type="body" idx="1"/>
          </p:nvPr>
        </p:nvSpPr>
        <p:spPr/>
        <p:txBody>
          <a:bodyPr/>
          <a:lstStyle/>
          <a:p>
            <a:pPr marL="158750" indent="0">
              <a:buNone/>
            </a:pPr>
            <a:r>
              <a:rPr lang="en-US" dirty="0"/>
              <a:t>As the last part of your activity, prepare a poster that presents your wall. Explain your material choices and why you used them. Show your final eco points and strength score. Include a photo or drawing of your wall design. Most importantly, reflect on the trade-offs you made between strength and environmental impact. Then, present your design to the class as if you're pitching a real-world sustainable solution.</a:t>
            </a:r>
          </a:p>
        </p:txBody>
      </p:sp>
    </p:spTree>
    <p:extLst>
      <p:ext uri="{BB962C8B-B14F-4D97-AF65-F5344CB8AC3E}">
        <p14:creationId xmlns:p14="http://schemas.microsoft.com/office/powerpoint/2010/main" val="1932641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Congratulations! You've now applied real-world tools to design sustainably. Whether you're an engineer, architect, or citizen, understanding life cycles helps us reduce waste and protect our planet. Go forth and design with purpose. Thank you for your creativity and engagement!</a:t>
            </a:r>
          </a:p>
        </p:txBody>
      </p:sp>
    </p:spTree>
    <p:extLst>
      <p:ext uri="{BB962C8B-B14F-4D97-AF65-F5344CB8AC3E}">
        <p14:creationId xmlns:p14="http://schemas.microsoft.com/office/powerpoint/2010/main" val="3377729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43C3D-92FB-DA59-BC07-8A24B91E9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76DC44-E15A-FAE1-32AB-5C1CCAADE0F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B886075-D239-81C9-8B2B-1A32A69F00B1}"/>
              </a:ext>
            </a:extLst>
          </p:cNvPr>
          <p:cNvSpPr>
            <a:spLocks noGrp="1"/>
          </p:cNvSpPr>
          <p:nvPr>
            <p:ph type="body" idx="1"/>
          </p:nvPr>
        </p:nvSpPr>
        <p:spPr/>
        <p:txBody>
          <a:bodyPr/>
          <a:lstStyle/>
          <a:p>
            <a:pPr marL="158750" indent="0">
              <a:buNone/>
            </a:pPr>
            <a:r>
              <a:rPr lang="en-US" dirty="0"/>
              <a:t>Congratulations! You've now applied real-world tools to design sustainably. Whether you're an engineer, architect, or citizen, understanding life cycles helps us reduce waste and protect our planet. Go forth and design with purpose. Thank you for your creativity and engagement!</a:t>
            </a:r>
          </a:p>
        </p:txBody>
      </p:sp>
    </p:spTree>
    <p:extLst>
      <p:ext uri="{BB962C8B-B14F-4D97-AF65-F5344CB8AC3E}">
        <p14:creationId xmlns:p14="http://schemas.microsoft.com/office/powerpoint/2010/main" val="3931944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050" dirty="0"/>
              <a:t>Today, we’ll follow a brick's journey – from raw material to end-of-life. You'll get to think critically about its environmental impacts and imagine how we can make better choices as future designers, builders, or consumers.</a:t>
            </a:r>
          </a:p>
        </p:txBody>
      </p:sp>
    </p:spTree>
    <p:extLst>
      <p:ext uri="{BB962C8B-B14F-4D97-AF65-F5344CB8AC3E}">
        <p14:creationId xmlns:p14="http://schemas.microsoft.com/office/powerpoint/2010/main" val="4226260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5F892-C268-3715-F151-133152FCF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DB1E06-9B08-9EAB-FD13-8E2C941C054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F60359D-4507-9AC7-4DDB-2813525DAB96}"/>
              </a:ext>
            </a:extLst>
          </p:cNvPr>
          <p:cNvSpPr>
            <a:spLocks noGrp="1"/>
          </p:cNvSpPr>
          <p:nvPr>
            <p:ph type="body" idx="1"/>
          </p:nvPr>
        </p:nvSpPr>
        <p:spPr/>
        <p:txBody>
          <a:bodyPr/>
          <a:lstStyle/>
          <a:p>
            <a:pPr marL="158750" indent="0">
              <a:buNone/>
            </a:pPr>
            <a:r>
              <a:rPr lang="en-US" dirty="0"/>
              <a:t>Here’s what we aim to learn: understand Life Cycle Assessment, compare different brick types, and apply this knowledge in a team activity where you’ll build a model wall. We’ll also reflect on the balance between sustainability, strength, and aesthetics.</a:t>
            </a:r>
          </a:p>
        </p:txBody>
      </p:sp>
    </p:spTree>
    <p:extLst>
      <p:ext uri="{BB962C8B-B14F-4D97-AF65-F5344CB8AC3E}">
        <p14:creationId xmlns:p14="http://schemas.microsoft.com/office/powerpoint/2010/main" val="1584750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C2240-0503-0E6B-010A-F61B6C3DE5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9444A-4655-E3B8-C37F-B5FC8A89A93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CA3D2F3-B993-823E-3386-EF7C54296219}"/>
              </a:ext>
            </a:extLst>
          </p:cNvPr>
          <p:cNvSpPr>
            <a:spLocks noGrp="1"/>
          </p:cNvSpPr>
          <p:nvPr>
            <p:ph type="body" idx="1"/>
          </p:nvPr>
        </p:nvSpPr>
        <p:spPr/>
        <p:txBody>
          <a:bodyPr/>
          <a:lstStyle/>
          <a:p>
            <a:pPr marL="158750" indent="0">
              <a:buNone/>
            </a:pPr>
            <a:r>
              <a:rPr lang="en-US" dirty="0"/>
              <a:t>Let’s warm up with a quiz. What’s the most common material in red bricks? It’s clay – dug from the earth and hardened in kilns. This gives us our first clue about where environmental impact begins.</a:t>
            </a:r>
          </a:p>
        </p:txBody>
      </p:sp>
    </p:spTree>
    <p:extLst>
      <p:ext uri="{BB962C8B-B14F-4D97-AF65-F5344CB8AC3E}">
        <p14:creationId xmlns:p14="http://schemas.microsoft.com/office/powerpoint/2010/main" val="426921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706D8-21B7-7580-D266-FB368F8F33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C0B4D2-8D8F-5DB0-74BE-AAC99B58AB1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9A0E5CE-D0BC-9D05-4B76-962680364AA2}"/>
              </a:ext>
            </a:extLst>
          </p:cNvPr>
          <p:cNvSpPr>
            <a:spLocks noGrp="1"/>
          </p:cNvSpPr>
          <p:nvPr>
            <p:ph type="body" idx="1"/>
          </p:nvPr>
        </p:nvSpPr>
        <p:spPr/>
        <p:txBody>
          <a:bodyPr/>
          <a:lstStyle/>
          <a:p>
            <a:pPr marL="158750" indent="0">
              <a:buNone/>
            </a:pPr>
            <a:r>
              <a:rPr lang="en-US" dirty="0"/>
              <a:t>Next question: Which type of brick is usually the most eco-friendly? Recycled plastic bricks! They reuse waste and need less energy, though they might lack the strength of traditional options.</a:t>
            </a:r>
          </a:p>
        </p:txBody>
      </p:sp>
    </p:spTree>
    <p:extLst>
      <p:ext uri="{BB962C8B-B14F-4D97-AF65-F5344CB8AC3E}">
        <p14:creationId xmlns:p14="http://schemas.microsoft.com/office/powerpoint/2010/main" val="3112498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Which part of brickmaking emits the most CO₂? It’s firing in a kiln. This high-temperature step burns a lot of fossil fuel – a key area where innovation can reduce emissions.</a:t>
            </a:r>
          </a:p>
        </p:txBody>
      </p:sp>
    </p:spTree>
    <p:extLst>
      <p:ext uri="{BB962C8B-B14F-4D97-AF65-F5344CB8AC3E}">
        <p14:creationId xmlns:p14="http://schemas.microsoft.com/office/powerpoint/2010/main" val="486282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Which brick type uses the most water? Clay bricks. Water is needed in shaping and firing – another area to watch in sustainable manufacturing.</a:t>
            </a:r>
          </a:p>
        </p:txBody>
      </p:sp>
    </p:spTree>
    <p:extLst>
      <p:ext uri="{BB962C8B-B14F-4D97-AF65-F5344CB8AC3E}">
        <p14:creationId xmlns:p14="http://schemas.microsoft.com/office/powerpoint/2010/main" val="2122586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Can eco bricks be made from plastic, banana leaves, eggshells? Actually – all of the above! Eco bricks embrace reuse and biomaterials, showing that innovation in sustainability starts with imagination.</a:t>
            </a:r>
          </a:p>
        </p:txBody>
      </p:sp>
    </p:spTree>
    <p:extLst>
      <p:ext uri="{BB962C8B-B14F-4D97-AF65-F5344CB8AC3E}">
        <p14:creationId xmlns:p14="http://schemas.microsoft.com/office/powerpoint/2010/main" val="2248254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er">
  <p:cSld name="Leer">
    <p:spTree>
      <p:nvGrpSpPr>
        <p:cNvPr id="1" name="Shape 12"/>
        <p:cNvGrpSpPr/>
        <p:nvPr/>
      </p:nvGrpSpPr>
      <p:grpSpPr>
        <a:xfrm>
          <a:off x="0" y="0"/>
          <a:ext cx="0" cy="0"/>
          <a:chOff x="0" y="0"/>
          <a:chExt cx="0" cy="0"/>
        </a:xfrm>
      </p:grpSpPr>
      <p:sp>
        <p:nvSpPr>
          <p:cNvPr id="13" name="Google Shape;13;p6"/>
          <p:cNvSpPr txBox="1">
            <a:spLocks noGrp="1"/>
          </p:cNvSpPr>
          <p:nvPr>
            <p:ph type="title"/>
          </p:nvPr>
        </p:nvSpPr>
        <p:spPr>
          <a:xfrm>
            <a:off x="648000" y="2520000"/>
            <a:ext cx="10980000" cy="720000"/>
          </a:xfrm>
          <a:prstGeom prst="rect">
            <a:avLst/>
          </a:prstGeom>
          <a:noFill/>
          <a:ln>
            <a:noFill/>
          </a:ln>
        </p:spPr>
        <p:txBody>
          <a:bodyPr spcFirstLastPara="1" wrap="square" lIns="0" tIns="0" rIns="0" bIns="0" anchor="t" anchorCtr="0">
            <a:normAutofit/>
          </a:bodyPr>
          <a:lstStyle>
            <a:lvl1pPr marR="0" lvl="0" algn="ctr" rtl="0">
              <a:lnSpc>
                <a:spcPct val="90000"/>
              </a:lnSpc>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14"/>
        <p:cNvGrpSpPr/>
        <p:nvPr/>
      </p:nvGrpSpPr>
      <p:grpSpPr>
        <a:xfrm>
          <a:off x="0" y="0"/>
          <a:ext cx="0" cy="0"/>
          <a:chOff x="0" y="0"/>
          <a:chExt cx="0" cy="0"/>
        </a:xfrm>
      </p:grpSpPr>
      <p:sp>
        <p:nvSpPr>
          <p:cNvPr id="15" name="Google Shape;15;p7"/>
          <p:cNvSpPr txBox="1">
            <a:spLocks noGrp="1"/>
          </p:cNvSpPr>
          <p:nvPr>
            <p:ph type="ctrTitle"/>
          </p:nvPr>
        </p:nvSpPr>
        <p:spPr>
          <a:xfrm>
            <a:off x="648000" y="2160000"/>
            <a:ext cx="10980000" cy="1800000"/>
          </a:xfrm>
          <a:prstGeom prst="rect">
            <a:avLst/>
          </a:prstGeom>
          <a:noFill/>
          <a:ln>
            <a:noFill/>
          </a:ln>
        </p:spPr>
        <p:txBody>
          <a:bodyPr spcFirstLastPara="1" wrap="square" lIns="0" tIns="0" rIns="0" bIns="0" anchor="t" anchorCtr="0">
            <a:noAutofit/>
          </a:bodyPr>
          <a:lstStyle>
            <a:lvl1pPr marR="0" lvl="0" algn="ctr" rtl="0">
              <a:lnSpc>
                <a:spcPct val="90000"/>
              </a:lnSpc>
              <a:spcBef>
                <a:spcPts val="0"/>
              </a:spcBef>
              <a:spcAft>
                <a:spcPts val="0"/>
              </a:spcAft>
              <a:buClr>
                <a:srgbClr val="FFFFFF"/>
              </a:buClr>
              <a:buSzPts val="6000"/>
              <a:buFont typeface="Arial"/>
              <a:buNone/>
              <a:defRPr sz="60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7"/>
          <p:cNvSpPr txBox="1">
            <a:spLocks noGrp="1"/>
          </p:cNvSpPr>
          <p:nvPr>
            <p:ph type="subTitle" idx="1"/>
          </p:nvPr>
        </p:nvSpPr>
        <p:spPr>
          <a:xfrm>
            <a:off x="648000" y="4140000"/>
            <a:ext cx="10980000" cy="540000"/>
          </a:xfrm>
          <a:prstGeom prst="rect">
            <a:avLst/>
          </a:prstGeom>
          <a:noFill/>
          <a:ln>
            <a:noFill/>
          </a:ln>
        </p:spPr>
        <p:txBody>
          <a:bodyPr spcFirstLastPara="1" wrap="square" lIns="0" tIns="0" rIns="0" bIns="0" anchor="t" anchorCtr="0">
            <a:noAutofit/>
          </a:bodyPr>
          <a:lstStyle>
            <a:lvl1pPr marR="0" lvl="0" algn="ctr" rtl="0">
              <a:lnSpc>
                <a:spcPct val="90000"/>
              </a:lnSpc>
              <a:spcBef>
                <a:spcPts val="100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1pPr>
            <a:lvl2pPr marR="0" lvl="1" algn="ctr" rtl="0">
              <a:lnSpc>
                <a:spcPct val="90000"/>
              </a:lnSpc>
              <a:spcBef>
                <a:spcPts val="5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2pPr>
            <a:lvl3pPr marR="0" lvl="2" algn="ctr" rtl="0">
              <a:lnSpc>
                <a:spcPct val="90000"/>
              </a:lnSpc>
              <a:spcBef>
                <a:spcPts val="50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3pPr>
            <a:lvl4pPr marR="0" lvl="3" algn="ctr" rtl="0">
              <a:lnSpc>
                <a:spcPct val="90000"/>
              </a:lnSpc>
              <a:spcBef>
                <a:spcPts val="50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4pPr>
            <a:lvl5pPr marR="0" lvl="4" algn="ctr" rtl="0">
              <a:lnSpc>
                <a:spcPct val="90000"/>
              </a:lnSpc>
              <a:spcBef>
                <a:spcPts val="50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 und Inhalt">
  <p:cSld name="Titel und Inhalt">
    <p:spTree>
      <p:nvGrpSpPr>
        <p:cNvPr id="1" name="Shape 34"/>
        <p:cNvGrpSpPr/>
        <p:nvPr/>
      </p:nvGrpSpPr>
      <p:grpSpPr>
        <a:xfrm>
          <a:off x="0" y="0"/>
          <a:ext cx="0" cy="0"/>
          <a:chOff x="0" y="0"/>
          <a:chExt cx="0" cy="0"/>
        </a:xfrm>
      </p:grpSpPr>
      <p:sp>
        <p:nvSpPr>
          <p:cNvPr id="35" name="Google Shape;35;p9"/>
          <p:cNvSpPr txBox="1">
            <a:spLocks noGrp="1"/>
          </p:cNvSpPr>
          <p:nvPr>
            <p:ph type="body" idx="1"/>
          </p:nvPr>
        </p:nvSpPr>
        <p:spPr>
          <a:xfrm>
            <a:off x="648000" y="1089891"/>
            <a:ext cx="10980000" cy="427181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rgbClr val="00B0F0"/>
              </a:buClr>
              <a:buSzPct val="80000"/>
              <a:buFont typeface="Wingdings" panose="05000000000000000000" pitchFamily="2" charset="2"/>
              <a:buChar char="Ø"/>
              <a:defRPr/>
            </a:lvl1pPr>
            <a:lvl2pPr marL="914400" lvl="1" indent="-342900" algn="l">
              <a:lnSpc>
                <a:spcPct val="90000"/>
              </a:lnSpc>
              <a:spcBef>
                <a:spcPts val="500"/>
              </a:spcBef>
              <a:spcAft>
                <a:spcPts val="0"/>
              </a:spcAft>
              <a:buClr>
                <a:srgbClr val="000000"/>
              </a:buClr>
              <a:buSzPts val="1800"/>
              <a:buChar char="•"/>
              <a:defRPr/>
            </a:lvl2pPr>
            <a:lvl3pPr marL="1371600" lvl="2" indent="-342900" algn="l">
              <a:lnSpc>
                <a:spcPct val="90000"/>
              </a:lnSpc>
              <a:spcBef>
                <a:spcPts val="500"/>
              </a:spcBef>
              <a:spcAft>
                <a:spcPts val="0"/>
              </a:spcAft>
              <a:buClr>
                <a:srgbClr val="000000"/>
              </a:buClr>
              <a:buSzPts val="1800"/>
              <a:buChar char="•"/>
              <a:defRPr/>
            </a:lvl3pPr>
            <a:lvl4pPr marL="1828800" lvl="3" indent="-342900" algn="l">
              <a:lnSpc>
                <a:spcPct val="90000"/>
              </a:lnSpc>
              <a:spcBef>
                <a:spcPts val="500"/>
              </a:spcBef>
              <a:spcAft>
                <a:spcPts val="0"/>
              </a:spcAft>
              <a:buClr>
                <a:srgbClr val="000000"/>
              </a:buClr>
              <a:buSzPts val="1800"/>
              <a:buChar char="•"/>
              <a:defRPr/>
            </a:lvl4pPr>
            <a:lvl5pPr marL="2286000" lvl="4" indent="-342900" algn="l">
              <a:lnSpc>
                <a:spcPct val="90000"/>
              </a:lnSpc>
              <a:spcBef>
                <a:spcPts val="50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9"/>
          <p:cNvSpPr txBox="1">
            <a:spLocks noGrp="1"/>
          </p:cNvSpPr>
          <p:nvPr>
            <p:ph type="title"/>
          </p:nvPr>
        </p:nvSpPr>
        <p:spPr>
          <a:xfrm>
            <a:off x="648000" y="234000"/>
            <a:ext cx="10980000" cy="7200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AA9DC"/>
              </a:buClr>
              <a:buSzPts val="1800"/>
              <a:buNone/>
              <a:defRPr sz="4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Slide Number Placeholder 1">
            <a:extLst>
              <a:ext uri="{FF2B5EF4-FFF2-40B4-BE49-F238E27FC236}">
                <a16:creationId xmlns:a16="http://schemas.microsoft.com/office/drawing/2014/main" id="{588CA284-3929-45E0-AFDB-26CB61B21713}"/>
              </a:ext>
            </a:extLst>
          </p:cNvPr>
          <p:cNvSpPr>
            <a:spLocks noGrp="1"/>
          </p:cNvSpPr>
          <p:nvPr>
            <p:ph type="sldNum" sz="quarter" idx="4"/>
          </p:nvPr>
        </p:nvSpPr>
        <p:spPr>
          <a:xfrm>
            <a:off x="11730183" y="5520403"/>
            <a:ext cx="461817" cy="365125"/>
          </a:xfrm>
          <a:prstGeom prst="rect">
            <a:avLst/>
          </a:prstGeom>
        </p:spPr>
        <p:txBody>
          <a:bodyPr vert="horz" lIns="91440" tIns="45720" rIns="91440" bIns="45720" rtlCol="0" anchor="ctr"/>
          <a:lstStyle>
            <a:lvl1pPr algn="r">
              <a:defRPr sz="1400" b="0">
                <a:solidFill>
                  <a:schemeClr val="tx1">
                    <a:tint val="82000"/>
                  </a:schemeClr>
                </a:solidFill>
              </a:defRPr>
            </a:lvl1pPr>
          </a:lstStyle>
          <a:p>
            <a:fld id="{88FDA046-6BB8-458C-8791-5964652CF6F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p:nvPr/>
        </p:nvSpPr>
        <p:spPr>
          <a:xfrm>
            <a:off x="0" y="0"/>
            <a:ext cx="12192000" cy="6858000"/>
          </a:xfrm>
          <a:prstGeom prst="rect">
            <a:avLst/>
          </a:prstGeom>
          <a:solidFill>
            <a:srgbClr val="0AA0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Google Shape;7;p5"/>
          <p:cNvSpPr/>
          <p:nvPr/>
        </p:nvSpPr>
        <p:spPr>
          <a:xfrm rot="5400000">
            <a:off x="-1" y="-1"/>
            <a:ext cx="2188723" cy="2188723"/>
          </a:xfrm>
          <a:prstGeom prst="rtTriangle">
            <a:avLst/>
          </a:prstGeom>
          <a:solidFill>
            <a:srgbClr val="6CC6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8" name="Google Shape;8;p5"/>
          <p:cNvPicPr preferRelativeResize="0"/>
          <p:nvPr/>
        </p:nvPicPr>
        <p:blipFill rotWithShape="1">
          <a:blip r:embed="rId4">
            <a:alphaModFix/>
          </a:blip>
          <a:srcRect/>
          <a:stretch/>
        </p:blipFill>
        <p:spPr>
          <a:xfrm>
            <a:off x="629712" y="5709094"/>
            <a:ext cx="3280117" cy="975170"/>
          </a:xfrm>
          <a:prstGeom prst="rect">
            <a:avLst/>
          </a:prstGeom>
          <a:noFill/>
          <a:ln>
            <a:noFill/>
          </a:ln>
        </p:spPr>
      </p:pic>
      <p:sp>
        <p:nvSpPr>
          <p:cNvPr id="9" name="Google Shape;9;p5"/>
          <p:cNvSpPr txBox="1"/>
          <p:nvPr/>
        </p:nvSpPr>
        <p:spPr>
          <a:xfrm>
            <a:off x="9025128" y="5654231"/>
            <a:ext cx="2715768" cy="64633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it-IT" sz="1800" b="1" i="0" u="none" strike="noStrike" cap="none">
                <a:solidFill>
                  <a:schemeClr val="lt1"/>
                </a:solidFill>
                <a:latin typeface="Open Sans"/>
                <a:ea typeface="Open Sans"/>
                <a:cs typeface="Open Sans"/>
                <a:sym typeface="Open Sans"/>
              </a:rPr>
              <a:t>Europa noch näher</a:t>
            </a:r>
            <a:br>
              <a:rPr lang="it-IT" sz="1800" b="1" i="0" u="none" strike="noStrike" cap="none">
                <a:solidFill>
                  <a:schemeClr val="lt1"/>
                </a:solidFill>
                <a:latin typeface="Open Sans"/>
                <a:ea typeface="Open Sans"/>
                <a:cs typeface="Open Sans"/>
                <a:sym typeface="Open Sans"/>
              </a:rPr>
            </a:br>
            <a:r>
              <a:rPr lang="it-IT" sz="1800" b="1" i="0" u="none" strike="noStrike" cap="none">
                <a:solidFill>
                  <a:schemeClr val="lt1"/>
                </a:solidFill>
                <a:latin typeface="Open Sans"/>
                <a:ea typeface="Open Sans"/>
                <a:cs typeface="Open Sans"/>
                <a:sym typeface="Open Sans"/>
              </a:rPr>
              <a:t>Un’Europa più vicina</a:t>
            </a:r>
            <a:endParaRPr sz="1800" b="0" i="0" u="none" strike="noStrike" cap="none">
              <a:solidFill>
                <a:schemeClr val="lt1"/>
              </a:solidFill>
              <a:latin typeface="Open Sans"/>
              <a:ea typeface="Open Sans"/>
              <a:cs typeface="Open Sans"/>
              <a:sym typeface="Open Sans"/>
            </a:endParaRPr>
          </a:p>
        </p:txBody>
      </p:sp>
      <p:cxnSp>
        <p:nvCxnSpPr>
          <p:cNvPr id="10" name="Google Shape;10;p5"/>
          <p:cNvCxnSpPr/>
          <p:nvPr/>
        </p:nvCxnSpPr>
        <p:spPr>
          <a:xfrm>
            <a:off x="629712" y="5584723"/>
            <a:ext cx="10998288" cy="0"/>
          </a:xfrm>
          <a:prstGeom prst="straightConnector1">
            <a:avLst/>
          </a:prstGeom>
          <a:noFill/>
          <a:ln w="12700" cap="flat" cmpd="sng">
            <a:solidFill>
              <a:schemeClr val="lt1"/>
            </a:solidFill>
            <a:prstDash val="solid"/>
            <a:miter lim="800000"/>
            <a:headEnd type="none" w="sm" len="sm"/>
            <a:tailEnd type="none" w="sm" len="sm"/>
          </a:ln>
        </p:spPr>
      </p:cxnSp>
      <p:sp>
        <p:nvSpPr>
          <p:cNvPr id="11" name="Google Shape;11;p5"/>
          <p:cNvSpPr txBox="1"/>
          <p:nvPr/>
        </p:nvSpPr>
        <p:spPr>
          <a:xfrm>
            <a:off x="555115" y="549367"/>
            <a:ext cx="7071369"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i="0" u="none" strike="noStrike" cap="none">
                <a:solidFill>
                  <a:schemeClr val="lt1"/>
                </a:solidFill>
                <a:latin typeface="Open Sans"/>
                <a:ea typeface="Open Sans"/>
                <a:cs typeface="Open Sans"/>
                <a:sym typeface="Open Sans"/>
              </a:rPr>
              <a:t>Interreg VI – A Italia - Österreich</a:t>
            </a:r>
            <a:br>
              <a:rPr lang="it-IT" sz="1800" b="1" i="0" u="none" strike="noStrike" cap="none">
                <a:solidFill>
                  <a:schemeClr val="lt1"/>
                </a:solidFill>
                <a:latin typeface="Open Sans"/>
                <a:ea typeface="Open Sans"/>
                <a:cs typeface="Open Sans"/>
                <a:sym typeface="Open Sans"/>
              </a:rPr>
            </a:br>
            <a:r>
              <a:rPr lang="it-IT" sz="1800" b="1" i="0" u="none" strike="noStrike" cap="none">
                <a:solidFill>
                  <a:schemeClr val="lt1"/>
                </a:solidFill>
                <a:latin typeface="Open Sans"/>
                <a:ea typeface="Open Sans"/>
                <a:cs typeface="Open Sans"/>
                <a:sym typeface="Open Sans"/>
              </a:rPr>
              <a:t>Kooperationsprogramm</a:t>
            </a:r>
            <a:endParaRPr sz="1800" b="1">
              <a:solidFill>
                <a:schemeClr val="lt1"/>
              </a:solidFill>
              <a:latin typeface="Open Sans"/>
              <a:ea typeface="Open Sans"/>
              <a:cs typeface="Open Sans"/>
              <a:sym typeface="Open Sans"/>
            </a:endParaRPr>
          </a:p>
          <a:p>
            <a:pPr marL="0" marR="0" lvl="0" indent="0" algn="l" rtl="0">
              <a:spcBef>
                <a:spcPts val="0"/>
              </a:spcBef>
              <a:spcAft>
                <a:spcPts val="0"/>
              </a:spcAft>
              <a:buNone/>
            </a:pPr>
            <a:r>
              <a:rPr lang="it-IT" sz="1800" b="1">
                <a:solidFill>
                  <a:schemeClr val="lt1"/>
                </a:solidFill>
                <a:latin typeface="Open Sans"/>
                <a:ea typeface="Open Sans"/>
                <a:cs typeface="Open Sans"/>
                <a:sym typeface="Open Sans"/>
              </a:rPr>
              <a:t>Programma di cooperazione</a:t>
            </a:r>
            <a:endParaRPr/>
          </a:p>
          <a:p>
            <a:pPr marL="0" marR="0" lvl="0" indent="0" algn="l" rtl="0">
              <a:spcBef>
                <a:spcPts val="0"/>
              </a:spcBef>
              <a:spcAft>
                <a:spcPts val="0"/>
              </a:spcAft>
              <a:buNone/>
            </a:pPr>
            <a:r>
              <a:rPr lang="it-IT" sz="1800" b="1">
                <a:solidFill>
                  <a:schemeClr val="lt1"/>
                </a:solidFill>
                <a:latin typeface="Open Sans"/>
                <a:ea typeface="Open Sans"/>
                <a:cs typeface="Open Sans"/>
                <a:sym typeface="Open Sans"/>
              </a:rPr>
              <a:t>2021-2027</a:t>
            </a:r>
            <a:endParaRPr sz="1800">
              <a:solidFill>
                <a:schemeClr val="lt1"/>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
        <p:cNvGrpSpPr/>
        <p:nvPr/>
      </p:nvGrpSpPr>
      <p:grpSpPr>
        <a:xfrm>
          <a:off x="0" y="0"/>
          <a:ext cx="0" cy="0"/>
          <a:chOff x="0" y="0"/>
          <a:chExt cx="0" cy="0"/>
        </a:xfrm>
      </p:grpSpPr>
      <p:sp>
        <p:nvSpPr>
          <p:cNvPr id="29" name="Google Shape;29;p8"/>
          <p:cNvSpPr txBox="1">
            <a:spLocks noGrp="1"/>
          </p:cNvSpPr>
          <p:nvPr>
            <p:ph type="body" idx="1"/>
          </p:nvPr>
        </p:nvSpPr>
        <p:spPr>
          <a:xfrm>
            <a:off x="648000" y="3060000"/>
            <a:ext cx="10980000" cy="2340000"/>
          </a:xfrm>
          <a:prstGeom prst="rect">
            <a:avLst/>
          </a:prstGeom>
          <a:noFill/>
          <a:ln>
            <a:noFill/>
          </a:ln>
        </p:spPr>
        <p:txBody>
          <a:bodyPr spcFirstLastPara="1" wrap="square" lIns="0" tIns="0" rIns="0" bIns="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381000" algn="l" rtl="0">
              <a:lnSpc>
                <a:spcPct val="90000"/>
              </a:lnSpc>
              <a:spcBef>
                <a:spcPts val="50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2pPr>
            <a:lvl3pPr marL="1371600" marR="0" lvl="2"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0" name="Google Shape;30;p8"/>
          <p:cNvSpPr txBox="1">
            <a:spLocks noGrp="1"/>
          </p:cNvSpPr>
          <p:nvPr>
            <p:ph type="title"/>
          </p:nvPr>
        </p:nvSpPr>
        <p:spPr>
          <a:xfrm>
            <a:off x="648000" y="2160000"/>
            <a:ext cx="10980000" cy="7200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rgbClr val="0AA9DC"/>
              </a:buClr>
              <a:buSzPts val="4400"/>
              <a:buFont typeface="Arial"/>
              <a:buNone/>
              <a:defRPr sz="4400" b="0" i="0" u="none" strike="noStrike" cap="none">
                <a:solidFill>
                  <a:srgbClr val="0AA9D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Google Shape;31;p8"/>
          <p:cNvSpPr/>
          <p:nvPr/>
        </p:nvSpPr>
        <p:spPr>
          <a:xfrm>
            <a:off x="0" y="5904000"/>
            <a:ext cx="12192000" cy="954000"/>
          </a:xfrm>
          <a:prstGeom prst="rect">
            <a:avLst/>
          </a:prstGeom>
          <a:solidFill>
            <a:srgbClr val="0AA0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2" name="Google Shape;32;p8"/>
          <p:cNvPicPr preferRelativeResize="0"/>
          <p:nvPr/>
        </p:nvPicPr>
        <p:blipFill rotWithShape="1">
          <a:blip r:embed="rId3">
            <a:alphaModFix/>
          </a:blip>
          <a:srcRect/>
          <a:stretch/>
        </p:blipFill>
        <p:spPr>
          <a:xfrm>
            <a:off x="9400667" y="6048000"/>
            <a:ext cx="2227333" cy="662180"/>
          </a:xfrm>
          <a:prstGeom prst="rect">
            <a:avLst/>
          </a:prstGeom>
          <a:noFill/>
          <a:ln>
            <a:noFill/>
          </a:ln>
        </p:spPr>
      </p:pic>
      <p:sp>
        <p:nvSpPr>
          <p:cNvPr id="33" name="Google Shape;33;p8"/>
          <p:cNvSpPr txBox="1"/>
          <p:nvPr/>
        </p:nvSpPr>
        <p:spPr>
          <a:xfrm>
            <a:off x="555116" y="6002280"/>
            <a:ext cx="547116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b="1">
                <a:solidFill>
                  <a:schemeClr val="lt1"/>
                </a:solidFill>
                <a:latin typeface="Open Sans"/>
                <a:ea typeface="Open Sans"/>
                <a:cs typeface="Open Sans"/>
                <a:sym typeface="Open Sans"/>
              </a:rPr>
              <a:t>Interreg VI – A Italia - Österreich</a:t>
            </a:r>
            <a:br>
              <a:rPr lang="it-IT" sz="1400" b="1">
                <a:solidFill>
                  <a:schemeClr val="lt1"/>
                </a:solidFill>
                <a:latin typeface="Open Sans"/>
                <a:ea typeface="Open Sans"/>
                <a:cs typeface="Open Sans"/>
                <a:sym typeface="Open Sans"/>
              </a:rPr>
            </a:br>
            <a:r>
              <a:rPr lang="it-IT" sz="1400" b="1">
                <a:solidFill>
                  <a:schemeClr val="lt1"/>
                </a:solidFill>
                <a:latin typeface="Open Sans"/>
                <a:ea typeface="Open Sans"/>
                <a:cs typeface="Open Sans"/>
                <a:sym typeface="Open Sans"/>
              </a:rPr>
              <a:t>Kooperationsprogramm | Programma di cooperazione</a:t>
            </a:r>
            <a:endParaRPr/>
          </a:p>
          <a:p>
            <a:pPr marL="0" marR="0" lvl="0" indent="0" algn="l" rtl="0">
              <a:spcBef>
                <a:spcPts val="0"/>
              </a:spcBef>
              <a:spcAft>
                <a:spcPts val="0"/>
              </a:spcAft>
              <a:buNone/>
            </a:pPr>
            <a:r>
              <a:rPr lang="it-IT" sz="1400" b="1">
                <a:solidFill>
                  <a:schemeClr val="lt1"/>
                </a:solidFill>
                <a:latin typeface="Open Sans"/>
                <a:ea typeface="Open Sans"/>
                <a:cs typeface="Open Sans"/>
                <a:sym typeface="Open Sans"/>
              </a:rPr>
              <a:t>2021-2027</a:t>
            </a:r>
            <a:endParaRPr sz="1400">
              <a:solidFill>
                <a:schemeClr val="lt1"/>
              </a:solidFill>
              <a:latin typeface="Open Sans"/>
              <a:ea typeface="Open Sans"/>
              <a:cs typeface="Open Sans"/>
              <a:sym typeface="Open Sans"/>
            </a:endParaRPr>
          </a:p>
        </p:txBody>
      </p:sp>
      <p:sp>
        <p:nvSpPr>
          <p:cNvPr id="2" name="Slide Number Placeholder 1">
            <a:extLst>
              <a:ext uri="{FF2B5EF4-FFF2-40B4-BE49-F238E27FC236}">
                <a16:creationId xmlns:a16="http://schemas.microsoft.com/office/drawing/2014/main" id="{BB90B371-2C74-374A-285F-8BB04336F2B5}"/>
              </a:ext>
            </a:extLst>
          </p:cNvPr>
          <p:cNvSpPr>
            <a:spLocks noGrp="1"/>
          </p:cNvSpPr>
          <p:nvPr>
            <p:ph type="sldNum" sz="quarter" idx="4"/>
          </p:nvPr>
        </p:nvSpPr>
        <p:spPr>
          <a:xfrm>
            <a:off x="11813309" y="5538875"/>
            <a:ext cx="378691" cy="365125"/>
          </a:xfrm>
          <a:prstGeom prst="rect">
            <a:avLst/>
          </a:prstGeom>
        </p:spPr>
        <p:txBody>
          <a:bodyPr vert="horz" lIns="91440" tIns="45720" rIns="91440" bIns="45720" rtlCol="0" anchor="ctr"/>
          <a:lstStyle>
            <a:lvl1pPr algn="r">
              <a:defRPr sz="1200" b="1">
                <a:solidFill>
                  <a:schemeClr val="tx1">
                    <a:tint val="82000"/>
                  </a:schemeClr>
                </a:solidFill>
              </a:defRPr>
            </a:lvl1pPr>
          </a:lstStyle>
          <a:p>
            <a:fld id="{88FDA046-6BB8-458C-8791-5964652CF6FF}" type="slidenum">
              <a:rPr lang="en-US" smtClean="0"/>
              <a:pPr/>
              <a:t>‹#›</a:t>
            </a:fld>
            <a:endParaRPr lang="en-US"/>
          </a:p>
        </p:txBody>
      </p:sp>
      <p:sp>
        <p:nvSpPr>
          <p:cNvPr id="3" name="Date Placeholder 2">
            <a:extLst>
              <a:ext uri="{FF2B5EF4-FFF2-40B4-BE49-F238E27FC236}">
                <a16:creationId xmlns:a16="http://schemas.microsoft.com/office/drawing/2014/main" id="{069DA45A-2655-DAFD-C074-EEF26ABB8A5B}"/>
              </a:ext>
            </a:extLst>
          </p:cNvPr>
          <p:cNvSpPr>
            <a:spLocks noGrp="1"/>
          </p:cNvSpPr>
          <p:nvPr>
            <p:ph type="dt" sz="half" idx="2"/>
          </p:nvPr>
        </p:nvSpPr>
        <p:spPr>
          <a:xfrm>
            <a:off x="0" y="5533915"/>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7A7192-E079-4BBA-A84F-30D7778660F8}" type="datetimeFigureOut">
              <a:rPr lang="en-US" smtClean="0"/>
              <a:t>7/28/2025</a:t>
            </a:fld>
            <a:endParaRPr lang="en-US"/>
          </a:p>
        </p:txBody>
      </p:sp>
    </p:spTree>
  </p:cSld>
  <p:clrMap bg1="lt1" tx1="dk1" bg2="dk2" tx2="lt2" accent1="accent1" accent2="accent2" accent3="accent3" accent4="accent4" accent5="accent5" accent6="accent6" hlink="hlink" folHlink="folHlink"/>
  <p:sldLayoutIdLst>
    <p:sldLayoutId id="214748365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Materials/Student%20Bricks%20with%20a%20Past/1_Clay%20Bricks.mp4" TargetMode="External"/><Relationship Id="rId7"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fhkarnten.sharepoint.com/:v:/s/EDU-CIRC/EVIRlrGQ_EpBslvEPh92EVEBRy2HscgauK41U3eytmozsw?e=ZfFh04" TargetMode="External"/><Relationship Id="rId5" Type="http://schemas.openxmlformats.org/officeDocument/2006/relationships/hyperlink" Target="../Materials/Student%20Bricks%20with%20a%20Past/3_Eco%20Bricks.mp4" TargetMode="External"/><Relationship Id="rId4" Type="http://schemas.openxmlformats.org/officeDocument/2006/relationships/hyperlink" Target="../Materials/Student%20Bricks%20with%20a%20Past/2_Concrete%20Block%20Bricks.mp4" TargetMode="External"/><Relationship Id="rId9"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buildinggreen.com/newsbrief/"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
          <p:cNvPicPr preferRelativeResize="0"/>
          <p:nvPr/>
        </p:nvPicPr>
        <p:blipFill rotWithShape="1">
          <a:blip r:embed="rId3">
            <a:alphaModFix/>
          </a:blip>
          <a:srcRect/>
          <a:stretch/>
        </p:blipFill>
        <p:spPr>
          <a:xfrm>
            <a:off x="0" y="-49116"/>
            <a:ext cx="12280392" cy="5648980"/>
          </a:xfrm>
          <a:prstGeom prst="rect">
            <a:avLst/>
          </a:prstGeom>
          <a:noFill/>
          <a:ln>
            <a:noFill/>
          </a:ln>
        </p:spPr>
      </p:pic>
      <p:sp>
        <p:nvSpPr>
          <p:cNvPr id="102" name="Google Shape;102;p1"/>
          <p:cNvSpPr/>
          <p:nvPr/>
        </p:nvSpPr>
        <p:spPr>
          <a:xfrm>
            <a:off x="0" y="5568696"/>
            <a:ext cx="12280392" cy="1755647"/>
          </a:xfrm>
          <a:prstGeom prst="rect">
            <a:avLst/>
          </a:prstGeom>
          <a:solidFill>
            <a:srgbClr val="0AA0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1"/>
          <p:cNvSpPr txBox="1">
            <a:spLocks noGrp="1"/>
          </p:cNvSpPr>
          <p:nvPr>
            <p:ph type="title"/>
          </p:nvPr>
        </p:nvSpPr>
        <p:spPr>
          <a:xfrm>
            <a:off x="2660904" y="1663361"/>
            <a:ext cx="8400386" cy="305137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FFFFFF"/>
              </a:buClr>
              <a:buSzPts val="4800"/>
              <a:buFont typeface="Open Sans"/>
              <a:buNone/>
            </a:pPr>
            <a:r>
              <a:rPr lang="it-IT" sz="4800" b="1">
                <a:latin typeface="Open Sans"/>
                <a:ea typeface="Open Sans"/>
                <a:cs typeface="Open Sans"/>
                <a:sym typeface="Open Sans"/>
              </a:rPr>
              <a:t>EDU-CIRC</a:t>
            </a:r>
            <a:br>
              <a:rPr lang="it-IT" sz="4800" b="1">
                <a:latin typeface="Open Sans"/>
                <a:ea typeface="Open Sans"/>
                <a:cs typeface="Open Sans"/>
                <a:sym typeface="Open Sans"/>
              </a:rPr>
            </a:br>
            <a:r>
              <a:rPr lang="it-IT" sz="2400" b="1">
                <a:latin typeface="Open Sans"/>
                <a:ea typeface="Open Sans"/>
                <a:cs typeface="Open Sans"/>
                <a:sym typeface="Open Sans"/>
              </a:rPr>
              <a:t>Rete transfrontaliera per la formazione sull’economia circolare e la decarbonizzazione nella produzione</a:t>
            </a:r>
            <a:br>
              <a:rPr lang="it-IT" sz="2400" b="1">
                <a:latin typeface="Open Sans"/>
                <a:ea typeface="Open Sans"/>
                <a:cs typeface="Open Sans"/>
                <a:sym typeface="Open Sans"/>
              </a:rPr>
            </a:br>
            <a:br>
              <a:rPr lang="it-IT" sz="2400" b="1">
                <a:latin typeface="Open Sans"/>
                <a:ea typeface="Open Sans"/>
                <a:cs typeface="Open Sans"/>
                <a:sym typeface="Open Sans"/>
              </a:rPr>
            </a:br>
            <a:r>
              <a:rPr lang="it-IT" sz="2400" b="1">
                <a:latin typeface="Open Sans"/>
                <a:ea typeface="Open Sans"/>
                <a:cs typeface="Open Sans"/>
                <a:sym typeface="Open Sans"/>
              </a:rPr>
              <a:t>Grenzübergreifendes Netzwerk zur Aus- und Weiterbildung in Kreislaufwirtschaft und Dekarbonisierung in der Produktion</a:t>
            </a:r>
          </a:p>
        </p:txBody>
      </p:sp>
      <p:pic>
        <p:nvPicPr>
          <p:cNvPr id="104" name="Google Shape;104;p1"/>
          <p:cNvPicPr preferRelativeResize="0"/>
          <p:nvPr/>
        </p:nvPicPr>
        <p:blipFill rotWithShape="1">
          <a:blip r:embed="rId4">
            <a:alphaModFix/>
          </a:blip>
          <a:srcRect/>
          <a:stretch/>
        </p:blipFill>
        <p:spPr>
          <a:xfrm>
            <a:off x="629712" y="5709094"/>
            <a:ext cx="3280117" cy="975170"/>
          </a:xfrm>
          <a:prstGeom prst="rect">
            <a:avLst/>
          </a:prstGeom>
          <a:noFill/>
          <a:ln>
            <a:noFill/>
          </a:ln>
        </p:spPr>
      </p:pic>
      <p:sp>
        <p:nvSpPr>
          <p:cNvPr id="106" name="Google Shape;106;p1"/>
          <p:cNvSpPr txBox="1"/>
          <p:nvPr/>
        </p:nvSpPr>
        <p:spPr>
          <a:xfrm>
            <a:off x="9025128" y="5654231"/>
            <a:ext cx="2715768" cy="64633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it-IT" sz="1800" b="1">
                <a:solidFill>
                  <a:schemeClr val="lt1"/>
                </a:solidFill>
                <a:latin typeface="Open Sans"/>
                <a:ea typeface="Open Sans"/>
                <a:cs typeface="Open Sans"/>
                <a:sym typeface="Open Sans"/>
              </a:rPr>
              <a:t>Europa noch näher</a:t>
            </a:r>
            <a:br>
              <a:rPr lang="it-IT" sz="1800" b="1">
                <a:solidFill>
                  <a:schemeClr val="lt1"/>
                </a:solidFill>
                <a:latin typeface="Open Sans"/>
                <a:ea typeface="Open Sans"/>
                <a:cs typeface="Open Sans"/>
                <a:sym typeface="Open Sans"/>
              </a:rPr>
            </a:br>
            <a:r>
              <a:rPr lang="it-IT" sz="1800" b="1">
                <a:solidFill>
                  <a:schemeClr val="lt1"/>
                </a:solidFill>
                <a:latin typeface="Open Sans"/>
                <a:ea typeface="Open Sans"/>
                <a:cs typeface="Open Sans"/>
                <a:sym typeface="Open Sans"/>
              </a:rPr>
              <a:t>Un’Europa più vicina</a:t>
            </a:r>
            <a:endParaRPr lang="it-IT" sz="1800">
              <a:solidFill>
                <a:schemeClr val="lt1"/>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39BC7-D3AB-0DE4-917F-0591EA154A1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A2B01AB-7C76-4180-8064-7A2E175CC63A}"/>
              </a:ext>
            </a:extLst>
          </p:cNvPr>
          <p:cNvSpPr>
            <a:spLocks noGrp="1"/>
          </p:cNvSpPr>
          <p:nvPr>
            <p:ph type="body" idx="1"/>
          </p:nvPr>
        </p:nvSpPr>
        <p:spPr>
          <a:xfrm>
            <a:off x="647999" y="954001"/>
            <a:ext cx="11282231" cy="3118270"/>
          </a:xfrm>
        </p:spPr>
        <p:txBody>
          <a:bodyPr>
            <a:normAutofit/>
          </a:bodyPr>
          <a:lstStyle/>
          <a:p>
            <a:pPr marL="114300" indent="0">
              <a:lnSpc>
                <a:spcPct val="160000"/>
              </a:lnSpc>
              <a:buNone/>
            </a:pPr>
            <a:r>
              <a:rPr lang="en-US" sz="3000" b="1" dirty="0"/>
              <a:t>🔎 Have you ever asked...</a:t>
            </a:r>
            <a:endParaRPr lang="en-US" sz="3000" dirty="0"/>
          </a:p>
          <a:p>
            <a:pPr marL="1085850" lvl="1" indent="-514350">
              <a:lnSpc>
                <a:spcPct val="160000"/>
              </a:lnSpc>
              <a:buClr>
                <a:srgbClr val="00B0F0"/>
              </a:buClr>
              <a:buFont typeface="+mj-lt"/>
              <a:buAutoNum type="arabicPeriod"/>
            </a:pPr>
            <a:r>
              <a:rPr lang="en-US" sz="2800" dirty="0"/>
              <a:t>“What’s really inside a brick?”</a:t>
            </a:r>
          </a:p>
          <a:p>
            <a:pPr marL="1085850" lvl="1" indent="-514350">
              <a:lnSpc>
                <a:spcPct val="160000"/>
              </a:lnSpc>
              <a:buClr>
                <a:srgbClr val="00B0F0"/>
              </a:buClr>
              <a:buFont typeface="+mj-lt"/>
              <a:buAutoNum type="arabicPeriod"/>
            </a:pPr>
            <a:r>
              <a:rPr lang="en-US" sz="2800" dirty="0"/>
              <a:t>“How was this brick made?”</a:t>
            </a:r>
          </a:p>
          <a:p>
            <a:pPr marL="1085850" lvl="1" indent="-514350">
              <a:lnSpc>
                <a:spcPct val="160000"/>
              </a:lnSpc>
              <a:buClr>
                <a:srgbClr val="00B0F0"/>
              </a:buClr>
              <a:buFont typeface="+mj-lt"/>
              <a:buAutoNum type="arabicPeriod"/>
            </a:pPr>
            <a:r>
              <a:rPr lang="en-US" sz="2800" dirty="0"/>
              <a:t>“What happens to a brick when a building is knocked </a:t>
            </a:r>
            <a:r>
              <a:rPr lang="en-US" sz="2800" i="1" dirty="0"/>
              <a:t>down?”</a:t>
            </a:r>
          </a:p>
          <a:p>
            <a:pPr marL="1085850" lvl="1" indent="-514350">
              <a:lnSpc>
                <a:spcPct val="100000"/>
              </a:lnSpc>
              <a:buClr>
                <a:srgbClr val="00B0F0"/>
              </a:buClr>
              <a:buFont typeface="+mj-lt"/>
              <a:buAutoNum type="arabicPeriod"/>
            </a:pPr>
            <a:endParaRPr lang="en-US" dirty="0"/>
          </a:p>
          <a:p>
            <a:pPr marL="114300" indent="0">
              <a:buNone/>
            </a:pPr>
            <a:endParaRPr lang="en-US" dirty="0"/>
          </a:p>
        </p:txBody>
      </p:sp>
      <p:sp>
        <p:nvSpPr>
          <p:cNvPr id="3" name="Title 2">
            <a:extLst>
              <a:ext uri="{FF2B5EF4-FFF2-40B4-BE49-F238E27FC236}">
                <a16:creationId xmlns:a16="http://schemas.microsoft.com/office/drawing/2014/main" id="{7DF9C2B3-B4B0-301F-F804-589B594D7F16}"/>
              </a:ext>
            </a:extLst>
          </p:cNvPr>
          <p:cNvSpPr>
            <a:spLocks noGrp="1"/>
          </p:cNvSpPr>
          <p:nvPr>
            <p:ph type="title"/>
          </p:nvPr>
        </p:nvSpPr>
        <p:spPr/>
        <p:txBody>
          <a:bodyPr/>
          <a:lstStyle/>
          <a:p>
            <a:r>
              <a:rPr lang="en-US" dirty="0"/>
              <a:t>Life Cycle Assessment - Introduction</a:t>
            </a:r>
          </a:p>
        </p:txBody>
      </p:sp>
      <p:sp>
        <p:nvSpPr>
          <p:cNvPr id="4" name="Slide Number Placeholder 3">
            <a:extLst>
              <a:ext uri="{FF2B5EF4-FFF2-40B4-BE49-F238E27FC236}">
                <a16:creationId xmlns:a16="http://schemas.microsoft.com/office/drawing/2014/main" id="{68F183A5-CC69-7CD5-A16C-8F9A39A8ACE2}"/>
              </a:ext>
            </a:extLst>
          </p:cNvPr>
          <p:cNvSpPr>
            <a:spLocks noGrp="1"/>
          </p:cNvSpPr>
          <p:nvPr>
            <p:ph type="sldNum" sz="quarter" idx="4"/>
          </p:nvPr>
        </p:nvSpPr>
        <p:spPr/>
        <p:txBody>
          <a:bodyPr/>
          <a:lstStyle/>
          <a:p>
            <a:fld id="{88FDA046-6BB8-458C-8791-5964652CF6FF}" type="slidenum">
              <a:rPr lang="en-US" smtClean="0"/>
              <a:t>10</a:t>
            </a:fld>
            <a:endParaRPr lang="en-US"/>
          </a:p>
        </p:txBody>
      </p:sp>
      <p:grpSp>
        <p:nvGrpSpPr>
          <p:cNvPr id="6" name="Group 5">
            <a:extLst>
              <a:ext uri="{FF2B5EF4-FFF2-40B4-BE49-F238E27FC236}">
                <a16:creationId xmlns:a16="http://schemas.microsoft.com/office/drawing/2014/main" id="{A77EA0C8-2524-0B12-6A68-1D26DC97C4D8}"/>
              </a:ext>
            </a:extLst>
          </p:cNvPr>
          <p:cNvGrpSpPr/>
          <p:nvPr/>
        </p:nvGrpSpPr>
        <p:grpSpPr>
          <a:xfrm>
            <a:off x="4681607" y="4266170"/>
            <a:ext cx="3215013" cy="1619358"/>
            <a:chOff x="9085651" y="1241330"/>
            <a:chExt cx="3215013" cy="1619358"/>
          </a:xfrm>
        </p:grpSpPr>
        <p:pic>
          <p:nvPicPr>
            <p:cNvPr id="4102" name="Picture 6">
              <a:extLst>
                <a:ext uri="{FF2B5EF4-FFF2-40B4-BE49-F238E27FC236}">
                  <a16:creationId xmlns:a16="http://schemas.microsoft.com/office/drawing/2014/main" id="{DA283F8B-D8B6-BA59-D2D5-48B974093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5225" y="1241330"/>
              <a:ext cx="2535866" cy="14064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34225B-3DDE-BBE9-5E35-75FC3E7764FF}"/>
                </a:ext>
              </a:extLst>
            </p:cNvPr>
            <p:cNvSpPr txBox="1"/>
            <p:nvPr/>
          </p:nvSpPr>
          <p:spPr>
            <a:xfrm>
              <a:off x="9085651" y="2583689"/>
              <a:ext cx="3215013" cy="276999"/>
            </a:xfrm>
            <a:prstGeom prst="rect">
              <a:avLst/>
            </a:prstGeom>
            <a:noFill/>
          </p:spPr>
          <p:txBody>
            <a:bodyPr wrap="square" rtlCol="0">
              <a:spAutoFit/>
            </a:bodyPr>
            <a:lstStyle/>
            <a:p>
              <a:pPr algn="ctr"/>
              <a:r>
                <a:rPr lang="en-US" sz="1200" dirty="0"/>
                <a:t>Source: AI Generated</a:t>
              </a:r>
            </a:p>
          </p:txBody>
        </p:sp>
      </p:grpSp>
    </p:spTree>
    <p:extLst>
      <p:ext uri="{BB962C8B-B14F-4D97-AF65-F5344CB8AC3E}">
        <p14:creationId xmlns:p14="http://schemas.microsoft.com/office/powerpoint/2010/main" val="4288663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C98A3-A2A7-EF09-2F08-AAB90B8906D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A102ABE-8077-B74F-3CA5-EF77EE856099}"/>
              </a:ext>
            </a:extLst>
          </p:cNvPr>
          <p:cNvSpPr>
            <a:spLocks noGrp="1"/>
          </p:cNvSpPr>
          <p:nvPr>
            <p:ph type="body" idx="1"/>
          </p:nvPr>
        </p:nvSpPr>
        <p:spPr>
          <a:xfrm>
            <a:off x="647999" y="954000"/>
            <a:ext cx="11282231" cy="4931527"/>
          </a:xfrm>
        </p:spPr>
        <p:txBody>
          <a:bodyPr>
            <a:normAutofit lnSpcReduction="10000"/>
          </a:bodyPr>
          <a:lstStyle/>
          <a:p>
            <a:pPr marL="114300" indent="0">
              <a:lnSpc>
                <a:spcPct val="160000"/>
              </a:lnSpc>
              <a:buNone/>
            </a:pPr>
            <a:r>
              <a:rPr lang="en-US" b="1" dirty="0"/>
              <a:t>🎬Story of a Clay Brick</a:t>
            </a:r>
          </a:p>
          <a:p>
            <a:pPr lvl="1">
              <a:lnSpc>
                <a:spcPct val="160000"/>
              </a:lnSpc>
              <a:buClr>
                <a:srgbClr val="00B0F0"/>
              </a:buClr>
              <a:buFont typeface="Wingdings" panose="05000000000000000000" pitchFamily="2" charset="2"/>
              <a:buChar char="Ø"/>
            </a:pPr>
            <a:r>
              <a:rPr lang="en-US" dirty="0">
                <a:hlinkClick r:id="rId3" action="ppaction://hlinkfile"/>
              </a:rPr>
              <a:t>How It's Made: Clay Bricks</a:t>
            </a:r>
            <a:endParaRPr lang="en-US" dirty="0"/>
          </a:p>
          <a:p>
            <a:pPr marL="114300" indent="0">
              <a:lnSpc>
                <a:spcPct val="160000"/>
              </a:lnSpc>
              <a:buNone/>
            </a:pPr>
            <a:r>
              <a:rPr lang="en-US" b="1" dirty="0"/>
              <a:t>🎬Story of a Concrete Bricks</a:t>
            </a:r>
          </a:p>
          <a:p>
            <a:pPr lvl="1">
              <a:lnSpc>
                <a:spcPct val="160000"/>
              </a:lnSpc>
              <a:buClr>
                <a:srgbClr val="00B0F0"/>
              </a:buClr>
              <a:buFont typeface="Wingdings" panose="05000000000000000000" pitchFamily="2" charset="2"/>
              <a:buChar char="Ø"/>
            </a:pPr>
            <a:r>
              <a:rPr lang="en-US" dirty="0">
                <a:hlinkClick r:id="rId4" action="ppaction://hlinkfile"/>
              </a:rPr>
              <a:t>How It's Made: Concrete Bricks</a:t>
            </a:r>
            <a:endParaRPr lang="en-US" dirty="0"/>
          </a:p>
          <a:p>
            <a:pPr marL="114300" indent="0">
              <a:lnSpc>
                <a:spcPct val="160000"/>
              </a:lnSpc>
              <a:buNone/>
            </a:pPr>
            <a:r>
              <a:rPr lang="en-US" b="1" dirty="0"/>
              <a:t>🎬Story of an Eco Bricks</a:t>
            </a:r>
          </a:p>
          <a:p>
            <a:pPr lvl="1">
              <a:lnSpc>
                <a:spcPct val="160000"/>
              </a:lnSpc>
              <a:buClr>
                <a:srgbClr val="00B0F0"/>
              </a:buClr>
              <a:buFont typeface="Wingdings" panose="05000000000000000000" pitchFamily="2" charset="2"/>
              <a:buChar char="Ø"/>
            </a:pPr>
            <a:r>
              <a:rPr lang="en-US" dirty="0">
                <a:hlinkClick r:id="rId5"/>
              </a:rPr>
              <a:t>How It's Made: Eco Bricks 1</a:t>
            </a:r>
            <a:endParaRPr lang="en-US" dirty="0"/>
          </a:p>
          <a:p>
            <a:pPr lvl="1">
              <a:lnSpc>
                <a:spcPct val="160000"/>
              </a:lnSpc>
              <a:buClr>
                <a:srgbClr val="00B0F0"/>
              </a:buClr>
              <a:buFont typeface="Wingdings" panose="05000000000000000000" pitchFamily="2" charset="2"/>
              <a:buChar char="Ø"/>
            </a:pPr>
            <a:r>
              <a:rPr lang="en-US" dirty="0">
                <a:hlinkClick r:id="rId6"/>
              </a:rPr>
              <a:t>How It's Made: Eco Bricks 2</a:t>
            </a:r>
            <a:endParaRPr lang="en-US" dirty="0"/>
          </a:p>
          <a:p>
            <a:pPr lvl="1">
              <a:lnSpc>
                <a:spcPct val="160000"/>
              </a:lnSpc>
              <a:buClr>
                <a:srgbClr val="00B0F0"/>
              </a:buClr>
              <a:buFont typeface="Wingdings" panose="05000000000000000000" pitchFamily="2" charset="2"/>
              <a:buChar char="Ø"/>
            </a:pPr>
            <a:endParaRPr lang="en-US" dirty="0"/>
          </a:p>
          <a:p>
            <a:endParaRPr lang="en-US" dirty="0"/>
          </a:p>
        </p:txBody>
      </p:sp>
      <p:sp>
        <p:nvSpPr>
          <p:cNvPr id="3" name="Title 2">
            <a:extLst>
              <a:ext uri="{FF2B5EF4-FFF2-40B4-BE49-F238E27FC236}">
                <a16:creationId xmlns:a16="http://schemas.microsoft.com/office/drawing/2014/main" id="{8F9E41A9-70B3-2F0E-79B7-1F36F731CB1C}"/>
              </a:ext>
            </a:extLst>
          </p:cNvPr>
          <p:cNvSpPr>
            <a:spLocks noGrp="1"/>
          </p:cNvSpPr>
          <p:nvPr>
            <p:ph type="title"/>
          </p:nvPr>
        </p:nvSpPr>
        <p:spPr/>
        <p:txBody>
          <a:bodyPr/>
          <a:lstStyle/>
          <a:p>
            <a:r>
              <a:rPr lang="en-US" dirty="0"/>
              <a:t>Life Cycle Assessment - Introduction</a:t>
            </a:r>
          </a:p>
        </p:txBody>
      </p:sp>
      <p:sp>
        <p:nvSpPr>
          <p:cNvPr id="4" name="Slide Number Placeholder 3">
            <a:extLst>
              <a:ext uri="{FF2B5EF4-FFF2-40B4-BE49-F238E27FC236}">
                <a16:creationId xmlns:a16="http://schemas.microsoft.com/office/drawing/2014/main" id="{BE70768D-6C9B-A63F-5742-C8FBFB2D18E9}"/>
              </a:ext>
            </a:extLst>
          </p:cNvPr>
          <p:cNvSpPr>
            <a:spLocks noGrp="1"/>
          </p:cNvSpPr>
          <p:nvPr>
            <p:ph type="sldNum" sz="quarter" idx="4"/>
          </p:nvPr>
        </p:nvSpPr>
        <p:spPr/>
        <p:txBody>
          <a:bodyPr/>
          <a:lstStyle/>
          <a:p>
            <a:fld id="{88FDA046-6BB8-458C-8791-5964652CF6FF}" type="slidenum">
              <a:rPr lang="en-US" smtClean="0"/>
              <a:t>11</a:t>
            </a:fld>
            <a:endParaRPr lang="en-US"/>
          </a:p>
        </p:txBody>
      </p:sp>
      <p:grpSp>
        <p:nvGrpSpPr>
          <p:cNvPr id="5" name="Group 4">
            <a:extLst>
              <a:ext uri="{FF2B5EF4-FFF2-40B4-BE49-F238E27FC236}">
                <a16:creationId xmlns:a16="http://schemas.microsoft.com/office/drawing/2014/main" id="{89A368CD-2229-FA11-9225-883C07876843}"/>
              </a:ext>
            </a:extLst>
          </p:cNvPr>
          <p:cNvGrpSpPr/>
          <p:nvPr/>
        </p:nvGrpSpPr>
        <p:grpSpPr>
          <a:xfrm>
            <a:off x="7717267" y="4276801"/>
            <a:ext cx="4212963" cy="1687709"/>
            <a:chOff x="3989518" y="4261524"/>
            <a:chExt cx="4212963" cy="1687709"/>
          </a:xfrm>
        </p:grpSpPr>
        <p:pic>
          <p:nvPicPr>
            <p:cNvPr id="6" name="Picture 3" descr="Replast Bricks ">
              <a:extLst>
                <a:ext uri="{FF2B5EF4-FFF2-40B4-BE49-F238E27FC236}">
                  <a16:creationId xmlns:a16="http://schemas.microsoft.com/office/drawing/2014/main" id="{3365C1A3-CE9C-E9D9-9572-6D2A315C1E7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7878" t="6929" r="10816" b="2983"/>
            <a:stretch>
              <a:fillRect/>
            </a:stretch>
          </p:blipFill>
          <p:spPr bwMode="auto">
            <a:xfrm rot="5400000">
              <a:off x="5390644" y="3940563"/>
              <a:ext cx="1410710" cy="20526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E9B73F8-CFD8-96CE-5D7B-7A7DC0392DE1}"/>
                </a:ext>
              </a:extLst>
            </p:cNvPr>
            <p:cNvSpPr txBox="1"/>
            <p:nvPr/>
          </p:nvSpPr>
          <p:spPr>
            <a:xfrm>
              <a:off x="3989518" y="5672234"/>
              <a:ext cx="4212963" cy="276999"/>
            </a:xfrm>
            <a:prstGeom prst="rect">
              <a:avLst/>
            </a:prstGeom>
            <a:noFill/>
          </p:spPr>
          <p:txBody>
            <a:bodyPr wrap="square">
              <a:spAutoFit/>
            </a:bodyPr>
            <a:lstStyle/>
            <a:p>
              <a:pPr algn="ctr"/>
              <a:r>
                <a:rPr lang="en-US" sz="1200" i="1" dirty="0"/>
                <a:t>Source: www.designindaba.com</a:t>
              </a:r>
            </a:p>
          </p:txBody>
        </p:sp>
      </p:grpSp>
      <p:grpSp>
        <p:nvGrpSpPr>
          <p:cNvPr id="11" name="Group 10">
            <a:extLst>
              <a:ext uri="{FF2B5EF4-FFF2-40B4-BE49-F238E27FC236}">
                <a16:creationId xmlns:a16="http://schemas.microsoft.com/office/drawing/2014/main" id="{D7935C98-219D-34EE-33CF-978C2377DFF0}"/>
              </a:ext>
            </a:extLst>
          </p:cNvPr>
          <p:cNvGrpSpPr/>
          <p:nvPr/>
        </p:nvGrpSpPr>
        <p:grpSpPr>
          <a:xfrm>
            <a:off x="8797432" y="953999"/>
            <a:ext cx="2052632" cy="1287652"/>
            <a:chOff x="8819019" y="1805464"/>
            <a:chExt cx="2459168" cy="1726318"/>
          </a:xfrm>
        </p:grpSpPr>
        <p:pic>
          <p:nvPicPr>
            <p:cNvPr id="12" name="Picture 5" descr="Old Red Sandstock Bricks - Australian Paving Centre Gawler – Roseworthy">
              <a:extLst>
                <a:ext uri="{FF2B5EF4-FFF2-40B4-BE49-F238E27FC236}">
                  <a16:creationId xmlns:a16="http://schemas.microsoft.com/office/drawing/2014/main" id="{4F983C14-E231-FEA5-5702-D68237E5703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7434" b="16921"/>
            <a:stretch>
              <a:fillRect/>
            </a:stretch>
          </p:blipFill>
          <p:spPr bwMode="auto">
            <a:xfrm>
              <a:off x="8819019" y="1805464"/>
              <a:ext cx="2459168" cy="16142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A48970E-5C67-E99C-FAC5-BC0CB49B4D70}"/>
                </a:ext>
              </a:extLst>
            </p:cNvPr>
            <p:cNvSpPr txBox="1"/>
            <p:nvPr/>
          </p:nvSpPr>
          <p:spPr>
            <a:xfrm>
              <a:off x="9071334" y="3254783"/>
              <a:ext cx="1954537" cy="276999"/>
            </a:xfrm>
            <a:prstGeom prst="rect">
              <a:avLst/>
            </a:prstGeom>
            <a:noFill/>
          </p:spPr>
          <p:txBody>
            <a:bodyPr wrap="square" rtlCol="0">
              <a:spAutoFit/>
            </a:bodyPr>
            <a:lstStyle/>
            <a:p>
              <a:pPr algn="ctr"/>
              <a:r>
                <a:rPr lang="en-US" sz="1200" i="1" dirty="0"/>
                <a:t>Source: www.obi.at</a:t>
              </a:r>
            </a:p>
          </p:txBody>
        </p:sp>
      </p:grpSp>
      <p:pic>
        <p:nvPicPr>
          <p:cNvPr id="5122" name="Picture 2" descr="Hollow Concrete brick - Brick Cart">
            <a:extLst>
              <a:ext uri="{FF2B5EF4-FFF2-40B4-BE49-F238E27FC236}">
                <a16:creationId xmlns:a16="http://schemas.microsoft.com/office/drawing/2014/main" id="{9B9B0E71-C5E5-5426-D5DE-48C987F980A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6477" b="15249"/>
          <a:stretch>
            <a:fillRect/>
          </a:stretch>
        </p:blipFill>
        <p:spPr bwMode="auto">
          <a:xfrm>
            <a:off x="8783804" y="2531817"/>
            <a:ext cx="2066260" cy="141071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0C7CB34-CF72-096E-FE87-EFA80478C7AC}"/>
              </a:ext>
            </a:extLst>
          </p:cNvPr>
          <p:cNvSpPr txBox="1"/>
          <p:nvPr/>
        </p:nvSpPr>
        <p:spPr>
          <a:xfrm>
            <a:off x="8790618" y="3861302"/>
            <a:ext cx="2066260" cy="276999"/>
          </a:xfrm>
          <a:prstGeom prst="rect">
            <a:avLst/>
          </a:prstGeom>
          <a:noFill/>
        </p:spPr>
        <p:txBody>
          <a:bodyPr wrap="square" rtlCol="0">
            <a:spAutoFit/>
          </a:bodyPr>
          <a:lstStyle/>
          <a:p>
            <a:pPr algn="ctr"/>
            <a:r>
              <a:rPr lang="en-US" sz="1200" i="1" dirty="0"/>
              <a:t>Source: www. brickcart.in</a:t>
            </a:r>
          </a:p>
        </p:txBody>
      </p:sp>
    </p:spTree>
    <p:extLst>
      <p:ext uri="{BB962C8B-B14F-4D97-AF65-F5344CB8AC3E}">
        <p14:creationId xmlns:p14="http://schemas.microsoft.com/office/powerpoint/2010/main" val="2319981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3CF35-FE6E-41B3-58B6-328D8FBED31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AE6527E-7F5E-D241-DFCD-7EF5E5E27F67}"/>
              </a:ext>
            </a:extLst>
          </p:cNvPr>
          <p:cNvSpPr>
            <a:spLocks noGrp="1"/>
          </p:cNvSpPr>
          <p:nvPr>
            <p:ph type="body" idx="1"/>
          </p:nvPr>
        </p:nvSpPr>
        <p:spPr>
          <a:xfrm>
            <a:off x="648000" y="686947"/>
            <a:ext cx="11282231" cy="4931527"/>
          </a:xfrm>
        </p:spPr>
        <p:txBody>
          <a:bodyPr>
            <a:normAutofit/>
          </a:bodyPr>
          <a:lstStyle/>
          <a:p>
            <a:pPr marL="114300" indent="0">
              <a:lnSpc>
                <a:spcPct val="160000"/>
              </a:lnSpc>
              <a:buNone/>
            </a:pPr>
            <a:r>
              <a:rPr lang="en-US" dirty="0"/>
              <a:t>🌍 </a:t>
            </a:r>
            <a:r>
              <a:rPr lang="en-US" b="1" dirty="0"/>
              <a:t>That’s what LCA helps us figure out!</a:t>
            </a:r>
          </a:p>
          <a:p>
            <a:pPr lvl="1">
              <a:lnSpc>
                <a:spcPct val="100000"/>
              </a:lnSpc>
              <a:buClr>
                <a:srgbClr val="00B0F0"/>
              </a:buClr>
              <a:buFont typeface="Wingdings" panose="05000000000000000000" pitchFamily="2" charset="2"/>
              <a:buChar char="Ø"/>
            </a:pPr>
            <a:r>
              <a:rPr lang="en-US" sz="2800" b="1" dirty="0"/>
              <a:t>Life Cycle Assessment (LCA) </a:t>
            </a:r>
            <a:r>
              <a:rPr lang="en-US" sz="2800" dirty="0"/>
              <a:t>: Tracking a brick’s full journey and measuring its impact on the planet.</a:t>
            </a:r>
            <a:br>
              <a:rPr lang="en-US" sz="2800" dirty="0"/>
            </a:br>
            <a:r>
              <a:rPr lang="en-US" sz="2800" dirty="0"/>
              <a:t>	</a:t>
            </a:r>
          </a:p>
          <a:p>
            <a:pPr marL="114300" indent="0">
              <a:lnSpc>
                <a:spcPct val="100000"/>
              </a:lnSpc>
              <a:buNone/>
            </a:pPr>
            <a:br>
              <a:rPr lang="en-US" dirty="0"/>
            </a:br>
            <a:r>
              <a:rPr lang="en-US" dirty="0"/>
              <a:t>	</a:t>
            </a:r>
          </a:p>
          <a:p>
            <a:endParaRPr lang="en-US" dirty="0"/>
          </a:p>
        </p:txBody>
      </p:sp>
      <p:sp>
        <p:nvSpPr>
          <p:cNvPr id="3" name="Title 2">
            <a:extLst>
              <a:ext uri="{FF2B5EF4-FFF2-40B4-BE49-F238E27FC236}">
                <a16:creationId xmlns:a16="http://schemas.microsoft.com/office/drawing/2014/main" id="{DB39E981-838C-DB1E-AD58-A013EF601700}"/>
              </a:ext>
            </a:extLst>
          </p:cNvPr>
          <p:cNvSpPr>
            <a:spLocks noGrp="1"/>
          </p:cNvSpPr>
          <p:nvPr>
            <p:ph type="title"/>
          </p:nvPr>
        </p:nvSpPr>
        <p:spPr/>
        <p:txBody>
          <a:bodyPr/>
          <a:lstStyle/>
          <a:p>
            <a:r>
              <a:rPr lang="en-US" dirty="0"/>
              <a:t>Life Cycle Assessment - Introduction</a:t>
            </a:r>
          </a:p>
        </p:txBody>
      </p:sp>
      <p:sp>
        <p:nvSpPr>
          <p:cNvPr id="4" name="Slide Number Placeholder 3">
            <a:extLst>
              <a:ext uri="{FF2B5EF4-FFF2-40B4-BE49-F238E27FC236}">
                <a16:creationId xmlns:a16="http://schemas.microsoft.com/office/drawing/2014/main" id="{EA7B76B0-7C74-E2F1-E705-31C1BE106677}"/>
              </a:ext>
            </a:extLst>
          </p:cNvPr>
          <p:cNvSpPr>
            <a:spLocks noGrp="1"/>
          </p:cNvSpPr>
          <p:nvPr>
            <p:ph type="sldNum" sz="quarter" idx="4"/>
          </p:nvPr>
        </p:nvSpPr>
        <p:spPr/>
        <p:txBody>
          <a:bodyPr/>
          <a:lstStyle/>
          <a:p>
            <a:fld id="{88FDA046-6BB8-458C-8791-5964652CF6FF}" type="slidenum">
              <a:rPr lang="en-US" smtClean="0"/>
              <a:t>12</a:t>
            </a:fld>
            <a:endParaRPr lang="en-US"/>
          </a:p>
        </p:txBody>
      </p:sp>
      <p:pic>
        <p:nvPicPr>
          <p:cNvPr id="7170" name="Picture 2" descr="Life Cycle Assessment Explained - STiCH">
            <a:extLst>
              <a:ext uri="{FF2B5EF4-FFF2-40B4-BE49-F238E27FC236}">
                <a16:creationId xmlns:a16="http://schemas.microsoft.com/office/drawing/2014/main" id="{07FB6348-EE8F-9DB1-D45F-C3C12C781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1623" y="2073349"/>
            <a:ext cx="5768753" cy="41178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0D17143-1B36-87B5-55E4-69C02E65550D}"/>
              </a:ext>
            </a:extLst>
          </p:cNvPr>
          <p:cNvSpPr txBox="1"/>
          <p:nvPr/>
        </p:nvSpPr>
        <p:spPr>
          <a:xfrm>
            <a:off x="7128084" y="5627001"/>
            <a:ext cx="3463201" cy="276999"/>
          </a:xfrm>
          <a:prstGeom prst="rect">
            <a:avLst/>
          </a:prstGeom>
          <a:noFill/>
        </p:spPr>
        <p:txBody>
          <a:bodyPr wrap="square">
            <a:spAutoFit/>
          </a:bodyPr>
          <a:lstStyle/>
          <a:p>
            <a:pPr algn="ctr"/>
            <a:r>
              <a:rPr lang="en-US" sz="1200" i="1" dirty="0"/>
              <a:t>Source: www.stich.culturalheritage.org</a:t>
            </a:r>
          </a:p>
        </p:txBody>
      </p:sp>
    </p:spTree>
    <p:extLst>
      <p:ext uri="{BB962C8B-B14F-4D97-AF65-F5344CB8AC3E}">
        <p14:creationId xmlns:p14="http://schemas.microsoft.com/office/powerpoint/2010/main" val="2437905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F3CDD-3B5E-B81C-87F8-009BD3F888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5E74BE3-C451-8D4E-0683-C1AB27806D0B}"/>
              </a:ext>
            </a:extLst>
          </p:cNvPr>
          <p:cNvSpPr>
            <a:spLocks noGrp="1"/>
          </p:cNvSpPr>
          <p:nvPr>
            <p:ph type="body" idx="1"/>
          </p:nvPr>
        </p:nvSpPr>
        <p:spPr>
          <a:xfrm>
            <a:off x="647999" y="954000"/>
            <a:ext cx="11282231" cy="4931527"/>
          </a:xfrm>
        </p:spPr>
        <p:txBody>
          <a:bodyPr>
            <a:normAutofit/>
          </a:bodyPr>
          <a:lstStyle/>
          <a:p>
            <a:pPr marL="628650" indent="-514350">
              <a:lnSpc>
                <a:spcPct val="100000"/>
              </a:lnSpc>
              <a:buFont typeface="+mj-lt"/>
              <a:buAutoNum type="arabicPeriod"/>
            </a:pPr>
            <a:r>
              <a:rPr lang="en-US" sz="2400" b="1" dirty="0"/>
              <a:t>Raw Materials</a:t>
            </a:r>
            <a:r>
              <a:rPr lang="en-US" sz="2400" dirty="0"/>
              <a:t> – Clay dug from the ground or plastic collected from recycling</a:t>
            </a:r>
          </a:p>
          <a:p>
            <a:pPr marL="628650" indent="-514350">
              <a:lnSpc>
                <a:spcPct val="100000"/>
              </a:lnSpc>
              <a:buFont typeface="+mj-lt"/>
              <a:buAutoNum type="arabicPeriod"/>
            </a:pPr>
            <a:r>
              <a:rPr lang="en-US" sz="2400" b="1" dirty="0"/>
              <a:t>Processing</a:t>
            </a:r>
            <a:r>
              <a:rPr lang="en-US" sz="2400" dirty="0"/>
              <a:t> – Mixing with water, shaping the brick</a:t>
            </a:r>
          </a:p>
          <a:p>
            <a:pPr marL="628650" indent="-514350">
              <a:lnSpc>
                <a:spcPct val="100000"/>
              </a:lnSpc>
              <a:buFont typeface="+mj-lt"/>
              <a:buAutoNum type="arabicPeriod"/>
            </a:pPr>
            <a:r>
              <a:rPr lang="en-US" sz="2400" b="1" dirty="0"/>
              <a:t>Manufacturing</a:t>
            </a:r>
            <a:r>
              <a:rPr lang="en-US" sz="2400" dirty="0"/>
              <a:t> – Fired in hot kilns or molded in factories</a:t>
            </a:r>
          </a:p>
          <a:p>
            <a:pPr marL="628650" indent="-514350">
              <a:lnSpc>
                <a:spcPct val="100000"/>
              </a:lnSpc>
              <a:buFont typeface="+mj-lt"/>
              <a:buAutoNum type="arabicPeriod"/>
            </a:pPr>
            <a:r>
              <a:rPr lang="en-US" sz="2400" b="1" dirty="0"/>
              <a:t>Use Phase</a:t>
            </a:r>
            <a:r>
              <a:rPr lang="en-US" sz="2400" dirty="0"/>
              <a:t> – Used in walls, pavements, buildings</a:t>
            </a:r>
          </a:p>
          <a:p>
            <a:pPr marL="628650" indent="-514350">
              <a:lnSpc>
                <a:spcPct val="100000"/>
              </a:lnSpc>
              <a:buFont typeface="+mj-lt"/>
              <a:buAutoNum type="arabicPeriod"/>
            </a:pPr>
            <a:r>
              <a:rPr lang="en-US" sz="2400" b="1" dirty="0"/>
              <a:t>End-of-Life</a:t>
            </a:r>
            <a:r>
              <a:rPr lang="en-US" sz="2400" dirty="0"/>
              <a:t> – Crushed as rubble, reused, or thrown into landfills</a:t>
            </a:r>
            <a:br>
              <a:rPr lang="en-US" dirty="0"/>
            </a:br>
            <a:r>
              <a:rPr lang="en-US" dirty="0"/>
              <a:t>	</a:t>
            </a:r>
          </a:p>
          <a:p>
            <a:endParaRPr lang="en-US" dirty="0"/>
          </a:p>
        </p:txBody>
      </p:sp>
      <p:sp>
        <p:nvSpPr>
          <p:cNvPr id="3" name="Title 2">
            <a:extLst>
              <a:ext uri="{FF2B5EF4-FFF2-40B4-BE49-F238E27FC236}">
                <a16:creationId xmlns:a16="http://schemas.microsoft.com/office/drawing/2014/main" id="{AE25B50E-F1F3-48B8-80BD-53090DAA5CD3}"/>
              </a:ext>
            </a:extLst>
          </p:cNvPr>
          <p:cNvSpPr>
            <a:spLocks noGrp="1"/>
          </p:cNvSpPr>
          <p:nvPr>
            <p:ph type="title"/>
          </p:nvPr>
        </p:nvSpPr>
        <p:spPr/>
        <p:txBody>
          <a:bodyPr/>
          <a:lstStyle/>
          <a:p>
            <a:r>
              <a:rPr lang="en-US" dirty="0"/>
              <a:t>Life Cycle Assessment – Clay Bricks</a:t>
            </a:r>
          </a:p>
        </p:txBody>
      </p:sp>
      <p:sp>
        <p:nvSpPr>
          <p:cNvPr id="4" name="Slide Number Placeholder 3">
            <a:extLst>
              <a:ext uri="{FF2B5EF4-FFF2-40B4-BE49-F238E27FC236}">
                <a16:creationId xmlns:a16="http://schemas.microsoft.com/office/drawing/2014/main" id="{F03FF2DB-B83C-0704-53DB-57FC4829ED38}"/>
              </a:ext>
            </a:extLst>
          </p:cNvPr>
          <p:cNvSpPr>
            <a:spLocks noGrp="1"/>
          </p:cNvSpPr>
          <p:nvPr>
            <p:ph type="sldNum" sz="quarter" idx="4"/>
          </p:nvPr>
        </p:nvSpPr>
        <p:spPr/>
        <p:txBody>
          <a:bodyPr/>
          <a:lstStyle/>
          <a:p>
            <a:fld id="{88FDA046-6BB8-458C-8791-5964652CF6FF}" type="slidenum">
              <a:rPr lang="en-US" smtClean="0"/>
              <a:t>13</a:t>
            </a:fld>
            <a:endParaRPr lang="en-US"/>
          </a:p>
        </p:txBody>
      </p:sp>
      <p:pic>
        <p:nvPicPr>
          <p:cNvPr id="4100" name="Picture 4" descr="Clay Brick&quot; Images – Browse 1,613 Stock Photos, Vectors, and Video | Adobe  Stock">
            <a:extLst>
              <a:ext uri="{FF2B5EF4-FFF2-40B4-BE49-F238E27FC236}">
                <a16:creationId xmlns:a16="http://schemas.microsoft.com/office/drawing/2014/main" id="{2CEA9E0F-B1F1-A8FA-B445-98D8884058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99" t="7778" r="4393" b="4921"/>
          <a:stretch>
            <a:fillRect/>
          </a:stretch>
        </p:blipFill>
        <p:spPr bwMode="auto">
          <a:xfrm>
            <a:off x="4691203" y="3928357"/>
            <a:ext cx="2787617" cy="14885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F6A26F7-F388-3525-1CA6-3DBF07739C07}"/>
              </a:ext>
            </a:extLst>
          </p:cNvPr>
          <p:cNvSpPr txBox="1"/>
          <p:nvPr/>
        </p:nvSpPr>
        <p:spPr>
          <a:xfrm>
            <a:off x="4353412" y="5520403"/>
            <a:ext cx="3463201" cy="276999"/>
          </a:xfrm>
          <a:prstGeom prst="rect">
            <a:avLst/>
          </a:prstGeom>
          <a:noFill/>
        </p:spPr>
        <p:txBody>
          <a:bodyPr wrap="square">
            <a:spAutoFit/>
          </a:bodyPr>
          <a:lstStyle/>
          <a:p>
            <a:pPr algn="ctr"/>
            <a:r>
              <a:rPr lang="en-US" sz="1200" i="1" dirty="0"/>
              <a:t>Source: www.stock.adobe.com</a:t>
            </a:r>
          </a:p>
        </p:txBody>
      </p:sp>
    </p:spTree>
    <p:extLst>
      <p:ext uri="{BB962C8B-B14F-4D97-AF65-F5344CB8AC3E}">
        <p14:creationId xmlns:p14="http://schemas.microsoft.com/office/powerpoint/2010/main" val="1617552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B2AA6-1C94-8C35-628E-B425E31399E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6AE0E87-C191-6FEE-60A7-91BD6244DBB5}"/>
              </a:ext>
            </a:extLst>
          </p:cNvPr>
          <p:cNvSpPr>
            <a:spLocks noGrp="1"/>
          </p:cNvSpPr>
          <p:nvPr>
            <p:ph type="body" idx="1"/>
          </p:nvPr>
        </p:nvSpPr>
        <p:spPr>
          <a:xfrm>
            <a:off x="678860" y="954000"/>
            <a:ext cx="11282231" cy="3966343"/>
          </a:xfrm>
        </p:spPr>
        <p:txBody>
          <a:bodyPr>
            <a:normAutofit/>
          </a:bodyPr>
          <a:lstStyle/>
          <a:p>
            <a:pPr marL="628650" indent="-514350">
              <a:lnSpc>
                <a:spcPct val="100000"/>
              </a:lnSpc>
              <a:buFont typeface="+mj-lt"/>
              <a:buAutoNum type="arabicPeriod"/>
            </a:pPr>
            <a:r>
              <a:rPr lang="en-US" sz="2400" b="1" dirty="0"/>
              <a:t>Raw Materials </a:t>
            </a:r>
            <a:r>
              <a:rPr lang="en-US" sz="2400" dirty="0"/>
              <a:t>- Cement, sand, gravel, and water are sourced locally</a:t>
            </a:r>
          </a:p>
          <a:p>
            <a:pPr marL="628650" indent="-514350">
              <a:lnSpc>
                <a:spcPct val="100000"/>
              </a:lnSpc>
              <a:buFont typeface="+mj-lt"/>
              <a:buAutoNum type="arabicPeriod"/>
            </a:pPr>
            <a:r>
              <a:rPr lang="en-US" sz="2400" b="1" dirty="0"/>
              <a:t>Processing</a:t>
            </a:r>
            <a:r>
              <a:rPr lang="en-US" sz="2400" dirty="0"/>
              <a:t> - Ingredients are proportioned and mixed to form concrete</a:t>
            </a:r>
          </a:p>
          <a:p>
            <a:pPr marL="628650" indent="-514350">
              <a:lnSpc>
                <a:spcPct val="100000"/>
              </a:lnSpc>
              <a:buFont typeface="+mj-lt"/>
              <a:buAutoNum type="arabicPeriod"/>
            </a:pPr>
            <a:r>
              <a:rPr lang="en-US" sz="2400" b="1" dirty="0"/>
              <a:t>Manufacturing</a:t>
            </a:r>
            <a:r>
              <a:rPr lang="en-US" sz="2400" dirty="0"/>
              <a:t> - Poured into molds and cured naturally or with steam</a:t>
            </a:r>
          </a:p>
          <a:p>
            <a:pPr marL="628650" indent="-514350">
              <a:lnSpc>
                <a:spcPct val="100000"/>
              </a:lnSpc>
              <a:buFont typeface="+mj-lt"/>
              <a:buAutoNum type="arabicPeriod"/>
            </a:pPr>
            <a:r>
              <a:rPr lang="en-US" sz="2400" b="1" dirty="0"/>
              <a:t>Use Phase </a:t>
            </a:r>
            <a:r>
              <a:rPr lang="en-US" sz="2400" dirty="0"/>
              <a:t>- Applied in construction like walls, pavements, and foundations</a:t>
            </a:r>
          </a:p>
          <a:p>
            <a:pPr marL="628650" indent="-514350">
              <a:lnSpc>
                <a:spcPct val="100000"/>
              </a:lnSpc>
              <a:buFont typeface="+mj-lt"/>
              <a:buAutoNum type="arabicPeriod"/>
            </a:pPr>
            <a:r>
              <a:rPr lang="en-US" sz="2400" b="1" dirty="0"/>
              <a:t>End-of-Life </a:t>
            </a:r>
            <a:r>
              <a:rPr lang="en-US" sz="2400" dirty="0"/>
              <a:t>- Demolished and reused as aggregate or sent to landfills</a:t>
            </a:r>
            <a:br>
              <a:rPr lang="en-US" sz="2400" dirty="0"/>
            </a:br>
            <a:r>
              <a:rPr lang="en-US" sz="2400" dirty="0"/>
              <a:t>	</a:t>
            </a:r>
          </a:p>
          <a:p>
            <a:pPr>
              <a:lnSpc>
                <a:spcPct val="100000"/>
              </a:lnSpc>
            </a:pPr>
            <a:endParaRPr lang="en-US" sz="2400" dirty="0"/>
          </a:p>
        </p:txBody>
      </p:sp>
      <p:sp>
        <p:nvSpPr>
          <p:cNvPr id="3" name="Title 2">
            <a:extLst>
              <a:ext uri="{FF2B5EF4-FFF2-40B4-BE49-F238E27FC236}">
                <a16:creationId xmlns:a16="http://schemas.microsoft.com/office/drawing/2014/main" id="{4BC081D6-0442-FD8C-4192-3066BAE606E6}"/>
              </a:ext>
            </a:extLst>
          </p:cNvPr>
          <p:cNvSpPr>
            <a:spLocks noGrp="1"/>
          </p:cNvSpPr>
          <p:nvPr>
            <p:ph type="title"/>
          </p:nvPr>
        </p:nvSpPr>
        <p:spPr/>
        <p:txBody>
          <a:bodyPr/>
          <a:lstStyle/>
          <a:p>
            <a:r>
              <a:rPr lang="en-US" dirty="0"/>
              <a:t>Life Cycle Assessment – Concrete Bricks</a:t>
            </a:r>
          </a:p>
        </p:txBody>
      </p:sp>
      <p:sp>
        <p:nvSpPr>
          <p:cNvPr id="4" name="Slide Number Placeholder 3">
            <a:extLst>
              <a:ext uri="{FF2B5EF4-FFF2-40B4-BE49-F238E27FC236}">
                <a16:creationId xmlns:a16="http://schemas.microsoft.com/office/drawing/2014/main" id="{DB0854D7-59DE-7D44-587C-595CCEB4404A}"/>
              </a:ext>
            </a:extLst>
          </p:cNvPr>
          <p:cNvSpPr>
            <a:spLocks noGrp="1"/>
          </p:cNvSpPr>
          <p:nvPr>
            <p:ph type="sldNum" sz="quarter" idx="4"/>
          </p:nvPr>
        </p:nvSpPr>
        <p:spPr/>
        <p:txBody>
          <a:bodyPr/>
          <a:lstStyle/>
          <a:p>
            <a:fld id="{88FDA046-6BB8-458C-8791-5964652CF6FF}" type="slidenum">
              <a:rPr lang="en-US" smtClean="0"/>
              <a:t>14</a:t>
            </a:fld>
            <a:endParaRPr lang="en-US"/>
          </a:p>
        </p:txBody>
      </p:sp>
      <p:grpSp>
        <p:nvGrpSpPr>
          <p:cNvPr id="5" name="Group 4">
            <a:extLst>
              <a:ext uri="{FF2B5EF4-FFF2-40B4-BE49-F238E27FC236}">
                <a16:creationId xmlns:a16="http://schemas.microsoft.com/office/drawing/2014/main" id="{671F443A-A03E-9953-71A9-739DA2707FAA}"/>
              </a:ext>
            </a:extLst>
          </p:cNvPr>
          <p:cNvGrpSpPr/>
          <p:nvPr/>
        </p:nvGrpSpPr>
        <p:grpSpPr>
          <a:xfrm>
            <a:off x="4360212" y="3548940"/>
            <a:ext cx="3471574" cy="2271832"/>
            <a:chOff x="4360212" y="3548940"/>
            <a:chExt cx="3471574" cy="2271832"/>
          </a:xfrm>
        </p:grpSpPr>
        <p:sp>
          <p:nvSpPr>
            <p:cNvPr id="8" name="TextBox 7">
              <a:extLst>
                <a:ext uri="{FF2B5EF4-FFF2-40B4-BE49-F238E27FC236}">
                  <a16:creationId xmlns:a16="http://schemas.microsoft.com/office/drawing/2014/main" id="{1668C4D4-636A-33FB-E516-8EFA994E9B65}"/>
                </a:ext>
              </a:extLst>
            </p:cNvPr>
            <p:cNvSpPr txBox="1"/>
            <p:nvPr/>
          </p:nvSpPr>
          <p:spPr>
            <a:xfrm>
              <a:off x="4360212" y="5543773"/>
              <a:ext cx="3471574" cy="276999"/>
            </a:xfrm>
            <a:prstGeom prst="rect">
              <a:avLst/>
            </a:prstGeom>
            <a:noFill/>
          </p:spPr>
          <p:txBody>
            <a:bodyPr wrap="square">
              <a:spAutoFit/>
            </a:bodyPr>
            <a:lstStyle/>
            <a:p>
              <a:pPr algn="ctr"/>
              <a:r>
                <a:rPr lang="en-US" sz="1200" i="1" dirty="0"/>
                <a:t>Source: https://www.realthinbrick.com</a:t>
              </a:r>
            </a:p>
          </p:txBody>
        </p:sp>
        <p:pic>
          <p:nvPicPr>
            <p:cNvPr id="6148" name="Picture 4" descr="Lightweight concrete block with rough texture and labeled dimensions: 16 inches long, 8 inches tall, and 4 inches wide">
              <a:extLst>
                <a:ext uri="{FF2B5EF4-FFF2-40B4-BE49-F238E27FC236}">
                  <a16:creationId xmlns:a16="http://schemas.microsoft.com/office/drawing/2014/main" id="{2C8A932C-E30D-9489-88F0-2ED41DB2A0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0371" y="3548940"/>
              <a:ext cx="2431256" cy="20914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1078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CB05D-BD6C-203F-6FA1-95641F22D0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0F293C5-945F-7330-29F5-23D3B0F250E7}"/>
              </a:ext>
            </a:extLst>
          </p:cNvPr>
          <p:cNvSpPr>
            <a:spLocks noGrp="1"/>
          </p:cNvSpPr>
          <p:nvPr>
            <p:ph type="title"/>
          </p:nvPr>
        </p:nvSpPr>
        <p:spPr/>
        <p:txBody>
          <a:bodyPr/>
          <a:lstStyle/>
          <a:p>
            <a:r>
              <a:rPr lang="en-US" dirty="0"/>
              <a:t>Life Cycle Assessment – Eco Bricks</a:t>
            </a:r>
          </a:p>
        </p:txBody>
      </p:sp>
      <p:sp>
        <p:nvSpPr>
          <p:cNvPr id="4" name="Slide Number Placeholder 3">
            <a:extLst>
              <a:ext uri="{FF2B5EF4-FFF2-40B4-BE49-F238E27FC236}">
                <a16:creationId xmlns:a16="http://schemas.microsoft.com/office/drawing/2014/main" id="{B6F9ADC2-816C-DA09-4BFF-D6D413397110}"/>
              </a:ext>
            </a:extLst>
          </p:cNvPr>
          <p:cNvSpPr>
            <a:spLocks noGrp="1"/>
          </p:cNvSpPr>
          <p:nvPr>
            <p:ph type="sldNum" sz="quarter" idx="4"/>
          </p:nvPr>
        </p:nvSpPr>
        <p:spPr/>
        <p:txBody>
          <a:bodyPr/>
          <a:lstStyle/>
          <a:p>
            <a:fld id="{88FDA046-6BB8-458C-8791-5964652CF6FF}" type="slidenum">
              <a:rPr lang="en-US" smtClean="0"/>
              <a:t>15</a:t>
            </a:fld>
            <a:endParaRPr lang="en-US"/>
          </a:p>
        </p:txBody>
      </p:sp>
      <p:sp>
        <p:nvSpPr>
          <p:cNvPr id="6" name="Text Placeholder 5">
            <a:extLst>
              <a:ext uri="{FF2B5EF4-FFF2-40B4-BE49-F238E27FC236}">
                <a16:creationId xmlns:a16="http://schemas.microsoft.com/office/drawing/2014/main" id="{E33D9088-5FEC-8541-7937-DA1353807934}"/>
              </a:ext>
            </a:extLst>
          </p:cNvPr>
          <p:cNvSpPr>
            <a:spLocks noGrp="1"/>
          </p:cNvSpPr>
          <p:nvPr>
            <p:ph type="body" idx="1"/>
          </p:nvPr>
        </p:nvSpPr>
        <p:spPr>
          <a:xfrm>
            <a:off x="648000" y="907328"/>
            <a:ext cx="10980000" cy="4795637"/>
          </a:xfrm>
        </p:spPr>
        <p:txBody>
          <a:bodyPr>
            <a:normAutofit/>
          </a:bodyPr>
          <a:lstStyle/>
          <a:p>
            <a:pPr marL="571500" indent="-457200">
              <a:lnSpc>
                <a:spcPct val="100000"/>
              </a:lnSpc>
              <a:buFont typeface="+mj-lt"/>
              <a:buAutoNum type="arabicPeriod"/>
            </a:pPr>
            <a:r>
              <a:rPr lang="en-US" sz="2400" b="1" dirty="0"/>
              <a:t>Raw Materials </a:t>
            </a:r>
            <a:r>
              <a:rPr lang="en-US" sz="2400" dirty="0"/>
              <a:t>- Plastic waste and sometimes sand or earth, collected from households or landfills</a:t>
            </a:r>
          </a:p>
          <a:p>
            <a:pPr marL="571500" indent="-457200">
              <a:lnSpc>
                <a:spcPct val="100000"/>
              </a:lnSpc>
              <a:buFont typeface="+mj-lt"/>
              <a:buAutoNum type="arabicPeriod"/>
            </a:pPr>
            <a:r>
              <a:rPr lang="en-US" sz="2400" b="1" dirty="0"/>
              <a:t>Processing </a:t>
            </a:r>
            <a:r>
              <a:rPr lang="en-US" sz="2400" dirty="0"/>
              <a:t>- Waste is cleaned, dried, and compacted into molds</a:t>
            </a:r>
          </a:p>
          <a:p>
            <a:pPr marL="571500" indent="-457200">
              <a:lnSpc>
                <a:spcPct val="100000"/>
              </a:lnSpc>
              <a:buFont typeface="+mj-lt"/>
              <a:buAutoNum type="arabicPeriod"/>
            </a:pPr>
            <a:r>
              <a:rPr lang="en-US" sz="2400" b="1" dirty="0"/>
              <a:t>Manufacturing </a:t>
            </a:r>
            <a:r>
              <a:rPr lang="en-US" sz="2400" dirty="0"/>
              <a:t>- Bricks made by molding plastic into solid forms</a:t>
            </a:r>
          </a:p>
          <a:p>
            <a:pPr marL="571500" indent="-457200">
              <a:lnSpc>
                <a:spcPct val="100000"/>
              </a:lnSpc>
              <a:buFont typeface="+mj-lt"/>
              <a:buAutoNum type="arabicPeriod"/>
            </a:pPr>
            <a:r>
              <a:rPr lang="en-US" sz="2400" b="1" dirty="0"/>
              <a:t>Use Phase </a:t>
            </a:r>
            <a:r>
              <a:rPr lang="en-US" sz="2400" dirty="0"/>
              <a:t>- Used in walls, furniture, paths, and insulation in sustainable builds</a:t>
            </a:r>
          </a:p>
          <a:p>
            <a:pPr marL="571500" indent="-457200">
              <a:lnSpc>
                <a:spcPct val="100000"/>
              </a:lnSpc>
              <a:buFont typeface="+mj-lt"/>
              <a:buAutoNum type="arabicPeriod"/>
            </a:pPr>
            <a:r>
              <a:rPr lang="en-US" sz="2400" b="1" dirty="0"/>
              <a:t>End-of-Life</a:t>
            </a:r>
            <a:r>
              <a:rPr lang="en-US" sz="2400" dirty="0"/>
              <a:t> - Reused in non-structural roles; reduces landfill plastic but hard to recycle</a:t>
            </a:r>
          </a:p>
        </p:txBody>
      </p:sp>
      <p:grpSp>
        <p:nvGrpSpPr>
          <p:cNvPr id="2" name="Group 1">
            <a:extLst>
              <a:ext uri="{FF2B5EF4-FFF2-40B4-BE49-F238E27FC236}">
                <a16:creationId xmlns:a16="http://schemas.microsoft.com/office/drawing/2014/main" id="{5FF6A18E-F958-4477-25F0-2589F120CC81}"/>
              </a:ext>
            </a:extLst>
          </p:cNvPr>
          <p:cNvGrpSpPr/>
          <p:nvPr/>
        </p:nvGrpSpPr>
        <p:grpSpPr>
          <a:xfrm>
            <a:off x="3989518" y="4261524"/>
            <a:ext cx="4212963" cy="1687709"/>
            <a:chOff x="3989518" y="4261524"/>
            <a:chExt cx="4212963" cy="1687709"/>
          </a:xfrm>
        </p:grpSpPr>
        <p:pic>
          <p:nvPicPr>
            <p:cNvPr id="2051" name="Picture 3" descr="Replast Bricks ">
              <a:extLst>
                <a:ext uri="{FF2B5EF4-FFF2-40B4-BE49-F238E27FC236}">
                  <a16:creationId xmlns:a16="http://schemas.microsoft.com/office/drawing/2014/main" id="{72B7FA58-D5A1-DB16-DEFE-1937C5FC31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78" t="6929" r="10816" b="2983"/>
            <a:stretch>
              <a:fillRect/>
            </a:stretch>
          </p:blipFill>
          <p:spPr bwMode="auto">
            <a:xfrm rot="5400000">
              <a:off x="5390644" y="3940563"/>
              <a:ext cx="1410710" cy="20526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D89476D-58D6-1E47-CE57-397F508730F7}"/>
                </a:ext>
              </a:extLst>
            </p:cNvPr>
            <p:cNvSpPr txBox="1"/>
            <p:nvPr/>
          </p:nvSpPr>
          <p:spPr>
            <a:xfrm>
              <a:off x="3989518" y="5672234"/>
              <a:ext cx="4212963" cy="276999"/>
            </a:xfrm>
            <a:prstGeom prst="rect">
              <a:avLst/>
            </a:prstGeom>
            <a:noFill/>
          </p:spPr>
          <p:txBody>
            <a:bodyPr wrap="square">
              <a:spAutoFit/>
            </a:bodyPr>
            <a:lstStyle/>
            <a:p>
              <a:pPr algn="ctr"/>
              <a:r>
                <a:rPr lang="en-US" sz="1200" i="1" dirty="0"/>
                <a:t>Source: www.designindaba.com</a:t>
              </a:r>
            </a:p>
          </p:txBody>
        </p:sp>
      </p:grpSp>
    </p:spTree>
    <p:extLst>
      <p:ext uri="{BB962C8B-B14F-4D97-AF65-F5344CB8AC3E}">
        <p14:creationId xmlns:p14="http://schemas.microsoft.com/office/powerpoint/2010/main" val="45490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BA238-686A-8C14-EFCB-7201599C3F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E009DE-9BC1-DDE8-9B7E-1C5819C9CF59}"/>
              </a:ext>
            </a:extLst>
          </p:cNvPr>
          <p:cNvSpPr>
            <a:spLocks noGrp="1"/>
          </p:cNvSpPr>
          <p:nvPr>
            <p:ph type="title"/>
          </p:nvPr>
        </p:nvSpPr>
        <p:spPr/>
        <p:txBody>
          <a:bodyPr/>
          <a:lstStyle/>
          <a:p>
            <a:r>
              <a:rPr lang="en-US" dirty="0"/>
              <a:t>Life Cycle Assessment - Introduction</a:t>
            </a:r>
          </a:p>
        </p:txBody>
      </p:sp>
      <p:sp>
        <p:nvSpPr>
          <p:cNvPr id="4" name="Slide Number Placeholder 3">
            <a:extLst>
              <a:ext uri="{FF2B5EF4-FFF2-40B4-BE49-F238E27FC236}">
                <a16:creationId xmlns:a16="http://schemas.microsoft.com/office/drawing/2014/main" id="{76A9D184-6818-8B08-773D-C0B03325F1F4}"/>
              </a:ext>
            </a:extLst>
          </p:cNvPr>
          <p:cNvSpPr>
            <a:spLocks noGrp="1"/>
          </p:cNvSpPr>
          <p:nvPr>
            <p:ph type="sldNum" sz="quarter" idx="4"/>
          </p:nvPr>
        </p:nvSpPr>
        <p:spPr/>
        <p:txBody>
          <a:bodyPr/>
          <a:lstStyle/>
          <a:p>
            <a:fld id="{88FDA046-6BB8-458C-8791-5964652CF6FF}" type="slidenum">
              <a:rPr lang="en-US" smtClean="0"/>
              <a:t>16</a:t>
            </a:fld>
            <a:endParaRPr lang="en-US"/>
          </a:p>
        </p:txBody>
      </p:sp>
      <p:pic>
        <p:nvPicPr>
          <p:cNvPr id="5124" name="Picture 4" descr="How to determine the Compressive Strength of a Brick? - happho">
            <a:extLst>
              <a:ext uri="{FF2B5EF4-FFF2-40B4-BE49-F238E27FC236}">
                <a16:creationId xmlns:a16="http://schemas.microsoft.com/office/drawing/2014/main" id="{DEFFCA8A-FA7A-A954-C91F-9D926FBD4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667" y="1629240"/>
            <a:ext cx="4879448" cy="31986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5E0EAEB-19A1-FB32-D149-900D50910002}"/>
              </a:ext>
            </a:extLst>
          </p:cNvPr>
          <p:cNvSpPr txBox="1"/>
          <p:nvPr/>
        </p:nvSpPr>
        <p:spPr>
          <a:xfrm>
            <a:off x="648000" y="1075987"/>
            <a:ext cx="8757257" cy="954107"/>
          </a:xfrm>
          <a:prstGeom prst="rect">
            <a:avLst/>
          </a:prstGeom>
          <a:noFill/>
        </p:spPr>
        <p:txBody>
          <a:bodyPr wrap="square" rtlCol="0">
            <a:spAutoFit/>
          </a:bodyPr>
          <a:lstStyle/>
          <a:p>
            <a:r>
              <a:rPr lang="en-US" sz="2800" b="1" dirty="0"/>
              <a:t>How Strong is a Brick?</a:t>
            </a:r>
          </a:p>
          <a:p>
            <a:r>
              <a:rPr lang="en-US" sz="2800" dirty="0"/>
              <a:t> 	Real-World Compression Test</a:t>
            </a:r>
          </a:p>
        </p:txBody>
      </p:sp>
      <p:graphicFrame>
        <p:nvGraphicFramePr>
          <p:cNvPr id="11" name="Table 10">
            <a:extLst>
              <a:ext uri="{FF2B5EF4-FFF2-40B4-BE49-F238E27FC236}">
                <a16:creationId xmlns:a16="http://schemas.microsoft.com/office/drawing/2014/main" id="{B856D55A-2319-8AE8-E37B-31241463A1CF}"/>
              </a:ext>
            </a:extLst>
          </p:cNvPr>
          <p:cNvGraphicFramePr>
            <a:graphicFrameLocks noGrp="1"/>
          </p:cNvGraphicFramePr>
          <p:nvPr>
            <p:extLst>
              <p:ext uri="{D42A27DB-BD31-4B8C-83A1-F6EECF244321}">
                <p14:modId xmlns:p14="http://schemas.microsoft.com/office/powerpoint/2010/main" val="4068368797"/>
              </p:ext>
            </p:extLst>
          </p:nvPr>
        </p:nvGraphicFramePr>
        <p:xfrm>
          <a:off x="648000" y="2641281"/>
          <a:ext cx="6253842" cy="1899316"/>
        </p:xfrm>
        <a:graphic>
          <a:graphicData uri="http://schemas.openxmlformats.org/drawingml/2006/table">
            <a:tbl>
              <a:tblPr>
                <a:tableStyleId>{616DA210-FB5B-4158-B5E0-FEB733F419BA}</a:tableStyleId>
              </a:tblPr>
              <a:tblGrid>
                <a:gridCol w="3126921">
                  <a:extLst>
                    <a:ext uri="{9D8B030D-6E8A-4147-A177-3AD203B41FA5}">
                      <a16:colId xmlns:a16="http://schemas.microsoft.com/office/drawing/2014/main" val="281153435"/>
                    </a:ext>
                  </a:extLst>
                </a:gridCol>
                <a:gridCol w="3126921">
                  <a:extLst>
                    <a:ext uri="{9D8B030D-6E8A-4147-A177-3AD203B41FA5}">
                      <a16:colId xmlns:a16="http://schemas.microsoft.com/office/drawing/2014/main" val="3177063065"/>
                    </a:ext>
                  </a:extLst>
                </a:gridCol>
              </a:tblGrid>
              <a:tr h="474829">
                <a:tc>
                  <a:txBody>
                    <a:bodyPr/>
                    <a:lstStyle/>
                    <a:p>
                      <a:pPr>
                        <a:buNone/>
                      </a:pPr>
                      <a:r>
                        <a:rPr lang="en-US" sz="2000" b="1" dirty="0">
                          <a:solidFill>
                            <a:schemeClr val="bg1"/>
                          </a:solidFill>
                        </a:rPr>
                        <a:t>Brick Type</a:t>
                      </a:r>
                    </a:p>
                  </a:txBody>
                  <a:tcPr anchor="ctr">
                    <a:solidFill>
                      <a:srgbClr val="00B0F0"/>
                    </a:solidFill>
                  </a:tcPr>
                </a:tc>
                <a:tc>
                  <a:txBody>
                    <a:bodyPr/>
                    <a:lstStyle/>
                    <a:p>
                      <a:pPr>
                        <a:buNone/>
                      </a:pPr>
                      <a:r>
                        <a:rPr lang="en-US" sz="2000" b="1" dirty="0">
                          <a:solidFill>
                            <a:schemeClr val="bg1"/>
                          </a:solidFill>
                        </a:rPr>
                        <a:t>Average Strength (MPa)</a:t>
                      </a:r>
                    </a:p>
                  </a:txBody>
                  <a:tcPr anchor="ctr">
                    <a:solidFill>
                      <a:srgbClr val="00B0F0"/>
                    </a:solidFill>
                  </a:tcPr>
                </a:tc>
                <a:extLst>
                  <a:ext uri="{0D108BD9-81ED-4DB2-BD59-A6C34878D82A}">
                    <a16:rowId xmlns:a16="http://schemas.microsoft.com/office/drawing/2014/main" val="1854528860"/>
                  </a:ext>
                </a:extLst>
              </a:tr>
              <a:tr h="474829">
                <a:tc>
                  <a:txBody>
                    <a:bodyPr/>
                    <a:lstStyle/>
                    <a:p>
                      <a:pPr>
                        <a:buNone/>
                      </a:pPr>
                      <a:r>
                        <a:rPr lang="en-US" sz="2000" dirty="0"/>
                        <a:t>Clay Brick (fired)</a:t>
                      </a:r>
                    </a:p>
                  </a:txBody>
                  <a:tcPr anchor="ctr"/>
                </a:tc>
                <a:tc>
                  <a:txBody>
                    <a:bodyPr/>
                    <a:lstStyle/>
                    <a:p>
                      <a:pPr>
                        <a:buNone/>
                      </a:pPr>
                      <a:r>
                        <a:rPr lang="en-US" sz="2000" dirty="0"/>
                        <a:t>10–20 MPa</a:t>
                      </a:r>
                    </a:p>
                  </a:txBody>
                  <a:tcPr anchor="ctr"/>
                </a:tc>
                <a:extLst>
                  <a:ext uri="{0D108BD9-81ED-4DB2-BD59-A6C34878D82A}">
                    <a16:rowId xmlns:a16="http://schemas.microsoft.com/office/drawing/2014/main" val="721720028"/>
                  </a:ext>
                </a:extLst>
              </a:tr>
              <a:tr h="474829">
                <a:tc>
                  <a:txBody>
                    <a:bodyPr/>
                    <a:lstStyle/>
                    <a:p>
                      <a:pPr>
                        <a:buNone/>
                      </a:pPr>
                      <a:r>
                        <a:rPr lang="en-US" sz="2000" dirty="0"/>
                        <a:t>Concrete Brick</a:t>
                      </a:r>
                    </a:p>
                  </a:txBody>
                  <a:tcPr anchor="ctr"/>
                </a:tc>
                <a:tc>
                  <a:txBody>
                    <a:bodyPr/>
                    <a:lstStyle/>
                    <a:p>
                      <a:pPr>
                        <a:buNone/>
                      </a:pPr>
                      <a:r>
                        <a:rPr lang="en-US" sz="2000" dirty="0"/>
                        <a:t>5–15 MPa</a:t>
                      </a:r>
                    </a:p>
                  </a:txBody>
                  <a:tcPr anchor="ctr"/>
                </a:tc>
                <a:extLst>
                  <a:ext uri="{0D108BD9-81ED-4DB2-BD59-A6C34878D82A}">
                    <a16:rowId xmlns:a16="http://schemas.microsoft.com/office/drawing/2014/main" val="1734565081"/>
                  </a:ext>
                </a:extLst>
              </a:tr>
              <a:tr h="474829">
                <a:tc>
                  <a:txBody>
                    <a:bodyPr/>
                    <a:lstStyle/>
                    <a:p>
                      <a:pPr>
                        <a:buNone/>
                      </a:pPr>
                      <a:r>
                        <a:rPr lang="en-US" sz="2000"/>
                        <a:t>Recycled Plastic Brick</a:t>
                      </a:r>
                    </a:p>
                  </a:txBody>
                  <a:tcPr anchor="ctr"/>
                </a:tc>
                <a:tc>
                  <a:txBody>
                    <a:bodyPr/>
                    <a:lstStyle/>
                    <a:p>
                      <a:pPr>
                        <a:buNone/>
                      </a:pPr>
                      <a:r>
                        <a:rPr lang="en-US" sz="2000" dirty="0"/>
                        <a:t>3–7 MPa</a:t>
                      </a:r>
                    </a:p>
                  </a:txBody>
                  <a:tcPr anchor="ctr"/>
                </a:tc>
                <a:extLst>
                  <a:ext uri="{0D108BD9-81ED-4DB2-BD59-A6C34878D82A}">
                    <a16:rowId xmlns:a16="http://schemas.microsoft.com/office/drawing/2014/main" val="1235853460"/>
                  </a:ext>
                </a:extLst>
              </a:tr>
            </a:tbl>
          </a:graphicData>
        </a:graphic>
      </p:graphicFrame>
      <p:sp>
        <p:nvSpPr>
          <p:cNvPr id="12" name="TextBox 11">
            <a:extLst>
              <a:ext uri="{FF2B5EF4-FFF2-40B4-BE49-F238E27FC236}">
                <a16:creationId xmlns:a16="http://schemas.microsoft.com/office/drawing/2014/main" id="{5743BA7A-5BC1-FC76-008B-D36F08660204}"/>
              </a:ext>
            </a:extLst>
          </p:cNvPr>
          <p:cNvSpPr txBox="1"/>
          <p:nvPr/>
        </p:nvSpPr>
        <p:spPr>
          <a:xfrm>
            <a:off x="7092667" y="4857940"/>
            <a:ext cx="4879448" cy="276999"/>
          </a:xfrm>
          <a:prstGeom prst="rect">
            <a:avLst/>
          </a:prstGeom>
          <a:noFill/>
        </p:spPr>
        <p:txBody>
          <a:bodyPr wrap="square" rtlCol="0">
            <a:spAutoFit/>
          </a:bodyPr>
          <a:lstStyle/>
          <a:p>
            <a:pPr algn="ctr"/>
            <a:r>
              <a:rPr lang="en-US" sz="1200" dirty="0"/>
              <a:t>Source: https://happho.com/determine-compresive-strength-brick/</a:t>
            </a:r>
          </a:p>
        </p:txBody>
      </p:sp>
    </p:spTree>
    <p:extLst>
      <p:ext uri="{BB962C8B-B14F-4D97-AF65-F5344CB8AC3E}">
        <p14:creationId xmlns:p14="http://schemas.microsoft.com/office/powerpoint/2010/main" val="1405710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17E53-17A4-BE0F-1313-3A86A8BBD6B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3884980-A79E-272C-4376-E776215629F8}"/>
              </a:ext>
            </a:extLst>
          </p:cNvPr>
          <p:cNvSpPr>
            <a:spLocks noGrp="1"/>
          </p:cNvSpPr>
          <p:nvPr>
            <p:ph type="title"/>
          </p:nvPr>
        </p:nvSpPr>
        <p:spPr/>
        <p:txBody>
          <a:bodyPr/>
          <a:lstStyle/>
          <a:p>
            <a:r>
              <a:rPr lang="en-US" dirty="0"/>
              <a:t>Life Cycle Assessment - Introduction</a:t>
            </a:r>
          </a:p>
        </p:txBody>
      </p:sp>
      <p:sp>
        <p:nvSpPr>
          <p:cNvPr id="4" name="Slide Number Placeholder 3">
            <a:extLst>
              <a:ext uri="{FF2B5EF4-FFF2-40B4-BE49-F238E27FC236}">
                <a16:creationId xmlns:a16="http://schemas.microsoft.com/office/drawing/2014/main" id="{BA7CC95A-0DB2-A51D-46F6-59382FA72308}"/>
              </a:ext>
            </a:extLst>
          </p:cNvPr>
          <p:cNvSpPr>
            <a:spLocks noGrp="1"/>
          </p:cNvSpPr>
          <p:nvPr>
            <p:ph type="sldNum" sz="quarter" idx="4"/>
          </p:nvPr>
        </p:nvSpPr>
        <p:spPr/>
        <p:txBody>
          <a:bodyPr/>
          <a:lstStyle/>
          <a:p>
            <a:fld id="{88FDA046-6BB8-458C-8791-5964652CF6FF}" type="slidenum">
              <a:rPr lang="en-US" smtClean="0"/>
              <a:t>17</a:t>
            </a:fld>
            <a:endParaRPr lang="en-US"/>
          </a:p>
        </p:txBody>
      </p:sp>
      <p:graphicFrame>
        <p:nvGraphicFramePr>
          <p:cNvPr id="5" name="Table 4">
            <a:extLst>
              <a:ext uri="{FF2B5EF4-FFF2-40B4-BE49-F238E27FC236}">
                <a16:creationId xmlns:a16="http://schemas.microsoft.com/office/drawing/2014/main" id="{C56FF825-1F45-4EAF-3157-BC5F622AE9AD}"/>
              </a:ext>
            </a:extLst>
          </p:cNvPr>
          <p:cNvGraphicFramePr>
            <a:graphicFrameLocks noGrp="1"/>
          </p:cNvGraphicFramePr>
          <p:nvPr>
            <p:extLst>
              <p:ext uri="{D42A27DB-BD31-4B8C-83A1-F6EECF244321}">
                <p14:modId xmlns:p14="http://schemas.microsoft.com/office/powerpoint/2010/main" val="2437171033"/>
              </p:ext>
            </p:extLst>
          </p:nvPr>
        </p:nvGraphicFramePr>
        <p:xfrm>
          <a:off x="605631" y="953999"/>
          <a:ext cx="10962080" cy="3161787"/>
        </p:xfrm>
        <a:graphic>
          <a:graphicData uri="http://schemas.openxmlformats.org/drawingml/2006/table">
            <a:tbl>
              <a:tblPr>
                <a:tableStyleId>{616DA210-FB5B-4158-B5E0-FEB733F419BA}</a:tableStyleId>
              </a:tblPr>
              <a:tblGrid>
                <a:gridCol w="3059589">
                  <a:extLst>
                    <a:ext uri="{9D8B030D-6E8A-4147-A177-3AD203B41FA5}">
                      <a16:colId xmlns:a16="http://schemas.microsoft.com/office/drawing/2014/main" val="4187657934"/>
                    </a:ext>
                  </a:extLst>
                </a:gridCol>
                <a:gridCol w="1395878">
                  <a:extLst>
                    <a:ext uri="{9D8B030D-6E8A-4147-A177-3AD203B41FA5}">
                      <a16:colId xmlns:a16="http://schemas.microsoft.com/office/drawing/2014/main" val="1022029788"/>
                    </a:ext>
                  </a:extLst>
                </a:gridCol>
                <a:gridCol w="1616149">
                  <a:extLst>
                    <a:ext uri="{9D8B030D-6E8A-4147-A177-3AD203B41FA5}">
                      <a16:colId xmlns:a16="http://schemas.microsoft.com/office/drawing/2014/main" val="3212922036"/>
                    </a:ext>
                  </a:extLst>
                </a:gridCol>
                <a:gridCol w="1658679">
                  <a:extLst>
                    <a:ext uri="{9D8B030D-6E8A-4147-A177-3AD203B41FA5}">
                      <a16:colId xmlns:a16="http://schemas.microsoft.com/office/drawing/2014/main" val="791952121"/>
                    </a:ext>
                  </a:extLst>
                </a:gridCol>
                <a:gridCol w="1573618">
                  <a:extLst>
                    <a:ext uri="{9D8B030D-6E8A-4147-A177-3AD203B41FA5}">
                      <a16:colId xmlns:a16="http://schemas.microsoft.com/office/drawing/2014/main" val="2147517962"/>
                    </a:ext>
                  </a:extLst>
                </a:gridCol>
                <a:gridCol w="1658167">
                  <a:extLst>
                    <a:ext uri="{9D8B030D-6E8A-4147-A177-3AD203B41FA5}">
                      <a16:colId xmlns:a16="http://schemas.microsoft.com/office/drawing/2014/main" val="901169383"/>
                    </a:ext>
                  </a:extLst>
                </a:gridCol>
              </a:tblGrid>
              <a:tr h="762986">
                <a:tc>
                  <a:txBody>
                    <a:bodyPr/>
                    <a:lstStyle/>
                    <a:p>
                      <a:r>
                        <a:rPr lang="en-US" sz="2000" b="0" dirty="0">
                          <a:solidFill>
                            <a:schemeClr val="bg1"/>
                          </a:solidFill>
                        </a:rPr>
                        <a:t>Brick Type</a:t>
                      </a:r>
                    </a:p>
                  </a:txBody>
                  <a:tcPr anchor="ctr">
                    <a:solidFill>
                      <a:srgbClr val="00B0F0"/>
                    </a:solidFill>
                  </a:tcPr>
                </a:tc>
                <a:tc>
                  <a:txBody>
                    <a:bodyPr/>
                    <a:lstStyle/>
                    <a:p>
                      <a:r>
                        <a:rPr lang="en-US" sz="2000" b="0" dirty="0">
                          <a:solidFill>
                            <a:schemeClr val="bg1"/>
                          </a:solidFill>
                        </a:rPr>
                        <a:t>CO₂e (kg)</a:t>
                      </a:r>
                    </a:p>
                  </a:txBody>
                  <a:tcPr anchor="ctr">
                    <a:solidFill>
                      <a:srgbClr val="00B0F0"/>
                    </a:solidFill>
                  </a:tcPr>
                </a:tc>
                <a:tc>
                  <a:txBody>
                    <a:bodyPr/>
                    <a:lstStyle/>
                    <a:p>
                      <a:r>
                        <a:rPr lang="en-US" sz="2000" b="0" dirty="0">
                          <a:solidFill>
                            <a:schemeClr val="bg1"/>
                          </a:solidFill>
                        </a:rPr>
                        <a:t>Energy (MJ)</a:t>
                      </a:r>
                    </a:p>
                  </a:txBody>
                  <a:tcPr anchor="ctr">
                    <a:solidFill>
                      <a:srgbClr val="00B0F0"/>
                    </a:solidFill>
                  </a:tcPr>
                </a:tc>
                <a:tc>
                  <a:txBody>
                    <a:bodyPr/>
                    <a:lstStyle/>
                    <a:p>
                      <a:r>
                        <a:rPr lang="en-US" sz="2000" b="0" dirty="0">
                          <a:solidFill>
                            <a:schemeClr val="bg1"/>
                          </a:solidFill>
                        </a:rPr>
                        <a:t>Water (L)</a:t>
                      </a:r>
                    </a:p>
                  </a:txBody>
                  <a:tcPr anchor="ctr">
                    <a:solidFill>
                      <a:srgbClr val="00B0F0"/>
                    </a:solidFill>
                  </a:tcPr>
                </a:tc>
                <a:tc>
                  <a:txBody>
                    <a:bodyPr/>
                    <a:lstStyle/>
                    <a:p>
                      <a:pPr algn="ctr"/>
                      <a:r>
                        <a:rPr lang="en-US" sz="2000" b="0" dirty="0">
                          <a:solidFill>
                            <a:schemeClr val="bg1"/>
                          </a:solidFill>
                        </a:rPr>
                        <a:t>Strength (MPa) </a:t>
                      </a:r>
                      <a:r>
                        <a:rPr lang="en-US" sz="1200" b="0" dirty="0">
                          <a:solidFill>
                            <a:srgbClr val="FF0000"/>
                          </a:solidFill>
                        </a:rPr>
                        <a:t>Measured</a:t>
                      </a:r>
                      <a:endParaRPr lang="en-US" sz="2000" b="0" dirty="0">
                        <a:solidFill>
                          <a:srgbClr val="FF0000"/>
                        </a:solidFill>
                      </a:endParaRPr>
                    </a:p>
                  </a:txBody>
                  <a:tcPr anchor="ctr">
                    <a:solidFill>
                      <a:srgbClr val="00B0F0"/>
                    </a:solidFill>
                  </a:tcPr>
                </a:tc>
                <a:tc>
                  <a:txBody>
                    <a:bodyPr/>
                    <a:lstStyle/>
                    <a:p>
                      <a:pPr algn="ctr"/>
                      <a:r>
                        <a:rPr lang="en-US" sz="2000" b="0" dirty="0">
                          <a:solidFill>
                            <a:schemeClr val="bg1"/>
                          </a:solidFill>
                        </a:rPr>
                        <a:t>LCA Points</a:t>
                      </a:r>
                    </a:p>
                    <a:p>
                      <a:pPr algn="ctr"/>
                      <a:r>
                        <a:rPr lang="en-US" sz="2000" b="0" dirty="0">
                          <a:solidFill>
                            <a:schemeClr val="bg1"/>
                          </a:solidFill>
                        </a:rPr>
                        <a:t>Calculated</a:t>
                      </a:r>
                    </a:p>
                  </a:txBody>
                  <a:tcPr anchor="ctr">
                    <a:solidFill>
                      <a:srgbClr val="00B0F0"/>
                    </a:solidFill>
                  </a:tcPr>
                </a:tc>
                <a:extLst>
                  <a:ext uri="{0D108BD9-81ED-4DB2-BD59-A6C34878D82A}">
                    <a16:rowId xmlns:a16="http://schemas.microsoft.com/office/drawing/2014/main" val="1511206473"/>
                  </a:ext>
                </a:extLst>
              </a:tr>
              <a:tr h="762986">
                <a:tc>
                  <a:txBody>
                    <a:bodyPr/>
                    <a:lstStyle/>
                    <a:p>
                      <a:pPr algn="ctr"/>
                      <a:r>
                        <a:rPr lang="en-US" sz="2000" b="0" dirty="0"/>
                        <a:t>Fired Clay Brick</a:t>
                      </a:r>
                    </a:p>
                  </a:txBody>
                  <a:tcPr anchor="ctr"/>
                </a:tc>
                <a:tc>
                  <a:txBody>
                    <a:bodyPr/>
                    <a:lstStyle/>
                    <a:p>
                      <a:pPr algn="ctr"/>
                      <a:r>
                        <a:rPr lang="en-US" sz="2000" dirty="0"/>
                        <a:t>5.502 </a:t>
                      </a:r>
                      <a:r>
                        <a:rPr lang="en-US" sz="2000" baseline="30000" dirty="0"/>
                        <a:t>[1] </a:t>
                      </a:r>
                    </a:p>
                  </a:txBody>
                  <a:tcPr anchor="ctr"/>
                </a:tc>
                <a:tc>
                  <a:txBody>
                    <a:bodyPr/>
                    <a:lstStyle/>
                    <a:p>
                      <a:pPr algn="ctr"/>
                      <a:r>
                        <a:rPr lang="en-US" sz="2000" dirty="0"/>
                        <a:t>4.250 </a:t>
                      </a:r>
                      <a:r>
                        <a:rPr lang="en-US" sz="2000" baseline="30000" dirty="0"/>
                        <a:t>[1]</a:t>
                      </a:r>
                    </a:p>
                  </a:txBody>
                  <a:tcPr anchor="ctr"/>
                </a:tc>
                <a:tc>
                  <a:txBody>
                    <a:bodyPr/>
                    <a:lstStyle/>
                    <a:p>
                      <a:pPr algn="ctr"/>
                      <a:r>
                        <a:rPr lang="en-US" sz="2000" dirty="0"/>
                        <a:t>2.02 </a:t>
                      </a:r>
                      <a:r>
                        <a:rPr lang="en-US" sz="2000" baseline="30000" dirty="0"/>
                        <a:t>[2]</a:t>
                      </a:r>
                    </a:p>
                  </a:txBody>
                  <a:tcPr anchor="ctr"/>
                </a:tc>
                <a:tc>
                  <a:txBody>
                    <a:bodyPr/>
                    <a:lstStyle/>
                    <a:p>
                      <a:pPr algn="ctr"/>
                      <a:endParaRPr lang="en-US" sz="2000" baseline="30000" dirty="0"/>
                    </a:p>
                  </a:txBody>
                  <a:tcPr anchor="ctr"/>
                </a:tc>
                <a:tc>
                  <a:txBody>
                    <a:bodyPr/>
                    <a:lstStyle/>
                    <a:p>
                      <a:pPr algn="ctr"/>
                      <a:r>
                        <a:rPr lang="en-US" sz="2000" dirty="0"/>
                        <a:t>8.0</a:t>
                      </a:r>
                    </a:p>
                  </a:txBody>
                  <a:tcPr anchor="ctr"/>
                </a:tc>
                <a:extLst>
                  <a:ext uri="{0D108BD9-81ED-4DB2-BD59-A6C34878D82A}">
                    <a16:rowId xmlns:a16="http://schemas.microsoft.com/office/drawing/2014/main" val="204044858"/>
                  </a:ext>
                </a:extLst>
              </a:tr>
              <a:tr h="751895">
                <a:tc>
                  <a:txBody>
                    <a:bodyPr/>
                    <a:lstStyle/>
                    <a:p>
                      <a:pPr algn="ctr"/>
                      <a:r>
                        <a:rPr lang="en-US" sz="2000" b="0" dirty="0"/>
                        <a:t>Concrete Brick</a:t>
                      </a:r>
                    </a:p>
                  </a:txBody>
                  <a:tcPr anchor="ctr"/>
                </a:tc>
                <a:tc>
                  <a:txBody>
                    <a:bodyPr/>
                    <a:lstStyle/>
                    <a:p>
                      <a:pPr algn="ctr"/>
                      <a:r>
                        <a:rPr lang="en-US" sz="2000" dirty="0"/>
                        <a:t>2.3 - 3.8 </a:t>
                      </a:r>
                      <a:r>
                        <a:rPr lang="en-US" sz="2000" baseline="30000" dirty="0"/>
                        <a:t>[3]</a:t>
                      </a:r>
                    </a:p>
                  </a:txBody>
                  <a:tcPr anchor="ctr"/>
                </a:tc>
                <a:tc>
                  <a:txBody>
                    <a:bodyPr/>
                    <a:lstStyle/>
                    <a:p>
                      <a:pPr algn="ctr"/>
                      <a:r>
                        <a:rPr lang="en-US" sz="2000" dirty="0"/>
                        <a:t>21.75</a:t>
                      </a:r>
                      <a:r>
                        <a:rPr lang="en-US" sz="2000" baseline="30000" dirty="0"/>
                        <a:t> [4] [5] </a:t>
                      </a:r>
                    </a:p>
                  </a:txBody>
                  <a:tcPr anchor="ctr"/>
                </a:tc>
                <a:tc>
                  <a:txBody>
                    <a:bodyPr/>
                    <a:lstStyle/>
                    <a:p>
                      <a:pPr algn="ctr"/>
                      <a:r>
                        <a:rPr lang="en-US" sz="2000" dirty="0"/>
                        <a:t> 0.364 </a:t>
                      </a:r>
                      <a:r>
                        <a:rPr lang="en-US" sz="2000" baseline="30000" dirty="0"/>
                        <a:t>[6]</a:t>
                      </a:r>
                    </a:p>
                  </a:txBody>
                  <a:tcPr anchor="ctr"/>
                </a:tc>
                <a:tc>
                  <a:txBody>
                    <a:bodyPr/>
                    <a:lstStyle/>
                    <a:p>
                      <a:pPr algn="ctr"/>
                      <a:endParaRPr lang="en-US" sz="2000" baseline="30000" dirty="0"/>
                    </a:p>
                  </a:txBody>
                  <a:tcPr anchor="ctr"/>
                </a:tc>
                <a:tc>
                  <a:txBody>
                    <a:bodyPr/>
                    <a:lstStyle/>
                    <a:p>
                      <a:pPr algn="ctr"/>
                      <a:r>
                        <a:rPr lang="en-US" sz="2000" dirty="0"/>
                        <a:t>6.0</a:t>
                      </a:r>
                    </a:p>
                  </a:txBody>
                  <a:tcPr anchor="ctr"/>
                </a:tc>
                <a:extLst>
                  <a:ext uri="{0D108BD9-81ED-4DB2-BD59-A6C34878D82A}">
                    <a16:rowId xmlns:a16="http://schemas.microsoft.com/office/drawing/2014/main" val="1280220244"/>
                  </a:ext>
                </a:extLst>
              </a:tr>
              <a:tr h="762986">
                <a:tc>
                  <a:txBody>
                    <a:bodyPr/>
                    <a:lstStyle/>
                    <a:p>
                      <a:pPr algn="ctr"/>
                      <a:r>
                        <a:rPr lang="en-US" sz="2000" b="0" dirty="0"/>
                        <a:t>Eco Brick(Recycled Plastic)</a:t>
                      </a:r>
                    </a:p>
                  </a:txBody>
                  <a:tcPr anchor="ctr"/>
                </a:tc>
                <a:tc>
                  <a:txBody>
                    <a:bodyPr/>
                    <a:lstStyle/>
                    <a:p>
                      <a:pPr algn="ctr"/>
                      <a:r>
                        <a:rPr lang="en-US" sz="2000" baseline="30000" dirty="0"/>
                        <a:t> </a:t>
                      </a:r>
                      <a:r>
                        <a:rPr lang="en-US" sz="2000" dirty="0"/>
                        <a:t>0.0065 </a:t>
                      </a:r>
                      <a:r>
                        <a:rPr lang="en-US" sz="2000" baseline="30000" dirty="0"/>
                        <a:t>[7]</a:t>
                      </a:r>
                    </a:p>
                  </a:txBody>
                  <a:tcPr anchor="ctr"/>
                </a:tc>
                <a:tc>
                  <a:txBody>
                    <a:bodyPr/>
                    <a:lstStyle/>
                    <a:p>
                      <a:pPr algn="ctr"/>
                      <a:r>
                        <a:rPr lang="en-US" sz="2000" dirty="0"/>
                        <a:t>0.54-3.14 </a:t>
                      </a:r>
                      <a:r>
                        <a:rPr lang="en-US" sz="2000" baseline="30000" dirty="0"/>
                        <a:t>[8]</a:t>
                      </a:r>
                    </a:p>
                  </a:txBody>
                  <a:tcPr anchor="ctr"/>
                </a:tc>
                <a:tc>
                  <a:txBody>
                    <a:bodyPr/>
                    <a:lstStyle/>
                    <a:p>
                      <a:pPr algn="ctr"/>
                      <a:r>
                        <a:rPr lang="en-US" sz="2000" dirty="0"/>
                        <a:t> negligible </a:t>
                      </a:r>
                      <a:r>
                        <a:rPr lang="en-US" sz="2000" baseline="30000" dirty="0"/>
                        <a:t>[9]</a:t>
                      </a:r>
                    </a:p>
                  </a:txBody>
                  <a:tcPr anchor="ctr"/>
                </a:tc>
                <a:tc>
                  <a:txBody>
                    <a:bodyPr/>
                    <a:lstStyle/>
                    <a:p>
                      <a:pPr algn="ctr"/>
                      <a:endParaRPr lang="en-US" sz="2000" baseline="30000" dirty="0"/>
                    </a:p>
                  </a:txBody>
                  <a:tcPr anchor="ctr"/>
                </a:tc>
                <a:tc>
                  <a:txBody>
                    <a:bodyPr/>
                    <a:lstStyle/>
                    <a:p>
                      <a:pPr algn="ctr"/>
                      <a:r>
                        <a:rPr lang="en-US" sz="2000" dirty="0"/>
                        <a:t>3.0</a:t>
                      </a:r>
                    </a:p>
                  </a:txBody>
                  <a:tcPr anchor="ctr"/>
                </a:tc>
                <a:extLst>
                  <a:ext uri="{0D108BD9-81ED-4DB2-BD59-A6C34878D82A}">
                    <a16:rowId xmlns:a16="http://schemas.microsoft.com/office/drawing/2014/main" val="2141630971"/>
                  </a:ext>
                </a:extLst>
              </a:tr>
            </a:tbl>
          </a:graphicData>
        </a:graphic>
      </p:graphicFrame>
    </p:spTree>
    <p:extLst>
      <p:ext uri="{BB962C8B-B14F-4D97-AF65-F5344CB8AC3E}">
        <p14:creationId xmlns:p14="http://schemas.microsoft.com/office/powerpoint/2010/main" val="269984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C08D1-41BF-F2EC-B3C0-5124656019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9012DBD-36B3-A6F5-4B32-CBD517EE9B72}"/>
              </a:ext>
            </a:extLst>
          </p:cNvPr>
          <p:cNvSpPr>
            <a:spLocks noGrp="1"/>
          </p:cNvSpPr>
          <p:nvPr>
            <p:ph type="title"/>
          </p:nvPr>
        </p:nvSpPr>
        <p:spPr/>
        <p:txBody>
          <a:bodyPr/>
          <a:lstStyle/>
          <a:p>
            <a:r>
              <a:rPr lang="en-US" dirty="0"/>
              <a:t>Activity Time! Build Your Wall</a:t>
            </a:r>
          </a:p>
        </p:txBody>
      </p:sp>
      <p:sp>
        <p:nvSpPr>
          <p:cNvPr id="4" name="Slide Number Placeholder 3">
            <a:extLst>
              <a:ext uri="{FF2B5EF4-FFF2-40B4-BE49-F238E27FC236}">
                <a16:creationId xmlns:a16="http://schemas.microsoft.com/office/drawing/2014/main" id="{AD4179A6-DEEF-05B2-96B2-4D448444C609}"/>
              </a:ext>
            </a:extLst>
          </p:cNvPr>
          <p:cNvSpPr>
            <a:spLocks noGrp="1"/>
          </p:cNvSpPr>
          <p:nvPr>
            <p:ph type="sldNum" sz="quarter" idx="4"/>
          </p:nvPr>
        </p:nvSpPr>
        <p:spPr/>
        <p:txBody>
          <a:bodyPr/>
          <a:lstStyle/>
          <a:p>
            <a:fld id="{88FDA046-6BB8-458C-8791-5964652CF6FF}" type="slidenum">
              <a:rPr lang="en-US" smtClean="0"/>
              <a:t>18</a:t>
            </a:fld>
            <a:endParaRPr lang="en-US"/>
          </a:p>
        </p:txBody>
      </p:sp>
      <p:sp>
        <p:nvSpPr>
          <p:cNvPr id="2" name="TextBox 1">
            <a:extLst>
              <a:ext uri="{FF2B5EF4-FFF2-40B4-BE49-F238E27FC236}">
                <a16:creationId xmlns:a16="http://schemas.microsoft.com/office/drawing/2014/main" id="{330F0127-CD09-0990-1C74-24532808B89B}"/>
              </a:ext>
            </a:extLst>
          </p:cNvPr>
          <p:cNvSpPr txBox="1"/>
          <p:nvPr/>
        </p:nvSpPr>
        <p:spPr>
          <a:xfrm>
            <a:off x="648000" y="1099457"/>
            <a:ext cx="10139743" cy="2597827"/>
          </a:xfrm>
          <a:prstGeom prst="rect">
            <a:avLst/>
          </a:prstGeom>
          <a:noFill/>
        </p:spPr>
        <p:txBody>
          <a:bodyPr wrap="square" rtlCol="0">
            <a:spAutoFit/>
          </a:bodyPr>
          <a:lstStyle/>
          <a:p>
            <a:pPr marL="457200" indent="-457200">
              <a:lnSpc>
                <a:spcPct val="150000"/>
              </a:lnSpc>
              <a:buClr>
                <a:srgbClr val="00B0F0"/>
              </a:buClr>
              <a:buFont typeface="Wingdings" panose="05000000000000000000" pitchFamily="2" charset="2"/>
              <a:buChar char="Ø"/>
            </a:pPr>
            <a:r>
              <a:rPr lang="en-US" sz="2800" dirty="0"/>
              <a:t>Your challenge: Build a Strong and Sustainable wall.</a:t>
            </a:r>
          </a:p>
          <a:p>
            <a:pPr marL="457200" indent="-457200">
              <a:lnSpc>
                <a:spcPct val="150000"/>
              </a:lnSpc>
              <a:buClr>
                <a:srgbClr val="00B0F0"/>
              </a:buClr>
              <a:buFont typeface="Wingdings" panose="05000000000000000000" pitchFamily="2" charset="2"/>
              <a:buChar char="Ø"/>
            </a:pPr>
            <a:r>
              <a:rPr lang="en-US" sz="2800" dirty="0"/>
              <a:t>Use model bricks (clay, concrete, eco-recycled plastic).</a:t>
            </a:r>
          </a:p>
          <a:p>
            <a:pPr marL="457200" indent="-457200">
              <a:lnSpc>
                <a:spcPct val="150000"/>
              </a:lnSpc>
              <a:buClr>
                <a:srgbClr val="00B0F0"/>
              </a:buClr>
              <a:buFont typeface="Wingdings" panose="05000000000000000000" pitchFamily="2" charset="2"/>
              <a:buChar char="Ø"/>
            </a:pPr>
            <a:r>
              <a:rPr lang="en-US" sz="2800" dirty="0"/>
              <a:t>Balance environmental impact (eco points) and strength.</a:t>
            </a:r>
          </a:p>
          <a:p>
            <a:pPr marL="457200" indent="-457200">
              <a:lnSpc>
                <a:spcPct val="150000"/>
              </a:lnSpc>
              <a:buClr>
                <a:srgbClr val="00B0F0"/>
              </a:buClr>
              <a:buFont typeface="Wingdings" panose="05000000000000000000" pitchFamily="2" charset="2"/>
              <a:buChar char="Ø"/>
            </a:pPr>
            <a:r>
              <a:rPr lang="en-US" sz="2800" dirty="0"/>
              <a:t>Follow the design rules</a:t>
            </a:r>
          </a:p>
        </p:txBody>
      </p:sp>
      <p:pic>
        <p:nvPicPr>
          <p:cNvPr id="9" name="Picture 8">
            <a:extLst>
              <a:ext uri="{FF2B5EF4-FFF2-40B4-BE49-F238E27FC236}">
                <a16:creationId xmlns:a16="http://schemas.microsoft.com/office/drawing/2014/main" id="{6BE9E83E-E0BA-434E-75C5-A629CC437FE0}"/>
              </a:ext>
            </a:extLst>
          </p:cNvPr>
          <p:cNvPicPr>
            <a:picLocks noChangeAspect="1"/>
          </p:cNvPicPr>
          <p:nvPr/>
        </p:nvPicPr>
        <p:blipFill>
          <a:blip r:embed="rId3"/>
          <a:stretch>
            <a:fillRect/>
          </a:stretch>
        </p:blipFill>
        <p:spPr>
          <a:xfrm>
            <a:off x="7057208" y="3061887"/>
            <a:ext cx="4486792" cy="2458516"/>
          </a:xfrm>
          <a:prstGeom prst="rect">
            <a:avLst/>
          </a:prstGeom>
        </p:spPr>
      </p:pic>
      <p:sp>
        <p:nvSpPr>
          <p:cNvPr id="10" name="TextBox 9">
            <a:extLst>
              <a:ext uri="{FF2B5EF4-FFF2-40B4-BE49-F238E27FC236}">
                <a16:creationId xmlns:a16="http://schemas.microsoft.com/office/drawing/2014/main" id="{EAD12C6C-6978-748F-731E-8380DAD4AF07}"/>
              </a:ext>
            </a:extLst>
          </p:cNvPr>
          <p:cNvSpPr txBox="1"/>
          <p:nvPr/>
        </p:nvSpPr>
        <p:spPr>
          <a:xfrm>
            <a:off x="8342649" y="5505825"/>
            <a:ext cx="1915909" cy="307777"/>
          </a:xfrm>
          <a:prstGeom prst="rect">
            <a:avLst/>
          </a:prstGeom>
          <a:noFill/>
        </p:spPr>
        <p:txBody>
          <a:bodyPr wrap="none" rtlCol="0">
            <a:spAutoFit/>
          </a:bodyPr>
          <a:lstStyle/>
          <a:p>
            <a:r>
              <a:rPr lang="en-US" dirty="0"/>
              <a:t>Source: AI Generated</a:t>
            </a:r>
          </a:p>
        </p:txBody>
      </p:sp>
    </p:spTree>
    <p:extLst>
      <p:ext uri="{BB962C8B-B14F-4D97-AF65-F5344CB8AC3E}">
        <p14:creationId xmlns:p14="http://schemas.microsoft.com/office/powerpoint/2010/main" val="2724726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A4EAD-610A-3307-E6BB-7481C047F5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7443EA-725D-3796-FE5B-FADD9266401D}"/>
              </a:ext>
            </a:extLst>
          </p:cNvPr>
          <p:cNvSpPr>
            <a:spLocks noGrp="1"/>
          </p:cNvSpPr>
          <p:nvPr>
            <p:ph type="title"/>
          </p:nvPr>
        </p:nvSpPr>
        <p:spPr/>
        <p:txBody>
          <a:bodyPr/>
          <a:lstStyle/>
          <a:p>
            <a:r>
              <a:rPr lang="en-US" dirty="0"/>
              <a:t>Activity Time! Build Your Wall</a:t>
            </a:r>
          </a:p>
        </p:txBody>
      </p:sp>
      <p:sp>
        <p:nvSpPr>
          <p:cNvPr id="4" name="Slide Number Placeholder 3">
            <a:extLst>
              <a:ext uri="{FF2B5EF4-FFF2-40B4-BE49-F238E27FC236}">
                <a16:creationId xmlns:a16="http://schemas.microsoft.com/office/drawing/2014/main" id="{44CAC4B4-7F8C-2F68-43CA-9C29D5972E88}"/>
              </a:ext>
            </a:extLst>
          </p:cNvPr>
          <p:cNvSpPr>
            <a:spLocks noGrp="1"/>
          </p:cNvSpPr>
          <p:nvPr>
            <p:ph type="sldNum" sz="quarter" idx="4"/>
          </p:nvPr>
        </p:nvSpPr>
        <p:spPr/>
        <p:txBody>
          <a:bodyPr/>
          <a:lstStyle/>
          <a:p>
            <a:fld id="{88FDA046-6BB8-458C-8791-5964652CF6FF}" type="slidenum">
              <a:rPr lang="en-US" smtClean="0"/>
              <a:t>19</a:t>
            </a:fld>
            <a:endParaRPr lang="en-US"/>
          </a:p>
        </p:txBody>
      </p:sp>
      <p:sp>
        <p:nvSpPr>
          <p:cNvPr id="2" name="TextBox 1">
            <a:extLst>
              <a:ext uri="{FF2B5EF4-FFF2-40B4-BE49-F238E27FC236}">
                <a16:creationId xmlns:a16="http://schemas.microsoft.com/office/drawing/2014/main" id="{CADD096C-F495-6C97-7041-07D6D1E868A4}"/>
              </a:ext>
            </a:extLst>
          </p:cNvPr>
          <p:cNvSpPr txBox="1"/>
          <p:nvPr/>
        </p:nvSpPr>
        <p:spPr>
          <a:xfrm>
            <a:off x="648000" y="831173"/>
            <a:ext cx="10139743" cy="2597827"/>
          </a:xfrm>
          <a:prstGeom prst="rect">
            <a:avLst/>
          </a:prstGeom>
          <a:noFill/>
        </p:spPr>
        <p:txBody>
          <a:bodyPr wrap="square" rtlCol="0">
            <a:spAutoFit/>
          </a:bodyPr>
          <a:lstStyle/>
          <a:p>
            <a:pPr marL="457200" indent="-457200">
              <a:lnSpc>
                <a:spcPct val="150000"/>
              </a:lnSpc>
              <a:buClr>
                <a:srgbClr val="00B0F0"/>
              </a:buClr>
              <a:buFont typeface="Wingdings" panose="05000000000000000000" pitchFamily="2" charset="2"/>
              <a:buChar char="Ø"/>
            </a:pPr>
            <a:r>
              <a:rPr lang="en-US" sz="2800" dirty="0"/>
              <a:t>Use at least </a:t>
            </a:r>
            <a:r>
              <a:rPr lang="en-US" sz="2800" b="1" dirty="0"/>
              <a:t>40 bricks </a:t>
            </a:r>
            <a:r>
              <a:rPr lang="en-US" sz="2800" dirty="0"/>
              <a:t>in total.</a:t>
            </a:r>
          </a:p>
          <a:p>
            <a:pPr marL="457200" indent="-457200">
              <a:lnSpc>
                <a:spcPct val="150000"/>
              </a:lnSpc>
              <a:buClr>
                <a:srgbClr val="00B0F0"/>
              </a:buClr>
              <a:buFont typeface="Wingdings" panose="05000000000000000000" pitchFamily="2" charset="2"/>
              <a:buChar char="Ø"/>
            </a:pPr>
            <a:r>
              <a:rPr lang="en-US" sz="2800" dirty="0"/>
              <a:t>Stay under </a:t>
            </a:r>
            <a:r>
              <a:rPr lang="en-US" sz="2800" b="1" dirty="0"/>
              <a:t>150 Eco Points </a:t>
            </a:r>
            <a:r>
              <a:rPr lang="en-US" sz="2800" dirty="0"/>
              <a:t>(your LCA budget).</a:t>
            </a:r>
          </a:p>
          <a:p>
            <a:pPr marL="457200" indent="-457200">
              <a:lnSpc>
                <a:spcPct val="150000"/>
              </a:lnSpc>
              <a:buClr>
                <a:srgbClr val="00B0F0"/>
              </a:buClr>
              <a:buFont typeface="Wingdings" panose="05000000000000000000" pitchFamily="2" charset="2"/>
              <a:buChar char="Ø"/>
            </a:pPr>
            <a:r>
              <a:rPr lang="en-US" sz="2800" dirty="0"/>
              <a:t>Your wall must score at least </a:t>
            </a:r>
            <a:r>
              <a:rPr lang="en-US" sz="2800" b="1" dirty="0"/>
              <a:t>Strength 80</a:t>
            </a:r>
            <a:r>
              <a:rPr lang="en-US" sz="2800" dirty="0"/>
              <a:t>.</a:t>
            </a:r>
          </a:p>
          <a:p>
            <a:pPr marL="457200" indent="-457200">
              <a:lnSpc>
                <a:spcPct val="150000"/>
              </a:lnSpc>
              <a:buClr>
                <a:srgbClr val="00B0F0"/>
              </a:buClr>
              <a:buFont typeface="Wingdings" panose="05000000000000000000" pitchFamily="2" charset="2"/>
              <a:buChar char="Ø"/>
            </a:pPr>
            <a:r>
              <a:rPr lang="en-US" sz="2800" dirty="0"/>
              <a:t>Max width: 30 cm (</a:t>
            </a:r>
            <a:r>
              <a:rPr lang="en-US" sz="2800" b="1" dirty="0"/>
              <a:t>15 bricks wide</a:t>
            </a:r>
            <a:r>
              <a:rPr lang="en-US" sz="2800" dirty="0"/>
              <a:t>).</a:t>
            </a:r>
          </a:p>
        </p:txBody>
      </p:sp>
      <p:pic>
        <p:nvPicPr>
          <p:cNvPr id="9218" name="Picture 2" descr="Gaming Rules Icon - Gameplay Royalty Free Vector Image">
            <a:extLst>
              <a:ext uri="{FF2B5EF4-FFF2-40B4-BE49-F238E27FC236}">
                <a16:creationId xmlns:a16="http://schemas.microsoft.com/office/drawing/2014/main" id="{7D88E683-40F0-4EEB-88D3-96A8D208C7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86" t="13910" r="24102" b="22171"/>
          <a:stretch>
            <a:fillRect/>
          </a:stretch>
        </p:blipFill>
        <p:spPr bwMode="auto">
          <a:xfrm>
            <a:off x="10289217" y="1151554"/>
            <a:ext cx="1338783" cy="17466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62C32841-9CE7-65FF-F104-B3ACFF41BFC5}"/>
              </a:ext>
            </a:extLst>
          </p:cNvPr>
          <p:cNvGraphicFramePr>
            <a:graphicFrameLocks noGrp="1"/>
          </p:cNvGraphicFramePr>
          <p:nvPr>
            <p:extLst>
              <p:ext uri="{D42A27DB-BD31-4B8C-83A1-F6EECF244321}">
                <p14:modId xmlns:p14="http://schemas.microsoft.com/office/powerpoint/2010/main" val="3152862165"/>
              </p:ext>
            </p:extLst>
          </p:nvPr>
        </p:nvGraphicFramePr>
        <p:xfrm>
          <a:off x="648000" y="3626554"/>
          <a:ext cx="10896001" cy="2052351"/>
        </p:xfrm>
        <a:graphic>
          <a:graphicData uri="http://schemas.openxmlformats.org/drawingml/2006/table">
            <a:tbl>
              <a:tblPr>
                <a:tableStyleId>{616DA210-FB5B-4158-B5E0-FEB733F419BA}</a:tableStyleId>
              </a:tblPr>
              <a:tblGrid>
                <a:gridCol w="5298888">
                  <a:extLst>
                    <a:ext uri="{9D8B030D-6E8A-4147-A177-3AD203B41FA5}">
                      <a16:colId xmlns:a16="http://schemas.microsoft.com/office/drawing/2014/main" val="4187657934"/>
                    </a:ext>
                  </a:extLst>
                </a:gridCol>
                <a:gridCol w="2725342">
                  <a:extLst>
                    <a:ext uri="{9D8B030D-6E8A-4147-A177-3AD203B41FA5}">
                      <a16:colId xmlns:a16="http://schemas.microsoft.com/office/drawing/2014/main" val="2147517962"/>
                    </a:ext>
                  </a:extLst>
                </a:gridCol>
                <a:gridCol w="2871771">
                  <a:extLst>
                    <a:ext uri="{9D8B030D-6E8A-4147-A177-3AD203B41FA5}">
                      <a16:colId xmlns:a16="http://schemas.microsoft.com/office/drawing/2014/main" val="901169383"/>
                    </a:ext>
                  </a:extLst>
                </a:gridCol>
              </a:tblGrid>
              <a:tr h="608116">
                <a:tc>
                  <a:txBody>
                    <a:bodyPr/>
                    <a:lstStyle/>
                    <a:p>
                      <a:r>
                        <a:rPr lang="en-US" sz="2000" b="0" dirty="0">
                          <a:solidFill>
                            <a:schemeClr val="bg1"/>
                          </a:solidFill>
                        </a:rPr>
                        <a:t>Brick Type &amp; Color</a:t>
                      </a:r>
                    </a:p>
                  </a:txBody>
                  <a:tcPr anchor="ctr">
                    <a:solidFill>
                      <a:srgbClr val="00B0F0"/>
                    </a:solidFill>
                  </a:tcPr>
                </a:tc>
                <a:tc>
                  <a:txBody>
                    <a:bodyPr/>
                    <a:lstStyle/>
                    <a:p>
                      <a:pPr algn="ctr"/>
                      <a:r>
                        <a:rPr lang="en-US" sz="2000" b="0" dirty="0">
                          <a:solidFill>
                            <a:schemeClr val="bg1"/>
                          </a:solidFill>
                        </a:rPr>
                        <a:t>Strength (MPa) </a:t>
                      </a:r>
                      <a:r>
                        <a:rPr lang="en-US" sz="1200" b="0" dirty="0">
                          <a:solidFill>
                            <a:srgbClr val="FF0000"/>
                          </a:solidFill>
                        </a:rPr>
                        <a:t>Measured</a:t>
                      </a:r>
                      <a:endParaRPr lang="en-US" sz="2000" b="0" dirty="0">
                        <a:solidFill>
                          <a:srgbClr val="FF0000"/>
                        </a:solidFill>
                      </a:endParaRPr>
                    </a:p>
                  </a:txBody>
                  <a:tcPr anchor="ctr">
                    <a:solidFill>
                      <a:srgbClr val="00B0F0"/>
                    </a:solidFill>
                  </a:tcPr>
                </a:tc>
                <a:tc>
                  <a:txBody>
                    <a:bodyPr/>
                    <a:lstStyle/>
                    <a:p>
                      <a:pPr algn="ctr"/>
                      <a:r>
                        <a:rPr lang="en-US" sz="2000" b="0" dirty="0">
                          <a:solidFill>
                            <a:schemeClr val="bg1"/>
                          </a:solidFill>
                        </a:rPr>
                        <a:t>LCA Points</a:t>
                      </a:r>
                    </a:p>
                  </a:txBody>
                  <a:tcPr anchor="ctr">
                    <a:solidFill>
                      <a:srgbClr val="00B0F0"/>
                    </a:solidFill>
                  </a:tcPr>
                </a:tc>
                <a:extLst>
                  <a:ext uri="{0D108BD9-81ED-4DB2-BD59-A6C34878D82A}">
                    <a16:rowId xmlns:a16="http://schemas.microsoft.com/office/drawing/2014/main" val="1511206473"/>
                  </a:ext>
                </a:extLst>
              </a:tr>
              <a:tr h="517842">
                <a:tc>
                  <a:txBody>
                    <a:bodyPr/>
                    <a:lstStyle/>
                    <a:p>
                      <a:pPr algn="l"/>
                      <a:r>
                        <a:rPr lang="en-US" sz="2000" b="0" dirty="0"/>
                        <a:t>Fired Clay Brick : Red</a:t>
                      </a:r>
                    </a:p>
                  </a:txBody>
                  <a:tcPr anchor="ctr"/>
                </a:tc>
                <a:tc>
                  <a:txBody>
                    <a:bodyPr/>
                    <a:lstStyle/>
                    <a:p>
                      <a:pPr algn="ctr"/>
                      <a:endParaRPr lang="en-US" sz="2000" baseline="30000" dirty="0"/>
                    </a:p>
                  </a:txBody>
                  <a:tcPr anchor="ctr"/>
                </a:tc>
                <a:tc>
                  <a:txBody>
                    <a:bodyPr/>
                    <a:lstStyle/>
                    <a:p>
                      <a:pPr algn="ctr"/>
                      <a:r>
                        <a:rPr lang="en-US" sz="2000" dirty="0"/>
                        <a:t>8.0</a:t>
                      </a:r>
                    </a:p>
                  </a:txBody>
                  <a:tcPr anchor="ctr"/>
                </a:tc>
                <a:extLst>
                  <a:ext uri="{0D108BD9-81ED-4DB2-BD59-A6C34878D82A}">
                    <a16:rowId xmlns:a16="http://schemas.microsoft.com/office/drawing/2014/main" val="204044858"/>
                  </a:ext>
                </a:extLst>
              </a:tr>
              <a:tr h="510314">
                <a:tc>
                  <a:txBody>
                    <a:bodyPr/>
                    <a:lstStyle/>
                    <a:p>
                      <a:pPr algn="l"/>
                      <a:r>
                        <a:rPr lang="en-US" sz="2000" b="0" dirty="0"/>
                        <a:t>Concrete Brick : Black</a:t>
                      </a:r>
                    </a:p>
                  </a:txBody>
                  <a:tcPr anchor="ctr"/>
                </a:tc>
                <a:tc>
                  <a:txBody>
                    <a:bodyPr/>
                    <a:lstStyle/>
                    <a:p>
                      <a:pPr algn="ctr"/>
                      <a:endParaRPr lang="en-US" sz="2000" baseline="30000" dirty="0"/>
                    </a:p>
                  </a:txBody>
                  <a:tcPr anchor="ctr"/>
                </a:tc>
                <a:tc>
                  <a:txBody>
                    <a:bodyPr/>
                    <a:lstStyle/>
                    <a:p>
                      <a:pPr algn="ctr"/>
                      <a:r>
                        <a:rPr lang="en-US" sz="2000" dirty="0"/>
                        <a:t>6.0</a:t>
                      </a:r>
                    </a:p>
                  </a:txBody>
                  <a:tcPr anchor="ctr"/>
                </a:tc>
                <a:extLst>
                  <a:ext uri="{0D108BD9-81ED-4DB2-BD59-A6C34878D82A}">
                    <a16:rowId xmlns:a16="http://schemas.microsoft.com/office/drawing/2014/main" val="1280220244"/>
                  </a:ext>
                </a:extLst>
              </a:tr>
              <a:tr h="416079">
                <a:tc>
                  <a:txBody>
                    <a:bodyPr/>
                    <a:lstStyle/>
                    <a:p>
                      <a:pPr algn="l"/>
                      <a:r>
                        <a:rPr lang="en-US" sz="2000" b="0" dirty="0"/>
                        <a:t>Eco Brick(Recycled Plastic): Green</a:t>
                      </a:r>
                    </a:p>
                  </a:txBody>
                  <a:tcPr anchor="ctr"/>
                </a:tc>
                <a:tc>
                  <a:txBody>
                    <a:bodyPr/>
                    <a:lstStyle/>
                    <a:p>
                      <a:pPr algn="ctr"/>
                      <a:endParaRPr lang="en-US" sz="2000" baseline="30000" dirty="0"/>
                    </a:p>
                  </a:txBody>
                  <a:tcPr anchor="ctr"/>
                </a:tc>
                <a:tc>
                  <a:txBody>
                    <a:bodyPr/>
                    <a:lstStyle/>
                    <a:p>
                      <a:pPr algn="ctr"/>
                      <a:r>
                        <a:rPr lang="en-US" sz="2000" dirty="0"/>
                        <a:t>3.0</a:t>
                      </a:r>
                    </a:p>
                  </a:txBody>
                  <a:tcPr anchor="ctr"/>
                </a:tc>
                <a:extLst>
                  <a:ext uri="{0D108BD9-81ED-4DB2-BD59-A6C34878D82A}">
                    <a16:rowId xmlns:a16="http://schemas.microsoft.com/office/drawing/2014/main" val="2141630971"/>
                  </a:ext>
                </a:extLst>
              </a:tr>
            </a:tbl>
          </a:graphicData>
        </a:graphic>
      </p:graphicFrame>
    </p:spTree>
    <p:extLst>
      <p:ext uri="{BB962C8B-B14F-4D97-AF65-F5344CB8AC3E}">
        <p14:creationId xmlns:p14="http://schemas.microsoft.com/office/powerpoint/2010/main" val="622755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
          <p:cNvSpPr txBox="1">
            <a:spLocks noGrp="1"/>
          </p:cNvSpPr>
          <p:nvPr>
            <p:ph type="ctrTitle"/>
          </p:nvPr>
        </p:nvSpPr>
        <p:spPr>
          <a:xfrm>
            <a:off x="606000" y="2381101"/>
            <a:ext cx="10980000" cy="921775"/>
          </a:xfrm>
          <a:prstGeom prst="rect">
            <a:avLst/>
          </a:prstGeom>
          <a:noFill/>
          <a:ln>
            <a:noFill/>
          </a:ln>
        </p:spPr>
        <p:txBody>
          <a:bodyPr spcFirstLastPara="1" wrap="square" lIns="0" tIns="0" rIns="0" bIns="0" anchor="t" anchorCtr="0">
            <a:noAutofit/>
          </a:bodyPr>
          <a:lstStyle/>
          <a:p>
            <a:pPr lvl="0"/>
            <a:r>
              <a:rPr lang="en-US" sz="6600" b="1" spc="50" dirty="0">
                <a:ln w="9525" cmpd="sng">
                  <a:solidFill>
                    <a:schemeClr val="accent1"/>
                  </a:solidFill>
                  <a:prstDash val="solid"/>
                </a:ln>
                <a:solidFill>
                  <a:srgbClr val="70AD47">
                    <a:tint val="1000"/>
                  </a:srgbClr>
                </a:solidFill>
                <a:effectLst>
                  <a:glow rad="38100">
                    <a:schemeClr val="accent1">
                      <a:alpha val="40000"/>
                    </a:schemeClr>
                  </a:glow>
                </a:effectLst>
              </a:rPr>
              <a:t>Bricks with a Past</a:t>
            </a:r>
            <a:b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br>
            <a:br>
              <a:rPr lang="en-US" sz="3200" b="1" spc="50" dirty="0">
                <a:ln w="9525" cmpd="sng">
                  <a:solidFill>
                    <a:schemeClr val="accent1"/>
                  </a:solidFill>
                  <a:prstDash val="solid"/>
                </a:ln>
                <a:solidFill>
                  <a:srgbClr val="70AD47">
                    <a:tint val="1000"/>
                  </a:srgbClr>
                </a:solidFill>
                <a:effectLst>
                  <a:glow rad="38100">
                    <a:schemeClr val="accent1">
                      <a:alpha val="40000"/>
                    </a:schemeClr>
                  </a:glow>
                </a:effectLst>
              </a:rPr>
            </a:br>
            <a:r>
              <a:rPr lang="en-US" sz="5400" dirty="0"/>
              <a:t>🧱 🏗️ 🔄</a:t>
            </a:r>
            <a:endParaRPr lang="en-US" sz="66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 name="TextBox 1">
            <a:extLst>
              <a:ext uri="{FF2B5EF4-FFF2-40B4-BE49-F238E27FC236}">
                <a16:creationId xmlns:a16="http://schemas.microsoft.com/office/drawing/2014/main" id="{C6C48AE6-C248-813A-7CED-9239261BE4BE}"/>
              </a:ext>
            </a:extLst>
          </p:cNvPr>
          <p:cNvSpPr txBox="1"/>
          <p:nvPr/>
        </p:nvSpPr>
        <p:spPr>
          <a:xfrm>
            <a:off x="0" y="4788310"/>
            <a:ext cx="12192000" cy="584775"/>
          </a:xfrm>
          <a:prstGeom prst="rect">
            <a:avLst/>
          </a:prstGeom>
          <a:noFill/>
        </p:spPr>
        <p:txBody>
          <a:bodyPr wrap="square" rtlCol="0">
            <a:spAutoFit/>
          </a:bodyPr>
          <a:lstStyle/>
          <a:p>
            <a:pPr algn="ctr"/>
            <a:r>
              <a:rPr lang="en-US" sz="3200" b="1" dirty="0">
                <a:solidFill>
                  <a:schemeClr val="bg1"/>
                </a:solidFill>
              </a:rPr>
              <a:t>THEME: CONSTRUCTION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82C9A-ED4C-4180-436F-47F3C27284B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F61629-381B-88C1-B488-36FE3DD2D563}"/>
              </a:ext>
            </a:extLst>
          </p:cNvPr>
          <p:cNvSpPr>
            <a:spLocks noGrp="1"/>
          </p:cNvSpPr>
          <p:nvPr>
            <p:ph type="title"/>
          </p:nvPr>
        </p:nvSpPr>
        <p:spPr/>
        <p:txBody>
          <a:bodyPr/>
          <a:lstStyle/>
          <a:p>
            <a:r>
              <a:rPr lang="en-US" dirty="0"/>
              <a:t>Activity Time! Build Your Wall</a:t>
            </a:r>
          </a:p>
        </p:txBody>
      </p:sp>
      <p:sp>
        <p:nvSpPr>
          <p:cNvPr id="4" name="Slide Number Placeholder 3">
            <a:extLst>
              <a:ext uri="{FF2B5EF4-FFF2-40B4-BE49-F238E27FC236}">
                <a16:creationId xmlns:a16="http://schemas.microsoft.com/office/drawing/2014/main" id="{379905DF-388D-34FB-C911-AFD78E14A116}"/>
              </a:ext>
            </a:extLst>
          </p:cNvPr>
          <p:cNvSpPr>
            <a:spLocks noGrp="1"/>
          </p:cNvSpPr>
          <p:nvPr>
            <p:ph type="sldNum" sz="quarter" idx="4"/>
          </p:nvPr>
        </p:nvSpPr>
        <p:spPr/>
        <p:txBody>
          <a:bodyPr/>
          <a:lstStyle/>
          <a:p>
            <a:fld id="{88FDA046-6BB8-458C-8791-5964652CF6FF}" type="slidenum">
              <a:rPr lang="en-US" smtClean="0"/>
              <a:t>20</a:t>
            </a:fld>
            <a:endParaRPr lang="en-US"/>
          </a:p>
        </p:txBody>
      </p:sp>
      <p:sp>
        <p:nvSpPr>
          <p:cNvPr id="2" name="TextBox 1">
            <a:extLst>
              <a:ext uri="{FF2B5EF4-FFF2-40B4-BE49-F238E27FC236}">
                <a16:creationId xmlns:a16="http://schemas.microsoft.com/office/drawing/2014/main" id="{D0CB4311-6C1A-505F-5541-1948DD12E43D}"/>
              </a:ext>
            </a:extLst>
          </p:cNvPr>
          <p:cNvSpPr txBox="1"/>
          <p:nvPr/>
        </p:nvSpPr>
        <p:spPr>
          <a:xfrm>
            <a:off x="648000" y="972472"/>
            <a:ext cx="11082183" cy="2597827"/>
          </a:xfrm>
          <a:prstGeom prst="rect">
            <a:avLst/>
          </a:prstGeom>
          <a:noFill/>
        </p:spPr>
        <p:txBody>
          <a:bodyPr wrap="square" rtlCol="0">
            <a:spAutoFit/>
          </a:bodyPr>
          <a:lstStyle/>
          <a:p>
            <a:pPr>
              <a:lnSpc>
                <a:spcPct val="150000"/>
              </a:lnSpc>
              <a:buClr>
                <a:srgbClr val="00B0F0"/>
              </a:buClr>
            </a:pPr>
            <a:r>
              <a:rPr lang="en-US" sz="2800" b="1" dirty="0"/>
              <a:t>Surprise Event Cards</a:t>
            </a:r>
          </a:p>
          <a:p>
            <a:pPr marL="457200" indent="-457200">
              <a:lnSpc>
                <a:spcPct val="150000"/>
              </a:lnSpc>
              <a:buClr>
                <a:srgbClr val="00B0F0"/>
              </a:buClr>
              <a:buFont typeface="Wingdings" panose="05000000000000000000" pitchFamily="2" charset="2"/>
              <a:buChar char="Ø"/>
            </a:pPr>
            <a:r>
              <a:rPr lang="en-US" sz="2800" dirty="0"/>
              <a:t>Plastic Shortage - Max 10 recycled bricks allowed.</a:t>
            </a:r>
          </a:p>
          <a:p>
            <a:pPr marL="457200" indent="-457200">
              <a:lnSpc>
                <a:spcPct val="150000"/>
              </a:lnSpc>
              <a:buClr>
                <a:srgbClr val="00B0F0"/>
              </a:buClr>
              <a:buFont typeface="Wingdings" panose="05000000000000000000" pitchFamily="2" charset="2"/>
              <a:buChar char="Ø"/>
            </a:pPr>
            <a:r>
              <a:rPr lang="en-US" sz="2800" dirty="0"/>
              <a:t>Recycled Subsidy - Recycled bricks cost only 2 points!</a:t>
            </a:r>
          </a:p>
          <a:p>
            <a:pPr marL="457200" indent="-457200">
              <a:lnSpc>
                <a:spcPct val="150000"/>
              </a:lnSpc>
              <a:buClr>
                <a:srgbClr val="00B0F0"/>
              </a:buClr>
              <a:buFont typeface="Wingdings" panose="05000000000000000000" pitchFamily="2" charset="2"/>
              <a:buChar char="Ø"/>
            </a:pPr>
            <a:r>
              <a:rPr lang="en-US" sz="2800" dirty="0"/>
              <a:t>Clay Ban - Clay bricks are unavailable temporarily.</a:t>
            </a:r>
          </a:p>
        </p:txBody>
      </p:sp>
      <p:pic>
        <p:nvPicPr>
          <p:cNvPr id="8194" name="Picture 2" descr="Surprise and party icon concept | Premium Vector">
            <a:extLst>
              <a:ext uri="{FF2B5EF4-FFF2-40B4-BE49-F238E27FC236}">
                <a16:creationId xmlns:a16="http://schemas.microsoft.com/office/drawing/2014/main" id="{DAE4B1BF-D2CF-A4AA-00FD-A7CA3730B2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37" t="3013" r="8511" b="20666"/>
          <a:stretch>
            <a:fillRect/>
          </a:stretch>
        </p:blipFill>
        <p:spPr bwMode="auto">
          <a:xfrm>
            <a:off x="10631477" y="3555985"/>
            <a:ext cx="1294097" cy="118349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Loyalty gift card icon points bonus redeem | Premium Vector">
            <a:extLst>
              <a:ext uri="{FF2B5EF4-FFF2-40B4-BE49-F238E27FC236}">
                <a16:creationId xmlns:a16="http://schemas.microsoft.com/office/drawing/2014/main" id="{8277C1C5-FAE0-01FA-81E6-029972F35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7761" y="2245510"/>
            <a:ext cx="1183490" cy="11834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9ED2EBE-04BC-DADC-7D6D-BC24D2675C64}"/>
              </a:ext>
            </a:extLst>
          </p:cNvPr>
          <p:cNvSpPr txBox="1"/>
          <p:nvPr/>
        </p:nvSpPr>
        <p:spPr>
          <a:xfrm>
            <a:off x="648000" y="4092513"/>
            <a:ext cx="9394358" cy="1305165"/>
          </a:xfrm>
          <a:prstGeom prst="rect">
            <a:avLst/>
          </a:prstGeom>
          <a:noFill/>
        </p:spPr>
        <p:txBody>
          <a:bodyPr wrap="square">
            <a:spAutoFit/>
          </a:bodyPr>
          <a:lstStyle/>
          <a:p>
            <a:pPr>
              <a:lnSpc>
                <a:spcPct val="150000"/>
              </a:lnSpc>
              <a:buClr>
                <a:srgbClr val="00B0F0"/>
              </a:buClr>
            </a:pPr>
            <a:r>
              <a:rPr lang="en-US" sz="2800" b="1" dirty="0"/>
              <a:t>Bonus</a:t>
            </a:r>
          </a:p>
          <a:p>
            <a:pPr marL="457200" indent="-457200">
              <a:lnSpc>
                <a:spcPct val="150000"/>
              </a:lnSpc>
              <a:buClr>
                <a:srgbClr val="00B0F0"/>
              </a:buClr>
              <a:buFont typeface="Wingdings" panose="05000000000000000000" pitchFamily="2" charset="2"/>
              <a:buChar char="Ø"/>
            </a:pPr>
            <a:r>
              <a:rPr lang="en-US" sz="2800" dirty="0"/>
              <a:t>Use all 3 brick types = 5 bonus points!</a:t>
            </a:r>
            <a:endParaRPr lang="en-US" sz="1400" dirty="0"/>
          </a:p>
        </p:txBody>
      </p:sp>
    </p:spTree>
    <p:extLst>
      <p:ext uri="{BB962C8B-B14F-4D97-AF65-F5344CB8AC3E}">
        <p14:creationId xmlns:p14="http://schemas.microsoft.com/office/powerpoint/2010/main" val="4038302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608E4-8E93-6565-14C0-72B2BB3DA1A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A7B6B7-38B4-011B-4E01-C42BDDBABAB3}"/>
              </a:ext>
            </a:extLst>
          </p:cNvPr>
          <p:cNvSpPr>
            <a:spLocks noGrp="1"/>
          </p:cNvSpPr>
          <p:nvPr>
            <p:ph type="title"/>
          </p:nvPr>
        </p:nvSpPr>
        <p:spPr/>
        <p:txBody>
          <a:bodyPr/>
          <a:lstStyle/>
          <a:p>
            <a:r>
              <a:rPr lang="en-US" dirty="0"/>
              <a:t>Activity Time! Build Your Wall</a:t>
            </a:r>
          </a:p>
        </p:txBody>
      </p:sp>
      <p:sp>
        <p:nvSpPr>
          <p:cNvPr id="4" name="Slide Number Placeholder 3">
            <a:extLst>
              <a:ext uri="{FF2B5EF4-FFF2-40B4-BE49-F238E27FC236}">
                <a16:creationId xmlns:a16="http://schemas.microsoft.com/office/drawing/2014/main" id="{E16FD70B-EAD8-3E5C-4519-F94CAD8F52AC}"/>
              </a:ext>
            </a:extLst>
          </p:cNvPr>
          <p:cNvSpPr>
            <a:spLocks noGrp="1"/>
          </p:cNvSpPr>
          <p:nvPr>
            <p:ph type="sldNum" sz="quarter" idx="4"/>
          </p:nvPr>
        </p:nvSpPr>
        <p:spPr/>
        <p:txBody>
          <a:bodyPr/>
          <a:lstStyle/>
          <a:p>
            <a:fld id="{88FDA046-6BB8-458C-8791-5964652CF6FF}" type="slidenum">
              <a:rPr lang="en-US" smtClean="0"/>
              <a:t>21</a:t>
            </a:fld>
            <a:endParaRPr lang="en-US"/>
          </a:p>
        </p:txBody>
      </p:sp>
      <p:sp>
        <p:nvSpPr>
          <p:cNvPr id="2" name="TextBox 1">
            <a:extLst>
              <a:ext uri="{FF2B5EF4-FFF2-40B4-BE49-F238E27FC236}">
                <a16:creationId xmlns:a16="http://schemas.microsoft.com/office/drawing/2014/main" id="{BBA06491-8553-3C80-6231-35EC2F5A405D}"/>
              </a:ext>
            </a:extLst>
          </p:cNvPr>
          <p:cNvSpPr txBox="1"/>
          <p:nvPr/>
        </p:nvSpPr>
        <p:spPr>
          <a:xfrm>
            <a:off x="648000" y="1121228"/>
            <a:ext cx="11082183" cy="3890489"/>
          </a:xfrm>
          <a:prstGeom prst="rect">
            <a:avLst/>
          </a:prstGeom>
          <a:noFill/>
        </p:spPr>
        <p:txBody>
          <a:bodyPr wrap="square" rtlCol="0">
            <a:spAutoFit/>
          </a:bodyPr>
          <a:lstStyle/>
          <a:p>
            <a:pPr>
              <a:lnSpc>
                <a:spcPct val="150000"/>
              </a:lnSpc>
              <a:buClr>
                <a:srgbClr val="00B0F0"/>
              </a:buClr>
            </a:pPr>
            <a:r>
              <a:rPr lang="en-US" sz="2800" b="1" dirty="0"/>
              <a:t>Prepare Your Poster</a:t>
            </a:r>
          </a:p>
          <a:p>
            <a:pPr marL="457200" indent="-457200">
              <a:lnSpc>
                <a:spcPct val="150000"/>
              </a:lnSpc>
              <a:buClr>
                <a:srgbClr val="00B0F0"/>
              </a:buClr>
              <a:buFont typeface="Wingdings" panose="05000000000000000000" pitchFamily="2" charset="2"/>
              <a:buChar char="Ø"/>
            </a:pPr>
            <a:r>
              <a:rPr lang="en-US" sz="2800" dirty="0"/>
              <a:t>Show your chosen bricks and explain why you used them.</a:t>
            </a:r>
          </a:p>
          <a:p>
            <a:pPr marL="457200" indent="-457200">
              <a:lnSpc>
                <a:spcPct val="150000"/>
              </a:lnSpc>
              <a:buClr>
                <a:srgbClr val="00B0F0"/>
              </a:buClr>
              <a:buFont typeface="Wingdings" panose="05000000000000000000" pitchFamily="2" charset="2"/>
              <a:buChar char="Ø"/>
            </a:pPr>
            <a:r>
              <a:rPr lang="en-US" sz="2800" dirty="0"/>
              <a:t>List your total Eco Points and Strength Score.</a:t>
            </a:r>
          </a:p>
          <a:p>
            <a:pPr marL="457200" indent="-457200">
              <a:lnSpc>
                <a:spcPct val="150000"/>
              </a:lnSpc>
              <a:buClr>
                <a:srgbClr val="00B0F0"/>
              </a:buClr>
              <a:buFont typeface="Wingdings" panose="05000000000000000000" pitchFamily="2" charset="2"/>
              <a:buChar char="Ø"/>
            </a:pPr>
            <a:r>
              <a:rPr lang="en-US" sz="2800" dirty="0"/>
              <a:t>Include a photo or sketch of your wall design.</a:t>
            </a:r>
          </a:p>
          <a:p>
            <a:pPr marL="457200" indent="-457200">
              <a:lnSpc>
                <a:spcPct val="150000"/>
              </a:lnSpc>
              <a:buClr>
                <a:srgbClr val="00B0F0"/>
              </a:buClr>
              <a:buFont typeface="Wingdings" panose="05000000000000000000" pitchFamily="2" charset="2"/>
              <a:buChar char="Ø"/>
            </a:pPr>
            <a:r>
              <a:rPr lang="en-US" sz="2800" dirty="0"/>
              <a:t>Explain your trade-offs: strength vs. sustainability.</a:t>
            </a:r>
          </a:p>
          <a:p>
            <a:pPr marL="457200" indent="-457200">
              <a:lnSpc>
                <a:spcPct val="150000"/>
              </a:lnSpc>
              <a:buClr>
                <a:srgbClr val="00B0F0"/>
              </a:buClr>
              <a:buFont typeface="Wingdings" panose="05000000000000000000" pitchFamily="2" charset="2"/>
              <a:buChar char="Ø"/>
            </a:pPr>
            <a:r>
              <a:rPr lang="en-US" sz="2800" dirty="0"/>
              <a:t>Pitch your poster and design to the class!</a:t>
            </a:r>
          </a:p>
        </p:txBody>
      </p:sp>
      <p:grpSp>
        <p:nvGrpSpPr>
          <p:cNvPr id="5" name="Group 4">
            <a:extLst>
              <a:ext uri="{FF2B5EF4-FFF2-40B4-BE49-F238E27FC236}">
                <a16:creationId xmlns:a16="http://schemas.microsoft.com/office/drawing/2014/main" id="{331AC51F-98A4-C810-598D-D9BE74A0B01D}"/>
              </a:ext>
            </a:extLst>
          </p:cNvPr>
          <p:cNvGrpSpPr/>
          <p:nvPr/>
        </p:nvGrpSpPr>
        <p:grpSpPr>
          <a:xfrm>
            <a:off x="8665029" y="3233056"/>
            <a:ext cx="3784638" cy="2151055"/>
            <a:chOff x="6474137" y="1496291"/>
            <a:chExt cx="6106160" cy="3006077"/>
          </a:xfrm>
        </p:grpSpPr>
        <p:pic>
          <p:nvPicPr>
            <p:cNvPr id="6" name="Picture 2" descr="Importance of presentation skills for students - S R Dalvi (I) Foundation">
              <a:extLst>
                <a:ext uri="{FF2B5EF4-FFF2-40B4-BE49-F238E27FC236}">
                  <a16:creationId xmlns:a16="http://schemas.microsoft.com/office/drawing/2014/main" id="{4FCE8399-DCA9-49D8-4307-8C29E656B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4252" y="1496291"/>
              <a:ext cx="4405931" cy="28521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FA8CB36-EAA3-0140-F638-9C7688C17843}"/>
                </a:ext>
              </a:extLst>
            </p:cNvPr>
            <p:cNvSpPr txBox="1"/>
            <p:nvPr/>
          </p:nvSpPr>
          <p:spPr>
            <a:xfrm>
              <a:off x="6474137" y="4194591"/>
              <a:ext cx="6106160" cy="307777"/>
            </a:xfrm>
            <a:prstGeom prst="rect">
              <a:avLst/>
            </a:prstGeom>
            <a:noFill/>
          </p:spPr>
          <p:txBody>
            <a:bodyPr wrap="square">
              <a:spAutoFit/>
            </a:bodyPr>
            <a:lstStyle/>
            <a:p>
              <a:pPr algn="ctr"/>
              <a:r>
                <a:rPr lang="en-US"/>
                <a:t>Source: www.srdalvifoundation.com</a:t>
              </a:r>
            </a:p>
          </p:txBody>
        </p:sp>
      </p:grpSp>
    </p:spTree>
    <p:extLst>
      <p:ext uri="{BB962C8B-B14F-4D97-AF65-F5344CB8AC3E}">
        <p14:creationId xmlns:p14="http://schemas.microsoft.com/office/powerpoint/2010/main" val="2782016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F54A4A-6BC7-6C43-4A74-D57393F008EE}"/>
              </a:ext>
            </a:extLst>
          </p:cNvPr>
          <p:cNvSpPr>
            <a:spLocks noGrp="1"/>
          </p:cNvSpPr>
          <p:nvPr>
            <p:ph type="body" idx="1"/>
          </p:nvPr>
        </p:nvSpPr>
        <p:spPr/>
        <p:txBody>
          <a:bodyPr/>
          <a:lstStyle/>
          <a:p>
            <a:pPr marL="114300" indent="0">
              <a:lnSpc>
                <a:spcPct val="100000"/>
              </a:lnSpc>
              <a:buNone/>
            </a:pPr>
            <a:endParaRPr lang="en-US" dirty="0"/>
          </a:p>
          <a:p>
            <a:endParaRPr lang="en-US" dirty="0"/>
          </a:p>
          <a:p>
            <a:endParaRPr lang="en-US" dirty="0"/>
          </a:p>
        </p:txBody>
      </p:sp>
      <p:sp>
        <p:nvSpPr>
          <p:cNvPr id="3" name="Title 2">
            <a:extLst>
              <a:ext uri="{FF2B5EF4-FFF2-40B4-BE49-F238E27FC236}">
                <a16:creationId xmlns:a16="http://schemas.microsoft.com/office/drawing/2014/main" id="{8E6E8A93-E3EE-763D-D178-CB9F27A4EED7}"/>
              </a:ext>
            </a:extLst>
          </p:cNvPr>
          <p:cNvSpPr>
            <a:spLocks noGrp="1"/>
          </p:cNvSpPr>
          <p:nvPr>
            <p:ph type="title"/>
          </p:nvPr>
        </p:nvSpPr>
        <p:spPr/>
        <p:txBody>
          <a:bodyPr/>
          <a:lstStyle/>
          <a:p>
            <a:r>
              <a:rPr lang="en-US" dirty="0"/>
              <a:t>References</a:t>
            </a:r>
          </a:p>
        </p:txBody>
      </p:sp>
      <p:sp>
        <p:nvSpPr>
          <p:cNvPr id="4" name="Slide Number Placeholder 3">
            <a:extLst>
              <a:ext uri="{FF2B5EF4-FFF2-40B4-BE49-F238E27FC236}">
                <a16:creationId xmlns:a16="http://schemas.microsoft.com/office/drawing/2014/main" id="{F19AE66E-E737-32FD-7812-416F20E86D0D}"/>
              </a:ext>
            </a:extLst>
          </p:cNvPr>
          <p:cNvSpPr>
            <a:spLocks noGrp="1"/>
          </p:cNvSpPr>
          <p:nvPr>
            <p:ph type="sldNum" sz="quarter" idx="4"/>
          </p:nvPr>
        </p:nvSpPr>
        <p:spPr/>
        <p:txBody>
          <a:bodyPr/>
          <a:lstStyle/>
          <a:p>
            <a:fld id="{88FDA046-6BB8-458C-8791-5964652CF6FF}" type="slidenum">
              <a:rPr lang="en-US" smtClean="0"/>
              <a:pPr/>
              <a:t>22</a:t>
            </a:fld>
            <a:endParaRPr lang="en-US"/>
          </a:p>
        </p:txBody>
      </p:sp>
      <p:sp>
        <p:nvSpPr>
          <p:cNvPr id="9" name="TextBox 8">
            <a:extLst>
              <a:ext uri="{FF2B5EF4-FFF2-40B4-BE49-F238E27FC236}">
                <a16:creationId xmlns:a16="http://schemas.microsoft.com/office/drawing/2014/main" id="{3F372B2A-1667-4C7C-A2FD-9F39C72AA444}"/>
              </a:ext>
            </a:extLst>
          </p:cNvPr>
          <p:cNvSpPr txBox="1"/>
          <p:nvPr/>
        </p:nvSpPr>
        <p:spPr>
          <a:xfrm>
            <a:off x="648000" y="1053436"/>
            <a:ext cx="11586369" cy="4832092"/>
          </a:xfrm>
          <a:prstGeom prst="rect">
            <a:avLst/>
          </a:prstGeom>
          <a:noFill/>
        </p:spPr>
        <p:txBody>
          <a:bodyPr wrap="square" rtlCol="0">
            <a:spAutoFit/>
          </a:bodyPr>
          <a:lstStyle/>
          <a:p>
            <a:r>
              <a:rPr lang="en-US" b="1" dirty="0"/>
              <a:t>[1]</a:t>
            </a:r>
            <a:r>
              <a:rPr lang="en-US" dirty="0"/>
              <a:t> M. </a:t>
            </a:r>
            <a:r>
              <a:rPr lang="en-US" dirty="0" err="1"/>
              <a:t>Dabaieh</a:t>
            </a:r>
            <a:r>
              <a:rPr lang="en-US" dirty="0"/>
              <a:t>, J. Heinonen, D. El-Mahdy, and D. M. Hassan, “A comparative study of life cycle carbon emissions and embodied energy between sun-dried bricks and fired clay bricks,</a:t>
            </a:r>
          </a:p>
          <a:p>
            <a:r>
              <a:rPr lang="en-US" dirty="0"/>
              <a:t>”Journal of Cleaner Production, vol. 275, p. 122998, Dec. 2020, </a:t>
            </a:r>
            <a:r>
              <a:rPr lang="en-US" dirty="0" err="1"/>
              <a:t>doi</a:t>
            </a:r>
            <a:r>
              <a:rPr lang="en-US" dirty="0"/>
              <a:t>: 10.1016/j.jclepro.2020.122998.</a:t>
            </a:r>
          </a:p>
          <a:p>
            <a:r>
              <a:rPr lang="en-US" b="1" dirty="0"/>
              <a:t>[2]</a:t>
            </a:r>
            <a:r>
              <a:rPr lang="en-US" dirty="0"/>
              <a:t> G. </a:t>
            </a:r>
            <a:r>
              <a:rPr lang="en-US" dirty="0" err="1"/>
              <a:t>Skouteris</a:t>
            </a:r>
            <a:r>
              <a:rPr lang="en-US" dirty="0"/>
              <a:t>, “Water Footprint and Water Pinch Analysis Techniques for Sustainable Water Management in the Brick-Manufacturing Industry”.</a:t>
            </a:r>
          </a:p>
          <a:p>
            <a:r>
              <a:rPr lang="en-US" b="1" dirty="0"/>
              <a:t>[3]</a:t>
            </a:r>
            <a:r>
              <a:rPr lang="en-US" dirty="0"/>
              <a:t> M. H. </a:t>
            </a:r>
            <a:r>
              <a:rPr lang="en-US" dirty="0" err="1"/>
              <a:t>Alzard</a:t>
            </a:r>
            <a:r>
              <a:rPr lang="en-US" dirty="0"/>
              <a:t>, H. El-Hassan, and O. Najm, “Life Cycle Assessment of the Production of Concrete Masonry Units in the United Arab Emirates,” in Environment and Sustainable Development, </a:t>
            </a:r>
          </a:p>
          <a:p>
            <a:r>
              <a:rPr lang="en-US" dirty="0"/>
              <a:t>K. </a:t>
            </a:r>
            <a:r>
              <a:rPr lang="en-US" dirty="0" err="1"/>
              <a:t>Ujikawa</a:t>
            </a:r>
            <a:r>
              <a:rPr lang="en-US" dirty="0"/>
              <a:t>, M. </a:t>
            </a:r>
            <a:r>
              <a:rPr lang="en-US" dirty="0" err="1"/>
              <a:t>Ishiwatari</a:t>
            </a:r>
            <a:r>
              <a:rPr lang="en-US" dirty="0"/>
              <a:t>, and E. V. </a:t>
            </a:r>
            <a:r>
              <a:rPr lang="en-US" dirty="0" err="1"/>
              <a:t>Hullebusch</a:t>
            </a:r>
            <a:r>
              <a:rPr lang="en-US" dirty="0"/>
              <a:t>, Eds., in Environmental Science and Engineering. , Singapore: Springer Nature Singapore, 2024, pp. 137–149. </a:t>
            </a:r>
            <a:r>
              <a:rPr lang="en-US" dirty="0" err="1"/>
              <a:t>doi</a:t>
            </a:r>
            <a:r>
              <a:rPr lang="en-US" dirty="0"/>
              <a:t>: 10.1007/978-981-97-3320-0_11.</a:t>
            </a:r>
          </a:p>
          <a:p>
            <a:r>
              <a:rPr lang="en-US" b="1" dirty="0"/>
              <a:t>[4]</a:t>
            </a:r>
            <a:r>
              <a:rPr lang="en-US" dirty="0"/>
              <a:t> [1]“Building Materials, Energy and the Environment: Towards Ecologically Sustainable Development,” </a:t>
            </a:r>
            <a:r>
              <a:rPr lang="en-US" dirty="0" err="1"/>
              <a:t>BuildingGreen</a:t>
            </a:r>
            <a:r>
              <a:rPr lang="en-US" dirty="0"/>
              <a:t>, Apr. 1997. </a:t>
            </a:r>
            <a:r>
              <a:rPr lang="en-US" dirty="0">
                <a:hlinkClick r:id="rId3"/>
              </a:rPr>
              <a:t>https://www.buildinggreen.com/newsbrief/</a:t>
            </a:r>
            <a:endParaRPr lang="en-US" dirty="0"/>
          </a:p>
          <a:p>
            <a:r>
              <a:rPr lang="en-US" dirty="0"/>
              <a:t>building-materials-energy-and-environment-towards-ecologically-sustainable-development</a:t>
            </a:r>
          </a:p>
          <a:p>
            <a:r>
              <a:rPr lang="en-US" b="1" dirty="0"/>
              <a:t>[5]</a:t>
            </a:r>
            <a:r>
              <a:rPr lang="en-US" dirty="0"/>
              <a:t> M. </a:t>
            </a:r>
            <a:r>
              <a:rPr lang="en-US" dirty="0" err="1"/>
              <a:t>Mrmos</a:t>
            </a:r>
            <a:r>
              <a:rPr lang="en-US" dirty="0"/>
              <a:t>, “How Much Does a Brick Weigh? Common Types Compared,” </a:t>
            </a:r>
            <a:r>
              <a:rPr lang="en-US" dirty="0" err="1"/>
              <a:t>Realthinbrick</a:t>
            </a:r>
            <a:r>
              <a:rPr lang="en-US" dirty="0"/>
              <a:t> , Nov. 17, 2024. https://www.realthinbrick.com/post/how-much-does-a-brick-weigh</a:t>
            </a:r>
          </a:p>
          <a:p>
            <a:r>
              <a:rPr lang="en-US" dirty="0"/>
              <a:t>‌</a:t>
            </a:r>
            <a:r>
              <a:rPr lang="en-US" b="1" dirty="0"/>
              <a:t>[6]</a:t>
            </a:r>
            <a:r>
              <a:rPr lang="en-US" dirty="0"/>
              <a:t> A. P. Meurer, R. A. Amorim, L. C. Quintanilha, and D. C. Parente, “</a:t>
            </a:r>
            <a:r>
              <a:rPr lang="en-US" dirty="0" err="1"/>
              <a:t>Reuso</a:t>
            </a:r>
            <a:r>
              <a:rPr lang="en-US" dirty="0"/>
              <a:t> de </a:t>
            </a:r>
            <a:r>
              <a:rPr lang="en-US" dirty="0" err="1"/>
              <a:t>efluentes</a:t>
            </a:r>
            <a:r>
              <a:rPr lang="en-US" dirty="0"/>
              <a:t> </a:t>
            </a:r>
            <a:r>
              <a:rPr lang="en-US" dirty="0" err="1"/>
              <a:t>na</a:t>
            </a:r>
            <a:r>
              <a:rPr lang="en-US" dirty="0"/>
              <a:t> </a:t>
            </a:r>
            <a:r>
              <a:rPr lang="en-US" dirty="0" err="1"/>
              <a:t>fabricação</a:t>
            </a:r>
            <a:r>
              <a:rPr lang="en-US" dirty="0"/>
              <a:t> de </a:t>
            </a:r>
            <a:r>
              <a:rPr lang="en-US" dirty="0" err="1"/>
              <a:t>blocos</a:t>
            </a:r>
            <a:r>
              <a:rPr lang="en-US" dirty="0"/>
              <a:t> de </a:t>
            </a:r>
            <a:r>
              <a:rPr lang="en-US" dirty="0" err="1"/>
              <a:t>concreto</a:t>
            </a:r>
            <a:r>
              <a:rPr lang="en-US" dirty="0"/>
              <a:t> para </a:t>
            </a:r>
            <a:r>
              <a:rPr lang="en-US" dirty="0" err="1"/>
              <a:t>alvenaria</a:t>
            </a:r>
            <a:r>
              <a:rPr lang="en-US" dirty="0"/>
              <a:t> de </a:t>
            </a:r>
            <a:r>
              <a:rPr lang="en-US" dirty="0" err="1"/>
              <a:t>vedação</a:t>
            </a:r>
            <a:r>
              <a:rPr lang="en-US" dirty="0"/>
              <a:t>,” </a:t>
            </a:r>
            <a:r>
              <a:rPr lang="en-US" dirty="0" err="1"/>
              <a:t>Revista</a:t>
            </a:r>
            <a:r>
              <a:rPr lang="en-US" dirty="0"/>
              <a:t> de la </a:t>
            </a:r>
            <a:r>
              <a:rPr lang="en-US" dirty="0" err="1"/>
              <a:t>Asociación</a:t>
            </a:r>
            <a:r>
              <a:rPr lang="en-US" dirty="0"/>
              <a:t> Latinoamericana de Control de Calidad, </a:t>
            </a:r>
            <a:r>
              <a:rPr lang="en-US" dirty="0" err="1"/>
              <a:t>Patología</a:t>
            </a:r>
            <a:r>
              <a:rPr lang="en-US" dirty="0"/>
              <a:t> y </a:t>
            </a:r>
            <a:r>
              <a:rPr lang="en-US" dirty="0" err="1"/>
              <a:t>Recuperación</a:t>
            </a:r>
            <a:r>
              <a:rPr lang="en-US" dirty="0"/>
              <a:t> de la </a:t>
            </a:r>
            <a:r>
              <a:rPr lang="en-US" dirty="0" err="1"/>
              <a:t>Construcción</a:t>
            </a:r>
            <a:r>
              <a:rPr lang="en-US" dirty="0"/>
              <a:t>, vol. 9, no. 2, pp. 215–227, Apr. 2019, </a:t>
            </a:r>
            <a:r>
              <a:rPr lang="en-US" dirty="0" err="1"/>
              <a:t>doi</a:t>
            </a:r>
            <a:r>
              <a:rPr lang="en-US" dirty="0"/>
              <a:t>: 10.21041/ra.v9i2.278.</a:t>
            </a:r>
          </a:p>
          <a:p>
            <a:r>
              <a:rPr lang="en-US" b="1" dirty="0"/>
              <a:t>[7]</a:t>
            </a:r>
            <a:r>
              <a:rPr lang="en-US" dirty="0"/>
              <a:t> N. Ashraf, O. D. El-</a:t>
            </a:r>
            <a:r>
              <a:rPr lang="en-US" dirty="0" err="1"/>
              <a:t>Monayeri</a:t>
            </a:r>
            <a:r>
              <a:rPr lang="en-US" dirty="0"/>
              <a:t>, and H. A. Hassan, “Lego-like Bricks Manufacturing Using Recycled Polyethylene (PE) and Polyethylene Terephthalate (PET) Waste in Egypt,” Sustainability, vol. 16, no. 19, p. 8567, Oct. 2024, </a:t>
            </a:r>
            <a:r>
              <a:rPr lang="en-US" dirty="0" err="1"/>
              <a:t>doi</a:t>
            </a:r>
            <a:r>
              <a:rPr lang="en-US" dirty="0"/>
              <a:t>: 10.3390/su16198567.</a:t>
            </a:r>
          </a:p>
          <a:p>
            <a:r>
              <a:rPr lang="en-US" b="1" dirty="0"/>
              <a:t>[8]</a:t>
            </a:r>
            <a:r>
              <a:rPr lang="en-US" dirty="0"/>
              <a:t> M. M. Barros, M. F. L. De Oliveira, R. C. Da Conceição Ribeiro, D. C. Bastos, and M. G. De Oliveira, “Ecological bricks from dimension stone waste and polyester resin,” Construction and Building Materials, vol. 232, p. 117252, Jan. 2020, </a:t>
            </a:r>
            <a:r>
              <a:rPr lang="en-US" dirty="0" err="1"/>
              <a:t>doi</a:t>
            </a:r>
            <a:r>
              <a:rPr lang="en-US" dirty="0"/>
              <a:t>: 10.1016/j.conbuildmat.2019.117252.</a:t>
            </a:r>
          </a:p>
          <a:p>
            <a:r>
              <a:rPr lang="en-US" b="1" dirty="0"/>
              <a:t>[9]</a:t>
            </a:r>
            <a:r>
              <a:rPr lang="en-US" dirty="0"/>
              <a:t> Although exact figures for water use in eco-brick manufacturing are not published, the omission in LCAs and the minimal processing </a:t>
            </a:r>
          </a:p>
          <a:p>
            <a:r>
              <a:rPr lang="en-US" dirty="0"/>
              <a:t>required support the classification of water usage as negligible.</a:t>
            </a:r>
          </a:p>
        </p:txBody>
      </p:sp>
    </p:spTree>
    <p:extLst>
      <p:ext uri="{BB962C8B-B14F-4D97-AF65-F5344CB8AC3E}">
        <p14:creationId xmlns:p14="http://schemas.microsoft.com/office/powerpoint/2010/main" val="2910219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2DBCD-D903-541B-72C4-5CF0EB3CD29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AE5138D-3554-299F-23EE-CC4DD9046053}"/>
              </a:ext>
            </a:extLst>
          </p:cNvPr>
          <p:cNvSpPr>
            <a:spLocks noGrp="1"/>
          </p:cNvSpPr>
          <p:nvPr>
            <p:ph type="body" idx="1"/>
          </p:nvPr>
        </p:nvSpPr>
        <p:spPr/>
        <p:txBody>
          <a:bodyPr/>
          <a:lstStyle/>
          <a:p>
            <a:pPr>
              <a:lnSpc>
                <a:spcPct val="100000"/>
              </a:lnSpc>
            </a:pPr>
            <a:r>
              <a:rPr lang="en-US" b="1" dirty="0"/>
              <a:t>You are now an Eco Designer!</a:t>
            </a:r>
          </a:p>
          <a:p>
            <a:pPr>
              <a:lnSpc>
                <a:spcPct val="100000"/>
              </a:lnSpc>
            </a:pPr>
            <a:r>
              <a:rPr lang="en-US" b="1" dirty="0"/>
              <a:t>Go forth and design with the planet in mind!</a:t>
            </a:r>
          </a:p>
          <a:p>
            <a:pPr>
              <a:lnSpc>
                <a:spcPct val="100000"/>
              </a:lnSpc>
            </a:pPr>
            <a:endParaRPr lang="en-US" dirty="0"/>
          </a:p>
          <a:p>
            <a:endParaRPr lang="en-US" dirty="0"/>
          </a:p>
          <a:p>
            <a:endParaRPr lang="en-US" dirty="0"/>
          </a:p>
        </p:txBody>
      </p:sp>
      <p:sp>
        <p:nvSpPr>
          <p:cNvPr id="3" name="Title 2">
            <a:extLst>
              <a:ext uri="{FF2B5EF4-FFF2-40B4-BE49-F238E27FC236}">
                <a16:creationId xmlns:a16="http://schemas.microsoft.com/office/drawing/2014/main" id="{B161F86B-DCA3-FF6C-5D26-DA47B1382498}"/>
              </a:ext>
            </a:extLst>
          </p:cNvPr>
          <p:cNvSpPr>
            <a:spLocks noGrp="1"/>
          </p:cNvSpPr>
          <p:nvPr>
            <p:ph type="title"/>
          </p:nvPr>
        </p:nvSpPr>
        <p:spPr/>
        <p:txBody>
          <a:bodyPr/>
          <a:lstStyle/>
          <a:p>
            <a:r>
              <a:rPr lang="en-US"/>
              <a:t>Thank You &amp; Goodbye!</a:t>
            </a:r>
          </a:p>
        </p:txBody>
      </p:sp>
      <p:sp>
        <p:nvSpPr>
          <p:cNvPr id="4" name="Slide Number Placeholder 3">
            <a:extLst>
              <a:ext uri="{FF2B5EF4-FFF2-40B4-BE49-F238E27FC236}">
                <a16:creationId xmlns:a16="http://schemas.microsoft.com/office/drawing/2014/main" id="{3842806D-3B5E-935B-0189-BD7931CECE76}"/>
              </a:ext>
            </a:extLst>
          </p:cNvPr>
          <p:cNvSpPr>
            <a:spLocks noGrp="1"/>
          </p:cNvSpPr>
          <p:nvPr>
            <p:ph type="sldNum" sz="quarter" idx="4"/>
          </p:nvPr>
        </p:nvSpPr>
        <p:spPr/>
        <p:txBody>
          <a:bodyPr/>
          <a:lstStyle/>
          <a:p>
            <a:fld id="{88FDA046-6BB8-458C-8791-5964652CF6FF}" type="slidenum">
              <a:rPr lang="en-US" smtClean="0"/>
              <a:pPr/>
              <a:t>23</a:t>
            </a:fld>
            <a:endParaRPr lang="en-US"/>
          </a:p>
        </p:txBody>
      </p:sp>
      <p:grpSp>
        <p:nvGrpSpPr>
          <p:cNvPr id="5" name="Group 4">
            <a:extLst>
              <a:ext uri="{FF2B5EF4-FFF2-40B4-BE49-F238E27FC236}">
                <a16:creationId xmlns:a16="http://schemas.microsoft.com/office/drawing/2014/main" id="{08CDCD28-F637-A328-B09F-8F6505FC39CB}"/>
              </a:ext>
            </a:extLst>
          </p:cNvPr>
          <p:cNvGrpSpPr/>
          <p:nvPr/>
        </p:nvGrpSpPr>
        <p:grpSpPr>
          <a:xfrm>
            <a:off x="3970020" y="2844076"/>
            <a:ext cx="4251960" cy="3143052"/>
            <a:chOff x="4119880" y="3100071"/>
            <a:chExt cx="3952240" cy="2777927"/>
          </a:xfrm>
        </p:grpSpPr>
        <p:pic>
          <p:nvPicPr>
            <p:cNvPr id="6" name="Picture 2" descr="CASE2Green eyeglass and eco-design cases: Fedon looks to the future and to  sustainability | Fedon Group">
              <a:extLst>
                <a:ext uri="{FF2B5EF4-FFF2-40B4-BE49-F238E27FC236}">
                  <a16:creationId xmlns:a16="http://schemas.microsoft.com/office/drawing/2014/main" id="{D7248CC6-35A7-11F8-4EC8-35F93DA86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880" y="3100071"/>
              <a:ext cx="3952240" cy="2470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BB51572-009E-6C4B-A465-280E9B72848D}"/>
                </a:ext>
              </a:extLst>
            </p:cNvPr>
            <p:cNvSpPr txBox="1"/>
            <p:nvPr/>
          </p:nvSpPr>
          <p:spPr>
            <a:xfrm>
              <a:off x="4119880" y="5570221"/>
              <a:ext cx="3952240" cy="307777"/>
            </a:xfrm>
            <a:prstGeom prst="rect">
              <a:avLst/>
            </a:prstGeom>
            <a:noFill/>
          </p:spPr>
          <p:txBody>
            <a:bodyPr wrap="square">
              <a:spAutoFit/>
            </a:bodyPr>
            <a:lstStyle/>
            <a:p>
              <a:pPr algn="ctr"/>
              <a:r>
                <a:rPr lang="en-US"/>
                <a:t>Source: www.fedongroup.com</a:t>
              </a:r>
            </a:p>
          </p:txBody>
        </p:sp>
      </p:grpSp>
    </p:spTree>
    <p:extLst>
      <p:ext uri="{BB962C8B-B14F-4D97-AF65-F5344CB8AC3E}">
        <p14:creationId xmlns:p14="http://schemas.microsoft.com/office/powerpoint/2010/main" val="318298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DCCA68-649C-CE58-8504-701009D0CB0C}"/>
              </a:ext>
            </a:extLst>
          </p:cNvPr>
          <p:cNvSpPr>
            <a:spLocks noGrp="1"/>
          </p:cNvSpPr>
          <p:nvPr>
            <p:ph type="body" idx="1"/>
          </p:nvPr>
        </p:nvSpPr>
        <p:spPr/>
        <p:txBody>
          <a:bodyPr/>
          <a:lstStyle/>
          <a:p>
            <a:r>
              <a:rPr lang="en-US" dirty="0"/>
              <a:t>Today, you're going to </a:t>
            </a:r>
            <a:r>
              <a:rPr lang="en-US" b="1" dirty="0"/>
              <a:t>trace the life of a brick</a:t>
            </a:r>
            <a:r>
              <a:rPr lang="en-US" dirty="0"/>
              <a:t> </a:t>
            </a:r>
          </a:p>
          <a:p>
            <a:pPr marL="571500" lvl="1" indent="0">
              <a:buNone/>
            </a:pPr>
            <a:r>
              <a:rPr lang="en-US" sz="2800" dirty="0"/>
              <a:t>From the soil, through factories, into buildings, and maybe… even into </a:t>
            </a:r>
            <a:r>
              <a:rPr lang="en-US" sz="2800" i="1" dirty="0"/>
              <a:t>trash or reuse</a:t>
            </a:r>
            <a:r>
              <a:rPr lang="en-US" sz="2800" dirty="0"/>
              <a:t>!</a:t>
            </a:r>
          </a:p>
          <a:p>
            <a:endParaRPr lang="en-US" dirty="0"/>
          </a:p>
        </p:txBody>
      </p:sp>
      <p:sp>
        <p:nvSpPr>
          <p:cNvPr id="3" name="Title 2">
            <a:extLst>
              <a:ext uri="{FF2B5EF4-FFF2-40B4-BE49-F238E27FC236}">
                <a16:creationId xmlns:a16="http://schemas.microsoft.com/office/drawing/2014/main" id="{012DAE29-FF6D-D83B-15CE-2E7081BDD3F0}"/>
              </a:ext>
            </a:extLst>
          </p:cNvPr>
          <p:cNvSpPr>
            <a:spLocks noGrp="1"/>
          </p:cNvSpPr>
          <p:nvPr>
            <p:ph type="title"/>
          </p:nvPr>
        </p:nvSpPr>
        <p:spPr/>
        <p:txBody>
          <a:bodyPr>
            <a:noAutofit/>
          </a:bodyPr>
          <a:lstStyle/>
          <a:p>
            <a:r>
              <a:rPr lang="en-US" dirty="0"/>
              <a:t>Welcome! – </a:t>
            </a:r>
            <a:r>
              <a:rPr lang="en-US" dirty="0">
                <a:ea typeface="Calibri" panose="020F0502020204030204" pitchFamily="34" charset="0"/>
                <a:cs typeface="Calibri" panose="020F0502020204030204" pitchFamily="34" charset="0"/>
              </a:rPr>
              <a:t>Bricks with a Past</a:t>
            </a:r>
            <a:br>
              <a:rPr lang="en-US" dirty="0"/>
            </a:br>
            <a:endParaRPr lang="en-US" dirty="0"/>
          </a:p>
        </p:txBody>
      </p:sp>
      <p:sp>
        <p:nvSpPr>
          <p:cNvPr id="4" name="Slide Number Placeholder 3">
            <a:extLst>
              <a:ext uri="{FF2B5EF4-FFF2-40B4-BE49-F238E27FC236}">
                <a16:creationId xmlns:a16="http://schemas.microsoft.com/office/drawing/2014/main" id="{A5E86C08-FDB4-287C-ACDF-92B3221428A6}"/>
              </a:ext>
            </a:extLst>
          </p:cNvPr>
          <p:cNvSpPr>
            <a:spLocks noGrp="1"/>
          </p:cNvSpPr>
          <p:nvPr>
            <p:ph type="sldNum" sz="quarter" idx="4"/>
          </p:nvPr>
        </p:nvSpPr>
        <p:spPr/>
        <p:txBody>
          <a:bodyPr/>
          <a:lstStyle/>
          <a:p>
            <a:fld id="{88FDA046-6BB8-458C-8791-5964652CF6FF}" type="slidenum">
              <a:rPr lang="en-US" smtClean="0"/>
              <a:t>3</a:t>
            </a:fld>
            <a:endParaRPr lang="en-US"/>
          </a:p>
        </p:txBody>
      </p:sp>
      <p:sp>
        <p:nvSpPr>
          <p:cNvPr id="5" name="TextBox 4">
            <a:extLst>
              <a:ext uri="{FF2B5EF4-FFF2-40B4-BE49-F238E27FC236}">
                <a16:creationId xmlns:a16="http://schemas.microsoft.com/office/drawing/2014/main" id="{98026909-3BE2-D88A-DA59-32F1F7A79008}"/>
              </a:ext>
            </a:extLst>
          </p:cNvPr>
          <p:cNvSpPr txBox="1"/>
          <p:nvPr/>
        </p:nvSpPr>
        <p:spPr>
          <a:xfrm>
            <a:off x="4661627" y="5545057"/>
            <a:ext cx="3215013" cy="276999"/>
          </a:xfrm>
          <a:prstGeom prst="rect">
            <a:avLst/>
          </a:prstGeom>
          <a:noFill/>
        </p:spPr>
        <p:txBody>
          <a:bodyPr wrap="square" rtlCol="0">
            <a:spAutoFit/>
          </a:bodyPr>
          <a:lstStyle/>
          <a:p>
            <a:pPr algn="ctr"/>
            <a:r>
              <a:rPr lang="en-US" sz="1200" dirty="0"/>
              <a:t>Source: AI Generated</a:t>
            </a:r>
          </a:p>
        </p:txBody>
      </p:sp>
      <p:pic>
        <p:nvPicPr>
          <p:cNvPr id="1026" name="Picture 2">
            <a:extLst>
              <a:ext uri="{FF2B5EF4-FFF2-40B4-BE49-F238E27FC236}">
                <a16:creationId xmlns:a16="http://schemas.microsoft.com/office/drawing/2014/main" id="{4583A0EE-BCBD-C1EC-7473-C104F3D2E2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2713" y="2480544"/>
            <a:ext cx="2972839" cy="2972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274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81677-C8A6-F53C-502D-CFE8BA42218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AA567E0-1BD1-B604-433E-71DA97CE2B9D}"/>
              </a:ext>
            </a:extLst>
          </p:cNvPr>
          <p:cNvSpPr>
            <a:spLocks noGrp="1"/>
          </p:cNvSpPr>
          <p:nvPr>
            <p:ph type="body" idx="1"/>
          </p:nvPr>
        </p:nvSpPr>
        <p:spPr>
          <a:xfrm>
            <a:off x="647999" y="954000"/>
            <a:ext cx="11282231" cy="4931527"/>
          </a:xfrm>
        </p:spPr>
        <p:txBody>
          <a:bodyPr>
            <a:normAutofit/>
          </a:bodyPr>
          <a:lstStyle/>
          <a:p>
            <a:pPr>
              <a:lnSpc>
                <a:spcPct val="200000"/>
              </a:lnSpc>
            </a:pPr>
            <a:r>
              <a:rPr lang="en-US" dirty="0"/>
              <a:t>Understand Life Cycle Assessment (LCA) and its stages</a:t>
            </a:r>
          </a:p>
          <a:p>
            <a:pPr>
              <a:lnSpc>
                <a:spcPct val="200000"/>
              </a:lnSpc>
            </a:pPr>
            <a:r>
              <a:rPr lang="en-US" dirty="0"/>
              <a:t>Compare environmental impacts of different brick types</a:t>
            </a:r>
          </a:p>
          <a:p>
            <a:pPr>
              <a:lnSpc>
                <a:spcPct val="200000"/>
              </a:lnSpc>
            </a:pPr>
            <a:r>
              <a:rPr lang="en-US" dirty="0"/>
              <a:t>Build and evaluate a model wall using LCA principles</a:t>
            </a:r>
          </a:p>
          <a:p>
            <a:pPr>
              <a:lnSpc>
                <a:spcPct val="200000"/>
              </a:lnSpc>
            </a:pPr>
            <a:r>
              <a:rPr lang="en-US" dirty="0"/>
              <a:t>Work in teams with assigned roles</a:t>
            </a:r>
          </a:p>
          <a:p>
            <a:pPr>
              <a:lnSpc>
                <a:spcPct val="200000"/>
              </a:lnSpc>
            </a:pPr>
            <a:r>
              <a:rPr lang="en-US" dirty="0"/>
              <a:t>Reflect on sustainability, functionality, and aesthetics</a:t>
            </a:r>
          </a:p>
          <a:p>
            <a:endParaRPr lang="en-US" dirty="0"/>
          </a:p>
          <a:p>
            <a:endParaRPr lang="en-US" dirty="0"/>
          </a:p>
        </p:txBody>
      </p:sp>
      <p:sp>
        <p:nvSpPr>
          <p:cNvPr id="3" name="Title 2">
            <a:extLst>
              <a:ext uri="{FF2B5EF4-FFF2-40B4-BE49-F238E27FC236}">
                <a16:creationId xmlns:a16="http://schemas.microsoft.com/office/drawing/2014/main" id="{A3DAEFAD-49AD-3AF6-F3CA-4BC35CCE1B77}"/>
              </a:ext>
            </a:extLst>
          </p:cNvPr>
          <p:cNvSpPr>
            <a:spLocks noGrp="1"/>
          </p:cNvSpPr>
          <p:nvPr>
            <p:ph type="title"/>
          </p:nvPr>
        </p:nvSpPr>
        <p:spPr/>
        <p:txBody>
          <a:bodyPr/>
          <a:lstStyle/>
          <a:p>
            <a:r>
              <a:rPr lang="en-US" dirty="0"/>
              <a:t> Learning Objectives</a:t>
            </a:r>
          </a:p>
        </p:txBody>
      </p:sp>
      <p:sp>
        <p:nvSpPr>
          <p:cNvPr id="4" name="Slide Number Placeholder 3">
            <a:extLst>
              <a:ext uri="{FF2B5EF4-FFF2-40B4-BE49-F238E27FC236}">
                <a16:creationId xmlns:a16="http://schemas.microsoft.com/office/drawing/2014/main" id="{C8B5F587-E5FA-671A-2CBF-3E3F67099D7F}"/>
              </a:ext>
            </a:extLst>
          </p:cNvPr>
          <p:cNvSpPr>
            <a:spLocks noGrp="1"/>
          </p:cNvSpPr>
          <p:nvPr>
            <p:ph type="sldNum" sz="quarter" idx="4"/>
          </p:nvPr>
        </p:nvSpPr>
        <p:spPr/>
        <p:txBody>
          <a:bodyPr/>
          <a:lstStyle/>
          <a:p>
            <a:fld id="{88FDA046-6BB8-458C-8791-5964652CF6FF}" type="slidenum">
              <a:rPr lang="en-US" smtClean="0"/>
              <a:t>4</a:t>
            </a:fld>
            <a:endParaRPr lang="en-US"/>
          </a:p>
        </p:txBody>
      </p:sp>
      <p:pic>
        <p:nvPicPr>
          <p:cNvPr id="6" name="Graphic 5" descr="Presentation with checklist with solid fill">
            <a:extLst>
              <a:ext uri="{FF2B5EF4-FFF2-40B4-BE49-F238E27FC236}">
                <a16:creationId xmlns:a16="http://schemas.microsoft.com/office/drawing/2014/main" id="{AAD1A247-1C95-93C0-C715-AE50F67F38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59662" y="3549834"/>
            <a:ext cx="1970568" cy="1970568"/>
          </a:xfrm>
          <a:prstGeom prst="rect">
            <a:avLst/>
          </a:prstGeom>
        </p:spPr>
      </p:pic>
    </p:spTree>
    <p:extLst>
      <p:ext uri="{BB962C8B-B14F-4D97-AF65-F5344CB8AC3E}">
        <p14:creationId xmlns:p14="http://schemas.microsoft.com/office/powerpoint/2010/main" val="2055260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0428F-225F-112B-DB18-20906C28992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CFBD55B-5524-23CE-E0F5-FC54FC4D5CE3}"/>
              </a:ext>
            </a:extLst>
          </p:cNvPr>
          <p:cNvSpPr>
            <a:spLocks noGrp="1"/>
          </p:cNvSpPr>
          <p:nvPr>
            <p:ph type="body" idx="1"/>
          </p:nvPr>
        </p:nvSpPr>
        <p:spPr>
          <a:xfrm>
            <a:off x="647999" y="954000"/>
            <a:ext cx="11282231" cy="4931527"/>
          </a:xfrm>
        </p:spPr>
        <p:txBody>
          <a:bodyPr>
            <a:normAutofit/>
          </a:bodyPr>
          <a:lstStyle/>
          <a:p>
            <a:pPr>
              <a:lnSpc>
                <a:spcPct val="100000"/>
              </a:lnSpc>
            </a:pPr>
            <a:r>
              <a:rPr lang="en-US" b="1" dirty="0"/>
              <a:t>What material is most used to make traditional red bricks?</a:t>
            </a:r>
          </a:p>
          <a:p>
            <a:pPr marL="1085850" lvl="1" indent="-514350">
              <a:lnSpc>
                <a:spcPct val="100000"/>
              </a:lnSpc>
              <a:buClr>
                <a:srgbClr val="00B0F0"/>
              </a:buClr>
              <a:buFont typeface="+mj-lt"/>
              <a:buAutoNum type="arabicPeriod"/>
            </a:pPr>
            <a:r>
              <a:rPr lang="en-US" dirty="0"/>
              <a:t>Clay</a:t>
            </a:r>
          </a:p>
          <a:p>
            <a:pPr marL="1085850" lvl="1" indent="-514350">
              <a:lnSpc>
                <a:spcPct val="100000"/>
              </a:lnSpc>
              <a:buClr>
                <a:srgbClr val="00B0F0"/>
              </a:buClr>
              <a:buFont typeface="+mj-lt"/>
              <a:buAutoNum type="arabicPeriod"/>
            </a:pPr>
            <a:r>
              <a:rPr lang="en-US" dirty="0"/>
              <a:t>Sand</a:t>
            </a:r>
          </a:p>
          <a:p>
            <a:pPr marL="1085850" lvl="1" indent="-514350">
              <a:lnSpc>
                <a:spcPct val="100000"/>
              </a:lnSpc>
              <a:buClr>
                <a:srgbClr val="00B0F0"/>
              </a:buClr>
              <a:buFont typeface="+mj-lt"/>
              <a:buAutoNum type="arabicPeriod"/>
            </a:pPr>
            <a:r>
              <a:rPr lang="en-US" dirty="0"/>
              <a:t>Wood</a:t>
            </a:r>
          </a:p>
          <a:p>
            <a:pPr marL="1085850" lvl="1" indent="-514350">
              <a:lnSpc>
                <a:spcPct val="100000"/>
              </a:lnSpc>
              <a:buClr>
                <a:srgbClr val="00B0F0"/>
              </a:buClr>
              <a:buFont typeface="+mj-lt"/>
              <a:buAutoNum type="arabicPeriod"/>
            </a:pPr>
            <a:r>
              <a:rPr lang="en-US" dirty="0"/>
              <a:t>Plastic</a:t>
            </a:r>
          </a:p>
          <a:p>
            <a:pPr lvl="1"/>
            <a:endParaRPr lang="en-US" dirty="0"/>
          </a:p>
          <a:p>
            <a:pPr marL="571500" lvl="1" indent="0">
              <a:buNone/>
            </a:pPr>
            <a:endParaRPr lang="en-US" dirty="0"/>
          </a:p>
          <a:p>
            <a:pPr marL="114300" indent="0">
              <a:buNone/>
            </a:pPr>
            <a:r>
              <a:rPr lang="en-US" dirty="0"/>
              <a:t>✅ </a:t>
            </a:r>
            <a:r>
              <a:rPr lang="en-US" b="1" dirty="0"/>
              <a:t>Answer:</a:t>
            </a:r>
            <a:r>
              <a:rPr lang="en-US" dirty="0"/>
              <a:t> Clay</a:t>
            </a:r>
            <a:br>
              <a:rPr lang="en-US" dirty="0"/>
            </a:br>
            <a:r>
              <a:rPr lang="en-US" dirty="0"/>
              <a:t>	</a:t>
            </a:r>
            <a:r>
              <a:rPr lang="en-US" sz="2400" i="1" dirty="0"/>
              <a:t>Clay is dug from the ground and then fired in kilns at high temperatures to 	harden.</a:t>
            </a:r>
            <a:endParaRPr lang="en-US" sz="2400" dirty="0"/>
          </a:p>
          <a:p>
            <a:endParaRPr lang="en-US" dirty="0"/>
          </a:p>
          <a:p>
            <a:endParaRPr lang="en-US" dirty="0"/>
          </a:p>
        </p:txBody>
      </p:sp>
      <p:sp>
        <p:nvSpPr>
          <p:cNvPr id="3" name="Title 2">
            <a:extLst>
              <a:ext uri="{FF2B5EF4-FFF2-40B4-BE49-F238E27FC236}">
                <a16:creationId xmlns:a16="http://schemas.microsoft.com/office/drawing/2014/main" id="{F7DAC20E-EB9A-D385-9847-9BCEDBCCAF03}"/>
              </a:ext>
            </a:extLst>
          </p:cNvPr>
          <p:cNvSpPr>
            <a:spLocks noGrp="1"/>
          </p:cNvSpPr>
          <p:nvPr>
            <p:ph type="title"/>
          </p:nvPr>
        </p:nvSpPr>
        <p:spPr/>
        <p:txBody>
          <a:bodyPr/>
          <a:lstStyle/>
          <a:p>
            <a:r>
              <a:rPr lang="en-US" dirty="0"/>
              <a:t>Quiz 1 - What’s in a Brick?</a:t>
            </a:r>
          </a:p>
        </p:txBody>
      </p:sp>
      <p:sp>
        <p:nvSpPr>
          <p:cNvPr id="4" name="Slide Number Placeholder 3">
            <a:extLst>
              <a:ext uri="{FF2B5EF4-FFF2-40B4-BE49-F238E27FC236}">
                <a16:creationId xmlns:a16="http://schemas.microsoft.com/office/drawing/2014/main" id="{39C6013C-B4C5-6FA8-17F3-4C6BA74E60EE}"/>
              </a:ext>
            </a:extLst>
          </p:cNvPr>
          <p:cNvSpPr>
            <a:spLocks noGrp="1"/>
          </p:cNvSpPr>
          <p:nvPr>
            <p:ph type="sldNum" sz="quarter" idx="4"/>
          </p:nvPr>
        </p:nvSpPr>
        <p:spPr/>
        <p:txBody>
          <a:bodyPr/>
          <a:lstStyle/>
          <a:p>
            <a:fld id="{88FDA046-6BB8-458C-8791-5964652CF6FF}" type="slidenum">
              <a:rPr lang="en-US" smtClean="0"/>
              <a:t>5</a:t>
            </a:fld>
            <a:endParaRPr lang="en-US"/>
          </a:p>
        </p:txBody>
      </p:sp>
      <p:grpSp>
        <p:nvGrpSpPr>
          <p:cNvPr id="6" name="Group 5">
            <a:extLst>
              <a:ext uri="{FF2B5EF4-FFF2-40B4-BE49-F238E27FC236}">
                <a16:creationId xmlns:a16="http://schemas.microsoft.com/office/drawing/2014/main" id="{D91D49A0-C879-D403-49E6-574DE6AEF907}"/>
              </a:ext>
            </a:extLst>
          </p:cNvPr>
          <p:cNvGrpSpPr/>
          <p:nvPr/>
        </p:nvGrpSpPr>
        <p:grpSpPr>
          <a:xfrm>
            <a:off x="8819019" y="1805464"/>
            <a:ext cx="2459168" cy="1891298"/>
            <a:chOff x="8819019" y="1805464"/>
            <a:chExt cx="2459168" cy="1891298"/>
          </a:xfrm>
        </p:grpSpPr>
        <p:pic>
          <p:nvPicPr>
            <p:cNvPr id="1029" name="Picture 5" descr="Old Red Sandstock Bricks - Australian Paving Centre Gawler – Roseworthy">
              <a:extLst>
                <a:ext uri="{FF2B5EF4-FFF2-40B4-BE49-F238E27FC236}">
                  <a16:creationId xmlns:a16="http://schemas.microsoft.com/office/drawing/2014/main" id="{468DFA07-4D20-8A52-3BA8-2444D36970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434" b="16921"/>
            <a:stretch>
              <a:fillRect/>
            </a:stretch>
          </p:blipFill>
          <p:spPr bwMode="auto">
            <a:xfrm>
              <a:off x="8819019" y="1805464"/>
              <a:ext cx="2459168" cy="16142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E32A063-3D3F-51D4-825B-9C9B41062BB2}"/>
                </a:ext>
              </a:extLst>
            </p:cNvPr>
            <p:cNvSpPr txBox="1"/>
            <p:nvPr/>
          </p:nvSpPr>
          <p:spPr>
            <a:xfrm>
              <a:off x="9071334" y="3419763"/>
              <a:ext cx="1954537" cy="276999"/>
            </a:xfrm>
            <a:prstGeom prst="rect">
              <a:avLst/>
            </a:prstGeom>
            <a:noFill/>
          </p:spPr>
          <p:txBody>
            <a:bodyPr wrap="square" rtlCol="0">
              <a:spAutoFit/>
            </a:bodyPr>
            <a:lstStyle/>
            <a:p>
              <a:pPr algn="ctr"/>
              <a:r>
                <a:rPr lang="en-US" sz="1200" i="1" dirty="0"/>
                <a:t>Source: www.obi.at</a:t>
              </a:r>
            </a:p>
          </p:txBody>
        </p:sp>
      </p:grpSp>
    </p:spTree>
    <p:extLst>
      <p:ext uri="{BB962C8B-B14F-4D97-AF65-F5344CB8AC3E}">
        <p14:creationId xmlns:p14="http://schemas.microsoft.com/office/powerpoint/2010/main" val="406480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 calcmode="lin" valueType="num">
                                      <p:cBhvr additive="base">
                                        <p:cTn id="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53D7F-D6B0-6677-6703-077D00F70FE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BCC1B8A-4441-33FB-9D14-4299C4BEC18B}"/>
              </a:ext>
            </a:extLst>
          </p:cNvPr>
          <p:cNvSpPr>
            <a:spLocks noGrp="1"/>
          </p:cNvSpPr>
          <p:nvPr>
            <p:ph type="body" idx="1"/>
          </p:nvPr>
        </p:nvSpPr>
        <p:spPr>
          <a:xfrm>
            <a:off x="647999" y="954000"/>
            <a:ext cx="11282231" cy="4931527"/>
          </a:xfrm>
        </p:spPr>
        <p:txBody>
          <a:bodyPr>
            <a:normAutofit/>
          </a:bodyPr>
          <a:lstStyle/>
          <a:p>
            <a:pPr>
              <a:lnSpc>
                <a:spcPct val="100000"/>
              </a:lnSpc>
            </a:pPr>
            <a:r>
              <a:rPr lang="en-US" b="1" dirty="0"/>
              <a:t>Which brick type is usually the most environmentally friendly to produce?</a:t>
            </a:r>
          </a:p>
          <a:p>
            <a:pPr marL="1085850" lvl="1" indent="-514350">
              <a:lnSpc>
                <a:spcPct val="100000"/>
              </a:lnSpc>
              <a:buClr>
                <a:srgbClr val="00B0F0"/>
              </a:buClr>
              <a:buFont typeface="+mj-lt"/>
              <a:buAutoNum type="arabicPeriod"/>
            </a:pPr>
            <a:r>
              <a:rPr lang="en-US" dirty="0"/>
              <a:t>Clay Brick</a:t>
            </a:r>
          </a:p>
          <a:p>
            <a:pPr marL="1085850" lvl="1" indent="-514350">
              <a:lnSpc>
                <a:spcPct val="100000"/>
              </a:lnSpc>
              <a:buClr>
                <a:srgbClr val="00B0F0"/>
              </a:buClr>
              <a:buFont typeface="+mj-lt"/>
              <a:buAutoNum type="arabicPeriod"/>
            </a:pPr>
            <a:r>
              <a:rPr lang="en-US" dirty="0"/>
              <a:t>Concrete Brick</a:t>
            </a:r>
          </a:p>
          <a:p>
            <a:pPr marL="1085850" lvl="1" indent="-514350">
              <a:lnSpc>
                <a:spcPct val="100000"/>
              </a:lnSpc>
              <a:buClr>
                <a:srgbClr val="00B0F0"/>
              </a:buClr>
              <a:buFont typeface="+mj-lt"/>
              <a:buAutoNum type="arabicPeriod"/>
            </a:pPr>
            <a:r>
              <a:rPr lang="en-US" dirty="0"/>
              <a:t>Recycled Plastic Brick</a:t>
            </a:r>
          </a:p>
          <a:p>
            <a:pPr marL="571500" lvl="1" indent="0">
              <a:buNone/>
            </a:pPr>
            <a:endParaRPr lang="en-US" dirty="0"/>
          </a:p>
          <a:p>
            <a:pPr marL="114300" indent="0">
              <a:buNone/>
            </a:pPr>
            <a:r>
              <a:rPr lang="en-US" dirty="0"/>
              <a:t>✅ </a:t>
            </a:r>
            <a:r>
              <a:rPr lang="en-US" b="1" dirty="0"/>
              <a:t>Answer:</a:t>
            </a:r>
            <a:r>
              <a:rPr lang="en-US" dirty="0"/>
              <a:t> Recycled Plastic Brick</a:t>
            </a:r>
            <a:br>
              <a:rPr lang="en-US" dirty="0"/>
            </a:br>
            <a:r>
              <a:rPr lang="en-US" dirty="0"/>
              <a:t>	</a:t>
            </a:r>
            <a:r>
              <a:rPr lang="en-US" sz="2400" i="1" dirty="0"/>
              <a:t>These reuse waste plastic and need less energy to produce, but they’re 	usually weaker.</a:t>
            </a:r>
            <a:endParaRPr lang="en-US" sz="2400" dirty="0"/>
          </a:p>
          <a:p>
            <a:endParaRPr lang="en-US" dirty="0"/>
          </a:p>
          <a:p>
            <a:endParaRPr lang="en-US" dirty="0"/>
          </a:p>
        </p:txBody>
      </p:sp>
      <p:sp>
        <p:nvSpPr>
          <p:cNvPr id="3" name="Title 2">
            <a:extLst>
              <a:ext uri="{FF2B5EF4-FFF2-40B4-BE49-F238E27FC236}">
                <a16:creationId xmlns:a16="http://schemas.microsoft.com/office/drawing/2014/main" id="{60F469AE-6C90-9BAC-2543-FB5F598FB74C}"/>
              </a:ext>
            </a:extLst>
          </p:cNvPr>
          <p:cNvSpPr>
            <a:spLocks noGrp="1"/>
          </p:cNvSpPr>
          <p:nvPr>
            <p:ph type="title"/>
          </p:nvPr>
        </p:nvSpPr>
        <p:spPr/>
        <p:txBody>
          <a:bodyPr/>
          <a:lstStyle/>
          <a:p>
            <a:r>
              <a:rPr lang="en-US" dirty="0"/>
              <a:t>Quiz 2 - What’s in a Brick?</a:t>
            </a:r>
          </a:p>
        </p:txBody>
      </p:sp>
      <p:sp>
        <p:nvSpPr>
          <p:cNvPr id="4" name="Slide Number Placeholder 3">
            <a:extLst>
              <a:ext uri="{FF2B5EF4-FFF2-40B4-BE49-F238E27FC236}">
                <a16:creationId xmlns:a16="http://schemas.microsoft.com/office/drawing/2014/main" id="{7DE99B46-3CDE-FE0B-E068-1FF5FE405348}"/>
              </a:ext>
            </a:extLst>
          </p:cNvPr>
          <p:cNvSpPr>
            <a:spLocks noGrp="1"/>
          </p:cNvSpPr>
          <p:nvPr>
            <p:ph type="sldNum" sz="quarter" idx="4"/>
          </p:nvPr>
        </p:nvSpPr>
        <p:spPr/>
        <p:txBody>
          <a:bodyPr/>
          <a:lstStyle/>
          <a:p>
            <a:fld id="{88FDA046-6BB8-458C-8791-5964652CF6FF}" type="slidenum">
              <a:rPr lang="en-US" smtClean="0"/>
              <a:t>6</a:t>
            </a:fld>
            <a:endParaRPr lang="en-US"/>
          </a:p>
        </p:txBody>
      </p:sp>
      <p:pic>
        <p:nvPicPr>
          <p:cNvPr id="2050" name="Picture 2" descr="Eco-friendly brick making | The Financial Express">
            <a:extLst>
              <a:ext uri="{FF2B5EF4-FFF2-40B4-BE49-F238E27FC236}">
                <a16:creationId xmlns:a16="http://schemas.microsoft.com/office/drawing/2014/main" id="{8BB47577-BA57-8A8F-9424-A1E65B796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7235" y="1826508"/>
            <a:ext cx="2882995" cy="19219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6FA47A-CA5B-C31A-8585-8D4A70110D6A}"/>
              </a:ext>
            </a:extLst>
          </p:cNvPr>
          <p:cNvSpPr txBox="1"/>
          <p:nvPr/>
        </p:nvSpPr>
        <p:spPr>
          <a:xfrm>
            <a:off x="9047235" y="3748505"/>
            <a:ext cx="2882995" cy="276999"/>
          </a:xfrm>
          <a:prstGeom prst="rect">
            <a:avLst/>
          </a:prstGeom>
          <a:noFill/>
        </p:spPr>
        <p:txBody>
          <a:bodyPr wrap="square" rtlCol="0">
            <a:spAutoFit/>
          </a:bodyPr>
          <a:lstStyle/>
          <a:p>
            <a:pPr algn="ctr"/>
            <a:r>
              <a:rPr lang="en-US" sz="1200" i="1" dirty="0"/>
              <a:t>Source: www.thefinancialexpress.com </a:t>
            </a:r>
          </a:p>
        </p:txBody>
      </p:sp>
    </p:spTree>
    <p:extLst>
      <p:ext uri="{BB962C8B-B14F-4D97-AF65-F5344CB8AC3E}">
        <p14:creationId xmlns:p14="http://schemas.microsoft.com/office/powerpoint/2010/main" val="187217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additive="base">
                                        <p:cTn id="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373307-602D-08D1-8EC4-1BBE8D679CD5}"/>
              </a:ext>
            </a:extLst>
          </p:cNvPr>
          <p:cNvSpPr>
            <a:spLocks noGrp="1"/>
          </p:cNvSpPr>
          <p:nvPr>
            <p:ph type="body" idx="1"/>
          </p:nvPr>
        </p:nvSpPr>
        <p:spPr/>
        <p:txBody>
          <a:bodyPr/>
          <a:lstStyle/>
          <a:p>
            <a:r>
              <a:rPr lang="en-US" b="1" dirty="0"/>
              <a:t>Which step in the brick production process contributes the most to carbon dioxide (CO₂) emissions?</a:t>
            </a:r>
          </a:p>
          <a:p>
            <a:pPr marL="1085850" lvl="1" indent="-514350">
              <a:buClr>
                <a:srgbClr val="00B0F0"/>
              </a:buClr>
              <a:buFont typeface="+mj-lt"/>
              <a:buAutoNum type="arabicPeriod"/>
            </a:pPr>
            <a:r>
              <a:rPr lang="en-US" dirty="0"/>
              <a:t>Painting the bricks</a:t>
            </a:r>
          </a:p>
          <a:p>
            <a:pPr marL="1085850" lvl="1" indent="-514350">
              <a:buClr>
                <a:srgbClr val="00B0F0"/>
              </a:buClr>
              <a:buFont typeface="+mj-lt"/>
              <a:buAutoNum type="arabicPeriod"/>
            </a:pPr>
            <a:r>
              <a:rPr lang="en-US" dirty="0"/>
              <a:t>Transporting the bricks</a:t>
            </a:r>
          </a:p>
          <a:p>
            <a:pPr marL="1085850" lvl="1" indent="-514350">
              <a:buClr>
                <a:srgbClr val="00B0F0"/>
              </a:buClr>
              <a:buFont typeface="+mj-lt"/>
              <a:buAutoNum type="arabicPeriod"/>
            </a:pPr>
            <a:r>
              <a:rPr lang="en-US" dirty="0"/>
              <a:t>Firing in a kiln (heating)</a:t>
            </a:r>
          </a:p>
          <a:p>
            <a:pPr marL="1085850" lvl="1" indent="-514350">
              <a:buClr>
                <a:srgbClr val="00B0F0"/>
              </a:buClr>
              <a:buFont typeface="+mj-lt"/>
              <a:buAutoNum type="arabicPeriod"/>
            </a:pPr>
            <a:r>
              <a:rPr lang="en-US" dirty="0"/>
              <a:t>Packaging bricks in plastic</a:t>
            </a:r>
          </a:p>
          <a:p>
            <a:pPr marL="114300" indent="0">
              <a:buNone/>
            </a:pPr>
            <a:endParaRPr lang="en-US" dirty="0"/>
          </a:p>
          <a:p>
            <a:pPr marL="114300" indent="0">
              <a:buNone/>
            </a:pPr>
            <a:r>
              <a:rPr lang="en-US" dirty="0"/>
              <a:t>✅ </a:t>
            </a:r>
            <a:r>
              <a:rPr lang="en-US" b="1" dirty="0"/>
              <a:t>Answer:</a:t>
            </a:r>
            <a:r>
              <a:rPr lang="en-US" dirty="0"/>
              <a:t> Firing in a kiln</a:t>
            </a:r>
            <a:br>
              <a:rPr lang="en-US" dirty="0"/>
            </a:br>
            <a:r>
              <a:rPr lang="en-US" dirty="0"/>
              <a:t>	</a:t>
            </a:r>
            <a:r>
              <a:rPr lang="en-US" sz="2400" i="1" dirty="0"/>
              <a:t>Kilns use fossil fuels and produce lots of CO₂.</a:t>
            </a:r>
            <a:endParaRPr lang="en-US" dirty="0"/>
          </a:p>
          <a:p>
            <a:endParaRPr lang="en-US" dirty="0"/>
          </a:p>
        </p:txBody>
      </p:sp>
      <p:sp>
        <p:nvSpPr>
          <p:cNvPr id="3" name="Title 2">
            <a:extLst>
              <a:ext uri="{FF2B5EF4-FFF2-40B4-BE49-F238E27FC236}">
                <a16:creationId xmlns:a16="http://schemas.microsoft.com/office/drawing/2014/main" id="{741D13EB-979C-5FCB-1487-28695E542824}"/>
              </a:ext>
            </a:extLst>
          </p:cNvPr>
          <p:cNvSpPr>
            <a:spLocks noGrp="1"/>
          </p:cNvSpPr>
          <p:nvPr>
            <p:ph type="title"/>
          </p:nvPr>
        </p:nvSpPr>
        <p:spPr/>
        <p:txBody>
          <a:bodyPr/>
          <a:lstStyle/>
          <a:p>
            <a:r>
              <a:rPr lang="en-US" dirty="0"/>
              <a:t>Quiz 3 - What’s in a Brick?</a:t>
            </a:r>
          </a:p>
        </p:txBody>
      </p:sp>
      <p:sp>
        <p:nvSpPr>
          <p:cNvPr id="4" name="Slide Number Placeholder 3">
            <a:extLst>
              <a:ext uri="{FF2B5EF4-FFF2-40B4-BE49-F238E27FC236}">
                <a16:creationId xmlns:a16="http://schemas.microsoft.com/office/drawing/2014/main" id="{37CF8856-8524-F834-4E9E-74458C8D904B}"/>
              </a:ext>
            </a:extLst>
          </p:cNvPr>
          <p:cNvSpPr>
            <a:spLocks noGrp="1"/>
          </p:cNvSpPr>
          <p:nvPr>
            <p:ph type="sldNum" sz="quarter" idx="4"/>
          </p:nvPr>
        </p:nvSpPr>
        <p:spPr/>
        <p:txBody>
          <a:bodyPr/>
          <a:lstStyle/>
          <a:p>
            <a:fld id="{88FDA046-6BB8-458C-8791-5964652CF6FF}" type="slidenum">
              <a:rPr lang="en-US" smtClean="0"/>
              <a:pPr/>
              <a:t>7</a:t>
            </a:fld>
            <a:endParaRPr lang="en-US"/>
          </a:p>
        </p:txBody>
      </p:sp>
      <p:pic>
        <p:nvPicPr>
          <p:cNvPr id="1026" name="Picture 2" descr="Kiln Firing Method - Wood Firing">
            <a:extLst>
              <a:ext uri="{FF2B5EF4-FFF2-40B4-BE49-F238E27FC236}">
                <a16:creationId xmlns:a16="http://schemas.microsoft.com/office/drawing/2014/main" id="{D873729A-8C19-A796-C96E-EE549359CC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62" t="29146" r="10171" b="23249"/>
          <a:stretch>
            <a:fillRect/>
          </a:stretch>
        </p:blipFill>
        <p:spPr bwMode="auto">
          <a:xfrm>
            <a:off x="9321377" y="1642446"/>
            <a:ext cx="2222622" cy="17865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uck Carrying Bricks Stock Photos - Free &amp; Royalty-Free Stock Photos from  Dreamstime">
            <a:extLst>
              <a:ext uri="{FF2B5EF4-FFF2-40B4-BE49-F238E27FC236}">
                <a16:creationId xmlns:a16="http://schemas.microsoft.com/office/drawing/2014/main" id="{05E1F41F-BFE6-2D8F-F84B-88A75F2BD4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9191" y="3800800"/>
            <a:ext cx="2806995" cy="18596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3944EDB-B93C-49B6-2C4A-ECE775406F57}"/>
              </a:ext>
            </a:extLst>
          </p:cNvPr>
          <p:cNvSpPr txBox="1"/>
          <p:nvPr/>
        </p:nvSpPr>
        <p:spPr>
          <a:xfrm>
            <a:off x="8673376" y="3395642"/>
            <a:ext cx="3518623" cy="276999"/>
          </a:xfrm>
          <a:prstGeom prst="rect">
            <a:avLst/>
          </a:prstGeom>
          <a:noFill/>
        </p:spPr>
        <p:txBody>
          <a:bodyPr wrap="square" rtlCol="0">
            <a:spAutoFit/>
          </a:bodyPr>
          <a:lstStyle/>
          <a:p>
            <a:pPr algn="ctr"/>
            <a:r>
              <a:rPr lang="en-US" sz="1200" i="1" dirty="0"/>
              <a:t>Source: www.katherinefortnumceramics.com</a:t>
            </a:r>
          </a:p>
        </p:txBody>
      </p:sp>
      <p:sp>
        <p:nvSpPr>
          <p:cNvPr id="6" name="TextBox 5">
            <a:extLst>
              <a:ext uri="{FF2B5EF4-FFF2-40B4-BE49-F238E27FC236}">
                <a16:creationId xmlns:a16="http://schemas.microsoft.com/office/drawing/2014/main" id="{29C19E68-F1D4-BDA4-7F0B-FA46D510C671}"/>
              </a:ext>
            </a:extLst>
          </p:cNvPr>
          <p:cNvSpPr txBox="1"/>
          <p:nvPr/>
        </p:nvSpPr>
        <p:spPr>
          <a:xfrm>
            <a:off x="9029191" y="5637266"/>
            <a:ext cx="2806995" cy="276999"/>
          </a:xfrm>
          <a:prstGeom prst="rect">
            <a:avLst/>
          </a:prstGeom>
          <a:noFill/>
        </p:spPr>
        <p:txBody>
          <a:bodyPr wrap="square" rtlCol="0">
            <a:spAutoFit/>
          </a:bodyPr>
          <a:lstStyle/>
          <a:p>
            <a:pPr algn="ctr"/>
            <a:r>
              <a:rPr lang="en-US" sz="1200" i="1" dirty="0"/>
              <a:t>Source: www.dreamstime.com</a:t>
            </a:r>
          </a:p>
        </p:txBody>
      </p:sp>
    </p:spTree>
    <p:extLst>
      <p:ext uri="{BB962C8B-B14F-4D97-AF65-F5344CB8AC3E}">
        <p14:creationId xmlns:p14="http://schemas.microsoft.com/office/powerpoint/2010/main" val="38867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 calcmode="lin" valueType="num">
                                      <p:cBhvr additive="base">
                                        <p:cTn id="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9E4AC7-F337-BC5D-DED7-C10800610273}"/>
              </a:ext>
            </a:extLst>
          </p:cNvPr>
          <p:cNvSpPr>
            <a:spLocks noGrp="1"/>
          </p:cNvSpPr>
          <p:nvPr>
            <p:ph type="body" idx="1"/>
          </p:nvPr>
        </p:nvSpPr>
        <p:spPr/>
        <p:txBody>
          <a:bodyPr/>
          <a:lstStyle/>
          <a:p>
            <a:r>
              <a:rPr lang="en-US" b="1" dirty="0"/>
              <a:t>Which of these bricks is likely to use the most water in production?</a:t>
            </a:r>
          </a:p>
          <a:p>
            <a:pPr marL="1085850" lvl="1" indent="-514350">
              <a:buClr>
                <a:srgbClr val="00B0F0"/>
              </a:buClr>
              <a:buFont typeface="+mj-lt"/>
              <a:buAutoNum type="arabicPeriod"/>
            </a:pPr>
            <a:r>
              <a:rPr lang="en-US" dirty="0"/>
              <a:t>Clay Brick</a:t>
            </a:r>
          </a:p>
          <a:p>
            <a:pPr marL="1085850" lvl="1" indent="-514350">
              <a:buClr>
                <a:srgbClr val="00B0F0"/>
              </a:buClr>
              <a:buFont typeface="+mj-lt"/>
              <a:buAutoNum type="arabicPeriod"/>
            </a:pPr>
            <a:r>
              <a:rPr lang="en-US" dirty="0"/>
              <a:t>Concrete Brick</a:t>
            </a:r>
          </a:p>
          <a:p>
            <a:pPr marL="1085850" lvl="1" indent="-514350">
              <a:buClr>
                <a:srgbClr val="00B0F0"/>
              </a:buClr>
              <a:buFont typeface="+mj-lt"/>
              <a:buAutoNum type="arabicPeriod"/>
            </a:pPr>
            <a:r>
              <a:rPr lang="en-US" dirty="0"/>
              <a:t>Recycled Plastic Brick</a:t>
            </a:r>
          </a:p>
          <a:p>
            <a:pPr marL="114300" indent="0">
              <a:buNone/>
            </a:pPr>
            <a:endParaRPr lang="en-US" dirty="0"/>
          </a:p>
          <a:p>
            <a:pPr marL="114300" indent="0">
              <a:buNone/>
            </a:pPr>
            <a:r>
              <a:rPr lang="en-US" dirty="0"/>
              <a:t>✅ </a:t>
            </a:r>
            <a:r>
              <a:rPr lang="en-US" b="1" dirty="0"/>
              <a:t>Answer:</a:t>
            </a:r>
            <a:r>
              <a:rPr lang="en-US" dirty="0"/>
              <a:t> Clay Brick</a:t>
            </a:r>
            <a:br>
              <a:rPr lang="en-US" dirty="0"/>
            </a:br>
            <a:r>
              <a:rPr lang="en-US" dirty="0"/>
              <a:t>	</a:t>
            </a:r>
            <a:r>
              <a:rPr lang="en-US" sz="2400" i="1" dirty="0"/>
              <a:t>The process of shaping and firing clay requires significant amount of 	water.</a:t>
            </a:r>
            <a:endParaRPr lang="en-US" sz="2400" dirty="0"/>
          </a:p>
          <a:p>
            <a:endParaRPr lang="en-US" dirty="0"/>
          </a:p>
        </p:txBody>
      </p:sp>
      <p:sp>
        <p:nvSpPr>
          <p:cNvPr id="3" name="Title 2">
            <a:extLst>
              <a:ext uri="{FF2B5EF4-FFF2-40B4-BE49-F238E27FC236}">
                <a16:creationId xmlns:a16="http://schemas.microsoft.com/office/drawing/2014/main" id="{80235549-40AF-A50A-C67D-9AA04EBA80C4}"/>
              </a:ext>
            </a:extLst>
          </p:cNvPr>
          <p:cNvSpPr>
            <a:spLocks noGrp="1"/>
          </p:cNvSpPr>
          <p:nvPr>
            <p:ph type="title"/>
          </p:nvPr>
        </p:nvSpPr>
        <p:spPr/>
        <p:txBody>
          <a:bodyPr/>
          <a:lstStyle/>
          <a:p>
            <a:r>
              <a:rPr lang="en-US" dirty="0"/>
              <a:t>Quiz 4 - What’s in a Brick?</a:t>
            </a:r>
          </a:p>
        </p:txBody>
      </p:sp>
      <p:sp>
        <p:nvSpPr>
          <p:cNvPr id="4" name="Slide Number Placeholder 3">
            <a:extLst>
              <a:ext uri="{FF2B5EF4-FFF2-40B4-BE49-F238E27FC236}">
                <a16:creationId xmlns:a16="http://schemas.microsoft.com/office/drawing/2014/main" id="{DACEE504-E073-83A9-90EF-666F4AC4C171}"/>
              </a:ext>
            </a:extLst>
          </p:cNvPr>
          <p:cNvSpPr>
            <a:spLocks noGrp="1"/>
          </p:cNvSpPr>
          <p:nvPr>
            <p:ph type="sldNum" sz="quarter" idx="4"/>
          </p:nvPr>
        </p:nvSpPr>
        <p:spPr/>
        <p:txBody>
          <a:bodyPr/>
          <a:lstStyle/>
          <a:p>
            <a:fld id="{88FDA046-6BB8-458C-8791-5964652CF6FF}" type="slidenum">
              <a:rPr lang="en-US" smtClean="0"/>
              <a:pPr/>
              <a:t>8</a:t>
            </a:fld>
            <a:endParaRPr lang="en-US"/>
          </a:p>
        </p:txBody>
      </p:sp>
      <p:pic>
        <p:nvPicPr>
          <p:cNvPr id="6" name="Picture 5">
            <a:extLst>
              <a:ext uri="{FF2B5EF4-FFF2-40B4-BE49-F238E27FC236}">
                <a16:creationId xmlns:a16="http://schemas.microsoft.com/office/drawing/2014/main" id="{D5C1957D-C56F-21A4-DB2D-659F51CDE5ED}"/>
              </a:ext>
            </a:extLst>
          </p:cNvPr>
          <p:cNvPicPr>
            <a:picLocks noChangeAspect="1"/>
          </p:cNvPicPr>
          <p:nvPr/>
        </p:nvPicPr>
        <p:blipFill>
          <a:blip r:embed="rId3"/>
          <a:stretch>
            <a:fillRect/>
          </a:stretch>
        </p:blipFill>
        <p:spPr>
          <a:xfrm>
            <a:off x="8718888" y="1706968"/>
            <a:ext cx="2909112" cy="1939408"/>
          </a:xfrm>
          <a:prstGeom prst="rect">
            <a:avLst/>
          </a:prstGeom>
        </p:spPr>
      </p:pic>
      <p:sp>
        <p:nvSpPr>
          <p:cNvPr id="7" name="TextBox 6">
            <a:extLst>
              <a:ext uri="{FF2B5EF4-FFF2-40B4-BE49-F238E27FC236}">
                <a16:creationId xmlns:a16="http://schemas.microsoft.com/office/drawing/2014/main" id="{40A1C87D-95C2-4CC4-E619-CB85ABAEE5DA}"/>
              </a:ext>
            </a:extLst>
          </p:cNvPr>
          <p:cNvSpPr txBox="1"/>
          <p:nvPr/>
        </p:nvSpPr>
        <p:spPr>
          <a:xfrm>
            <a:off x="8414132" y="3646376"/>
            <a:ext cx="3518623" cy="276999"/>
          </a:xfrm>
          <a:prstGeom prst="rect">
            <a:avLst/>
          </a:prstGeom>
          <a:noFill/>
        </p:spPr>
        <p:txBody>
          <a:bodyPr wrap="square" rtlCol="0">
            <a:spAutoFit/>
          </a:bodyPr>
          <a:lstStyle/>
          <a:p>
            <a:pPr algn="ctr"/>
            <a:r>
              <a:rPr lang="en-US" sz="1200" i="1" dirty="0"/>
              <a:t>Source: www.archdaily.com</a:t>
            </a:r>
          </a:p>
        </p:txBody>
      </p:sp>
    </p:spTree>
    <p:extLst>
      <p:ext uri="{BB962C8B-B14F-4D97-AF65-F5344CB8AC3E}">
        <p14:creationId xmlns:p14="http://schemas.microsoft.com/office/powerpoint/2010/main" val="101333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additive="base">
                                        <p:cTn id="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00ACD5-1E6A-5160-70A0-B0C83B27E58A}"/>
              </a:ext>
            </a:extLst>
          </p:cNvPr>
          <p:cNvSpPr>
            <a:spLocks noGrp="1"/>
          </p:cNvSpPr>
          <p:nvPr>
            <p:ph type="body" idx="1"/>
          </p:nvPr>
        </p:nvSpPr>
        <p:spPr/>
        <p:txBody>
          <a:bodyPr/>
          <a:lstStyle/>
          <a:p>
            <a:r>
              <a:rPr lang="en-US" b="1" dirty="0"/>
              <a:t>Which of these can be used to make eco bricks?</a:t>
            </a:r>
          </a:p>
          <a:p>
            <a:pPr marL="1085850" lvl="1" indent="-514350">
              <a:buClr>
                <a:srgbClr val="00B0F0"/>
              </a:buClr>
              <a:buFont typeface="+mj-lt"/>
              <a:buAutoNum type="arabicPeriod"/>
            </a:pPr>
            <a:r>
              <a:rPr lang="en-US" dirty="0"/>
              <a:t>Plastic Bricks</a:t>
            </a:r>
          </a:p>
          <a:p>
            <a:pPr marL="1085850" lvl="1" indent="-514350">
              <a:buClr>
                <a:srgbClr val="00B0F0"/>
              </a:buClr>
              <a:buFont typeface="+mj-lt"/>
              <a:buAutoNum type="arabicPeriod"/>
            </a:pPr>
            <a:r>
              <a:rPr lang="en-US" dirty="0"/>
              <a:t>Banana Leaves</a:t>
            </a:r>
          </a:p>
          <a:p>
            <a:pPr marL="1085850" lvl="1" indent="-514350">
              <a:buClr>
                <a:srgbClr val="00B0F0"/>
              </a:buClr>
              <a:buFont typeface="+mj-lt"/>
              <a:buAutoNum type="arabicPeriod"/>
            </a:pPr>
            <a:r>
              <a:rPr lang="en-US" dirty="0"/>
              <a:t>Eggshells</a:t>
            </a:r>
          </a:p>
          <a:p>
            <a:pPr marL="1085850" lvl="1" indent="-514350">
              <a:buClr>
                <a:srgbClr val="00B0F0"/>
              </a:buClr>
              <a:buFont typeface="+mj-lt"/>
              <a:buAutoNum type="arabicPeriod"/>
            </a:pPr>
            <a:r>
              <a:rPr lang="en-US" dirty="0"/>
              <a:t>All of the above</a:t>
            </a:r>
          </a:p>
          <a:p>
            <a:pPr marL="114300" indent="0">
              <a:buNone/>
            </a:pPr>
            <a:endParaRPr lang="en-US" dirty="0"/>
          </a:p>
          <a:p>
            <a:pPr marL="114300" indent="0">
              <a:buNone/>
            </a:pPr>
            <a:r>
              <a:rPr lang="en-US" dirty="0"/>
              <a:t>✅ </a:t>
            </a:r>
            <a:r>
              <a:rPr lang="en-US" b="1" dirty="0"/>
              <a:t>Answer:</a:t>
            </a:r>
            <a:r>
              <a:rPr lang="en-US" dirty="0"/>
              <a:t> All of the above</a:t>
            </a:r>
            <a:br>
              <a:rPr lang="en-US" dirty="0"/>
            </a:br>
            <a:r>
              <a:rPr lang="en-US" dirty="0"/>
              <a:t>	</a:t>
            </a:r>
            <a:r>
              <a:rPr lang="en-US" sz="2400" i="1" dirty="0"/>
              <a:t>Innovative bricks can be made using bio-based or recycled 	materials</a:t>
            </a:r>
            <a:endParaRPr lang="en-US" sz="2400" dirty="0"/>
          </a:p>
          <a:p>
            <a:endParaRPr lang="en-US" dirty="0"/>
          </a:p>
        </p:txBody>
      </p:sp>
      <p:sp>
        <p:nvSpPr>
          <p:cNvPr id="3" name="Title 2">
            <a:extLst>
              <a:ext uri="{FF2B5EF4-FFF2-40B4-BE49-F238E27FC236}">
                <a16:creationId xmlns:a16="http://schemas.microsoft.com/office/drawing/2014/main" id="{45E9AD78-B39F-1D34-A1BA-E568D22A29E6}"/>
              </a:ext>
            </a:extLst>
          </p:cNvPr>
          <p:cNvSpPr>
            <a:spLocks noGrp="1"/>
          </p:cNvSpPr>
          <p:nvPr>
            <p:ph type="title"/>
          </p:nvPr>
        </p:nvSpPr>
        <p:spPr/>
        <p:txBody>
          <a:bodyPr/>
          <a:lstStyle/>
          <a:p>
            <a:r>
              <a:rPr lang="en-US" dirty="0"/>
              <a:t>Quiz 5 - What’s in a Brick?</a:t>
            </a:r>
          </a:p>
        </p:txBody>
      </p:sp>
      <p:sp>
        <p:nvSpPr>
          <p:cNvPr id="4" name="Slide Number Placeholder 3">
            <a:extLst>
              <a:ext uri="{FF2B5EF4-FFF2-40B4-BE49-F238E27FC236}">
                <a16:creationId xmlns:a16="http://schemas.microsoft.com/office/drawing/2014/main" id="{4189AD0A-1EA8-EC18-8AB7-4CEA1F2007F1}"/>
              </a:ext>
            </a:extLst>
          </p:cNvPr>
          <p:cNvSpPr>
            <a:spLocks noGrp="1"/>
          </p:cNvSpPr>
          <p:nvPr>
            <p:ph type="sldNum" sz="quarter" idx="4"/>
          </p:nvPr>
        </p:nvSpPr>
        <p:spPr/>
        <p:txBody>
          <a:bodyPr/>
          <a:lstStyle/>
          <a:p>
            <a:fld id="{88FDA046-6BB8-458C-8791-5964652CF6FF}" type="slidenum">
              <a:rPr lang="en-US" smtClean="0"/>
              <a:pPr/>
              <a:t>9</a:t>
            </a:fld>
            <a:endParaRPr lang="en-US"/>
          </a:p>
        </p:txBody>
      </p:sp>
      <p:sp>
        <p:nvSpPr>
          <p:cNvPr id="5" name="AutoShape 2">
            <a:extLst>
              <a:ext uri="{FF2B5EF4-FFF2-40B4-BE49-F238E27FC236}">
                <a16:creationId xmlns:a16="http://schemas.microsoft.com/office/drawing/2014/main" id="{284DBB52-9938-C474-BC10-48D9BF01E34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D5D03AB5-586B-9EF5-05A8-B3D3F58460A6}"/>
              </a:ext>
            </a:extLst>
          </p:cNvPr>
          <p:cNvPicPr>
            <a:picLocks noChangeAspect="1"/>
          </p:cNvPicPr>
          <p:nvPr/>
        </p:nvPicPr>
        <p:blipFill>
          <a:blip r:embed="rId3"/>
          <a:srcRect l="10569" t="6512" r="36253" b="14180"/>
          <a:stretch>
            <a:fillRect/>
          </a:stretch>
        </p:blipFill>
        <p:spPr>
          <a:xfrm>
            <a:off x="10011851" y="1403499"/>
            <a:ext cx="1616149" cy="2410269"/>
          </a:xfrm>
          <a:prstGeom prst="rect">
            <a:avLst/>
          </a:prstGeom>
        </p:spPr>
      </p:pic>
      <p:sp>
        <p:nvSpPr>
          <p:cNvPr id="9" name="TextBox 8">
            <a:extLst>
              <a:ext uri="{FF2B5EF4-FFF2-40B4-BE49-F238E27FC236}">
                <a16:creationId xmlns:a16="http://schemas.microsoft.com/office/drawing/2014/main" id="{437B5647-7CBB-D858-2E0D-237A34BDB30D}"/>
              </a:ext>
            </a:extLst>
          </p:cNvPr>
          <p:cNvSpPr txBox="1"/>
          <p:nvPr/>
        </p:nvSpPr>
        <p:spPr>
          <a:xfrm>
            <a:off x="9690864" y="3813768"/>
            <a:ext cx="2598363" cy="258532"/>
          </a:xfrm>
          <a:prstGeom prst="rect">
            <a:avLst/>
          </a:prstGeom>
          <a:noFill/>
        </p:spPr>
        <p:txBody>
          <a:bodyPr wrap="square">
            <a:spAutoFit/>
          </a:bodyPr>
          <a:lstStyle/>
          <a:p>
            <a:pPr marL="118872" marR="0" indent="0" algn="l" rtl="0">
              <a:lnSpc>
                <a:spcPct val="90000"/>
              </a:lnSpc>
              <a:spcBef>
                <a:spcPts val="1000"/>
              </a:spcBef>
            </a:pPr>
            <a:r>
              <a:rPr lang="en-US" sz="1200" b="0" i="0" dirty="0">
                <a:solidFill>
                  <a:srgbClr val="000000"/>
                </a:solidFill>
                <a:effectLst/>
                <a:latin typeface="Arial" panose="020B0604020202020204" pitchFamily="34" charset="0"/>
                <a:ea typeface="Arial" panose="020B0604020202020204" pitchFamily="34" charset="0"/>
                <a:cs typeface="Arial" panose="020B0604020202020204" pitchFamily="34" charset="0"/>
              </a:rPr>
              <a:t>Source: www/agriculture.com.ph</a:t>
            </a:r>
            <a:endParaRPr lang="en-US" sz="1200" dirty="0">
              <a:effectLst/>
            </a:endParaRPr>
          </a:p>
        </p:txBody>
      </p:sp>
    </p:spTree>
    <p:extLst>
      <p:ext uri="{BB962C8B-B14F-4D97-AF65-F5344CB8AC3E}">
        <p14:creationId xmlns:p14="http://schemas.microsoft.com/office/powerpoint/2010/main" val="2465761276"/>
      </p:ext>
    </p:extLst>
  </p:cSld>
  <p:clrMapOvr>
    <a:masterClrMapping/>
  </p:clrMapOvr>
</p:sld>
</file>

<file path=ppt/theme/theme1.xml><?xml version="1.0" encoding="utf-8"?>
<a:theme xmlns:a="http://schemas.openxmlformats.org/drawingml/2006/main" name="Office">
  <a:themeElements>
    <a:clrScheme name="EU-colours">
      <a:dk1>
        <a:srgbClr val="000000"/>
      </a:dk1>
      <a:lt1>
        <a:srgbClr val="FFFFFF"/>
      </a:lt1>
      <a:dk2>
        <a:srgbClr val="000000"/>
      </a:dk2>
      <a:lt2>
        <a:srgbClr val="FFFFFF"/>
      </a:lt2>
      <a:accent1>
        <a:srgbClr val="27348A"/>
      </a:accent1>
      <a:accent2>
        <a:srgbClr val="F7A700"/>
      </a:accent2>
      <a:accent3>
        <a:srgbClr val="FFDB00"/>
      </a:accent3>
      <a:accent4>
        <a:srgbClr val="51AE32"/>
      </a:accent4>
      <a:accent5>
        <a:srgbClr val="0AA9DC"/>
      </a:accent5>
      <a:accent6>
        <a:srgbClr val="951A80"/>
      </a:accent6>
      <a:hlink>
        <a:srgbClr val="27338A"/>
      </a:hlink>
      <a:folHlink>
        <a:srgbClr val="09A8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a:themeElements>
    <a:clrScheme name="EU-colours">
      <a:dk1>
        <a:srgbClr val="000000"/>
      </a:dk1>
      <a:lt1>
        <a:srgbClr val="FFFFFF"/>
      </a:lt1>
      <a:dk2>
        <a:srgbClr val="000000"/>
      </a:dk2>
      <a:lt2>
        <a:srgbClr val="FFFFFF"/>
      </a:lt2>
      <a:accent1>
        <a:srgbClr val="27348A"/>
      </a:accent1>
      <a:accent2>
        <a:srgbClr val="F7A700"/>
      </a:accent2>
      <a:accent3>
        <a:srgbClr val="FFDB00"/>
      </a:accent3>
      <a:accent4>
        <a:srgbClr val="51AE32"/>
      </a:accent4>
      <a:accent5>
        <a:srgbClr val="0AA9DC"/>
      </a:accent5>
      <a:accent6>
        <a:srgbClr val="951A80"/>
      </a:accent6>
      <a:hlink>
        <a:srgbClr val="27338A"/>
      </a:hlink>
      <a:folHlink>
        <a:srgbClr val="09A8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438" row="2">
    <wetp:webextensionref xmlns:r="http://schemas.openxmlformats.org/officeDocument/2006/relationships" r:id="rId1"/>
  </wetp:taskpane>
  <wetp:taskpane dockstate="right" visibility="0" width="438" row="6">
    <wetp:webextensionref xmlns:r="http://schemas.openxmlformats.org/officeDocument/2006/relationships" r:id="rId2"/>
  </wetp:taskpane>
  <wetp:taskpane dockstate="right" visibility="0" width="438" row="7">
    <wetp:webextensionref xmlns:r="http://schemas.openxmlformats.org/officeDocument/2006/relationships" r:id="rId3"/>
  </wetp:taskpane>
  <wetp:taskpane dockstate="right" visibility="0" width="438" row="8">
    <wetp:webextensionref xmlns:r="http://schemas.openxmlformats.org/officeDocument/2006/relationships" r:id="rId4"/>
  </wetp:taskpane>
</wetp:taskpanes>
</file>

<file path=ppt/webextensions/webextension1.xml><?xml version="1.0" encoding="utf-8"?>
<we:webextension xmlns:we="http://schemas.microsoft.com/office/webextensions/webextension/2010/11" id="{DD1CC82F-2B05-4DB4-8372-97E55185393D}">
  <we:reference id="wa200005566" version="3.0.0.3" store="en-US" storeType="OMEX"/>
  <we:alternateReferences>
    <we:reference id="WA200005566" version="3.0.0.3" store="WA200005566"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6F959392-5734-46D2-8679-D9D5E4802A48}">
  <we:reference id="wa104379997" version="3.0.0.0" store="en-US" storeType="OMEX"/>
  <we:alternateReferences>
    <we:reference id="WA104379997" version="3.0.0.0" store="WA104379997"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26D43373-6ABA-4534-9491-413FAC6093C4}">
  <we:reference id="wa104380169" version="1.1.2.0" store="en-US" storeType="OMEX"/>
  <we:alternateReferences>
    <we:reference id="WA104380169" version="1.1.2.0" store="WA104380169"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07AFD5C8-BDC6-4FCD-A49B-17258655387D}">
  <we:reference id="wa104380902" version="1.0.0.0" store="en-US" storeType="OMEX"/>
  <we:alternateReferences>
    <we:reference id="WA104380902" version="1.0.0.0" store="WA10438090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9ffeae6-ddd6-4585-b473-51acd2417728" xsi:nil="true"/>
    <lcf76f155ced4ddcb4097134ff3c332f xmlns="63aa5b15-39d7-45b2-bcef-885aee5efe7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FE7388EFDC6A14886151D2847A44A62" ma:contentTypeVersion="12" ma:contentTypeDescription="Ein neues Dokument erstellen." ma:contentTypeScope="" ma:versionID="f5e21a37ce9d9326a431b777cbe9378a">
  <xsd:schema xmlns:xsd="http://www.w3.org/2001/XMLSchema" xmlns:xs="http://www.w3.org/2001/XMLSchema" xmlns:p="http://schemas.microsoft.com/office/2006/metadata/properties" xmlns:ns2="63aa5b15-39d7-45b2-bcef-885aee5efe7a" xmlns:ns3="89ffeae6-ddd6-4585-b473-51acd2417728" targetNamespace="http://schemas.microsoft.com/office/2006/metadata/properties" ma:root="true" ma:fieldsID="2e9654d8577480f136f2b1ab2e18744b" ns2:_="" ns3:_="">
    <xsd:import namespace="63aa5b15-39d7-45b2-bcef-885aee5efe7a"/>
    <xsd:import namespace="89ffeae6-ddd6-4585-b473-51acd241772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aa5b15-39d7-45b2-bcef-885aee5efe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8b6d6fff-1a6f-47fc-95d9-f16ed1d7342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ffeae6-ddd6-4585-b473-51acd241772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fb6c69a-8d4e-47d2-ab49-7342cfce6795}" ma:internalName="TaxCatchAll" ma:showField="CatchAllData" ma:web="89ffeae6-ddd6-4585-b473-51acd24177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BE5676-B090-446E-BEB0-F9E4BAF9A35D}">
  <ds:schemaRefs>
    <ds:schemaRef ds:uri="http://schemas.microsoft.com/office/2006/metadata/properties"/>
    <ds:schemaRef ds:uri="http://schemas.microsoft.com/office/infopath/2007/PartnerControls"/>
    <ds:schemaRef ds:uri="89ffeae6-ddd6-4585-b473-51acd2417728"/>
    <ds:schemaRef ds:uri="63aa5b15-39d7-45b2-bcef-885aee5efe7a"/>
  </ds:schemaRefs>
</ds:datastoreItem>
</file>

<file path=customXml/itemProps2.xml><?xml version="1.0" encoding="utf-8"?>
<ds:datastoreItem xmlns:ds="http://schemas.openxmlformats.org/officeDocument/2006/customXml" ds:itemID="{986C09A1-261F-46A7-9662-DA3755A6EEE8}">
  <ds:schemaRefs>
    <ds:schemaRef ds:uri="http://schemas.microsoft.com/sharepoint/v3/contenttype/forms"/>
  </ds:schemaRefs>
</ds:datastoreItem>
</file>

<file path=customXml/itemProps3.xml><?xml version="1.0" encoding="utf-8"?>
<ds:datastoreItem xmlns:ds="http://schemas.openxmlformats.org/officeDocument/2006/customXml" ds:itemID="{164C2A2C-729F-4AD7-99A3-AC687D2225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aa5b15-39d7-45b2-bcef-885aee5efe7a"/>
    <ds:schemaRef ds:uri="89ffeae6-ddd6-4585-b473-51acd24177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4147</TotalTime>
  <Words>2729</Words>
  <Application>Microsoft Office PowerPoint</Application>
  <PresentationFormat>Widescreen</PresentationFormat>
  <Paragraphs>235</Paragraphs>
  <Slides>23</Slides>
  <Notes>23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Calibri</vt:lpstr>
      <vt:lpstr>Open Sans</vt:lpstr>
      <vt:lpstr>Wingdings</vt:lpstr>
      <vt:lpstr>Arial</vt:lpstr>
      <vt:lpstr>Office</vt:lpstr>
      <vt:lpstr>1_Office</vt:lpstr>
      <vt:lpstr>EDU-CIRC Rete transfrontaliera per la formazione sull’economia circolare e la decarbonizzazione nella produzione  Grenzübergreifendes Netzwerk zur Aus- und Weiterbildung in Kreislaufwirtschaft und Dekarbonisierung in der Produktion</vt:lpstr>
      <vt:lpstr>Bricks with a Past  🧱 🏗️ 🔄</vt:lpstr>
      <vt:lpstr>Welcome! – Bricks with a Past </vt:lpstr>
      <vt:lpstr> Learning Objectives</vt:lpstr>
      <vt:lpstr>Quiz 1 - What’s in a Brick?</vt:lpstr>
      <vt:lpstr>Quiz 2 - What’s in a Brick?</vt:lpstr>
      <vt:lpstr>Quiz 3 - What’s in a Brick?</vt:lpstr>
      <vt:lpstr>Quiz 4 - What’s in a Brick?</vt:lpstr>
      <vt:lpstr>Quiz 5 - What’s in a Brick?</vt:lpstr>
      <vt:lpstr>Life Cycle Assessment - Introduction</vt:lpstr>
      <vt:lpstr>Life Cycle Assessment - Introduction</vt:lpstr>
      <vt:lpstr>Life Cycle Assessment - Introduction</vt:lpstr>
      <vt:lpstr>Life Cycle Assessment – Clay Bricks</vt:lpstr>
      <vt:lpstr>Life Cycle Assessment – Concrete Bricks</vt:lpstr>
      <vt:lpstr>Life Cycle Assessment – Eco Bricks</vt:lpstr>
      <vt:lpstr>Life Cycle Assessment - Introduction</vt:lpstr>
      <vt:lpstr>Life Cycle Assessment - Introduction</vt:lpstr>
      <vt:lpstr>Activity Time! Build Your Wall</vt:lpstr>
      <vt:lpstr>Activity Time! Build Your Wall</vt:lpstr>
      <vt:lpstr>Activity Time! Build Your Wall</vt:lpstr>
      <vt:lpstr>Activity Time! Build Your Wall</vt:lpstr>
      <vt:lpstr>References</vt:lpstr>
      <vt:lpstr>Thank You &amp; Goodbye!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Paolo Celotto</dc:creator>
  <cp:lastModifiedBy>Dasanayake Mudiyanselage Gehan Kavinda Dasanayake (Stud.)</cp:lastModifiedBy>
  <cp:revision>35</cp:revision>
  <dcterms:created xsi:type="dcterms:W3CDTF">2024-03-13T14:37:45Z</dcterms:created>
  <dcterms:modified xsi:type="dcterms:W3CDTF">2025-07-28T11:36:28Z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0x0101008FE7388EFDC6A14886151D2847A44A62</vt:lpwstr>
  </property>
  <property fmtid="{D5CDD505-2E9C-101B-9397-08002B2CF9AE}" pid="3" name="MediaServiceImageTags">
    <vt:lpwstr/>
  </property>
</Properties>
</file>