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4" r:id="rId5"/>
  </p:sldMasterIdLst>
  <p:notesMasterIdLst>
    <p:notesMasterId r:id="rId32"/>
  </p:notesMasterIdLst>
  <p:handoutMasterIdLst>
    <p:handoutMasterId r:id="rId33"/>
  </p:handoutMasterIdLst>
  <p:sldIdLst>
    <p:sldId id="256" r:id="rId6"/>
    <p:sldId id="257" r:id="rId7"/>
    <p:sldId id="350" r:id="rId8"/>
    <p:sldId id="411" r:id="rId9"/>
    <p:sldId id="354" r:id="rId10"/>
    <p:sldId id="384" r:id="rId11"/>
    <p:sldId id="385" r:id="rId12"/>
    <p:sldId id="440" r:id="rId13"/>
    <p:sldId id="387" r:id="rId14"/>
    <p:sldId id="388" r:id="rId15"/>
    <p:sldId id="406" r:id="rId16"/>
    <p:sldId id="427" r:id="rId17"/>
    <p:sldId id="428" r:id="rId18"/>
    <p:sldId id="429" r:id="rId19"/>
    <p:sldId id="430" r:id="rId20"/>
    <p:sldId id="431" r:id="rId21"/>
    <p:sldId id="390" r:id="rId22"/>
    <p:sldId id="434" r:id="rId23"/>
    <p:sldId id="435" r:id="rId24"/>
    <p:sldId id="441" r:id="rId25"/>
    <p:sldId id="436" r:id="rId26"/>
    <p:sldId id="399" r:id="rId27"/>
    <p:sldId id="400" r:id="rId28"/>
    <p:sldId id="439" r:id="rId29"/>
    <p:sldId id="433" r:id="rId30"/>
    <p:sldId id="383" r:id="rId31"/>
  </p:sldIdLst>
  <p:sldSz cx="12192000" cy="6858000"/>
  <p:notesSz cx="6858000" cy="9144000"/>
  <p:embeddedFontLst>
    <p:embeddedFont>
      <p:font typeface="Open Sans" panose="020B0606030504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gYdSxjlXFNh6Sd1slOAq959vCX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EFEE4C-4927-43B5-97FF-295A3CF11072}" v="22" dt="2025-10-05T11:52:04.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57516" autoAdjust="0"/>
  </p:normalViewPr>
  <p:slideViewPr>
    <p:cSldViewPr snapToGrid="0">
      <p:cViewPr varScale="1">
        <p:scale>
          <a:sx n="47" d="100"/>
          <a:sy n="47" d="100"/>
        </p:scale>
        <p:origin x="2333"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1.fntdata"/><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70" Type="http://customschemas.google.com/relationships/presentationmetadata" Target="meta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8" Type="http://schemas.openxmlformats.org/officeDocument/2006/relationships/slide" Target="slides/slide3.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sanayake Mudiyanselage Gehan Kavinda Dasanayake (Stud.)" userId="69ce212a-9b5f-4da4-98bd-f6d933cc1f8f" providerId="ADAL" clId="{8D9B4C9A-CAB6-4B33-ABF9-290B9127016A}"/>
    <pc:docChg chg="undo redo custSel addSld delSld modSld sldOrd">
      <pc:chgData name="Dasanayake Mudiyanselage Gehan Kavinda Dasanayake (Stud.)" userId="69ce212a-9b5f-4da4-98bd-f6d933cc1f8f" providerId="ADAL" clId="{8D9B4C9A-CAB6-4B33-ABF9-290B9127016A}" dt="2025-08-09T06:25:36.527" v="569" actId="962"/>
      <pc:docMkLst>
        <pc:docMk/>
      </pc:docMkLst>
      <pc:sldChg chg="modSp mod">
        <pc:chgData name="Dasanayake Mudiyanselage Gehan Kavinda Dasanayake (Stud.)" userId="69ce212a-9b5f-4da4-98bd-f6d933cc1f8f" providerId="ADAL" clId="{8D9B4C9A-CAB6-4B33-ABF9-290B9127016A}" dt="2025-08-09T06:25:36.527" v="569" actId="962"/>
        <pc:sldMkLst>
          <pc:docMk/>
          <pc:sldMk cId="0" sldId="256"/>
        </pc:sldMkLst>
      </pc:sldChg>
      <pc:sldChg chg="modSp mod">
        <pc:chgData name="Dasanayake Mudiyanselage Gehan Kavinda Dasanayake (Stud.)" userId="69ce212a-9b5f-4da4-98bd-f6d933cc1f8f" providerId="ADAL" clId="{8D9B4C9A-CAB6-4B33-ABF9-290B9127016A}" dt="2025-08-07T20:50:42.926" v="1" actId="14100"/>
        <pc:sldMkLst>
          <pc:docMk/>
          <pc:sldMk cId="2558031619" sldId="350"/>
        </pc:sldMkLst>
      </pc:sldChg>
      <pc:sldChg chg="delSp modSp mod">
        <pc:chgData name="Dasanayake Mudiyanselage Gehan Kavinda Dasanayake (Stud.)" userId="69ce212a-9b5f-4da4-98bd-f6d933cc1f8f" providerId="ADAL" clId="{8D9B4C9A-CAB6-4B33-ABF9-290B9127016A}" dt="2025-08-08T21:39:54.639" v="397" actId="20577"/>
        <pc:sldMkLst>
          <pc:docMk/>
          <pc:sldMk cId="1811221939" sldId="389"/>
        </pc:sldMkLst>
      </pc:sldChg>
      <pc:sldChg chg="modSp mod">
        <pc:chgData name="Dasanayake Mudiyanselage Gehan Kavinda Dasanayake (Stud.)" userId="69ce212a-9b5f-4da4-98bd-f6d933cc1f8f" providerId="ADAL" clId="{8D9B4C9A-CAB6-4B33-ABF9-290B9127016A}" dt="2025-08-08T18:16:33.677" v="280" actId="20577"/>
        <pc:sldMkLst>
          <pc:docMk/>
          <pc:sldMk cId="1372766663" sldId="390"/>
        </pc:sldMkLst>
      </pc:sldChg>
      <pc:sldChg chg="ord">
        <pc:chgData name="Dasanayake Mudiyanselage Gehan Kavinda Dasanayake (Stud.)" userId="69ce212a-9b5f-4da4-98bd-f6d933cc1f8f" providerId="ADAL" clId="{8D9B4C9A-CAB6-4B33-ABF9-290B9127016A}" dt="2025-08-08T21:23:45.200" v="376"/>
        <pc:sldMkLst>
          <pc:docMk/>
          <pc:sldMk cId="1537978578" sldId="394"/>
        </pc:sldMkLst>
      </pc:sldChg>
      <pc:sldChg chg="addSp delSp modSp mod">
        <pc:chgData name="Dasanayake Mudiyanselage Gehan Kavinda Dasanayake (Stud.)" userId="69ce212a-9b5f-4da4-98bd-f6d933cc1f8f" providerId="ADAL" clId="{8D9B4C9A-CAB6-4B33-ABF9-290B9127016A}" dt="2025-08-09T06:25:33.914" v="568" actId="113"/>
        <pc:sldMkLst>
          <pc:docMk/>
          <pc:sldMk cId="316793815" sldId="395"/>
        </pc:sldMkLst>
      </pc:sldChg>
      <pc:sldChg chg="del">
        <pc:chgData name="Dasanayake Mudiyanselage Gehan Kavinda Dasanayake (Stud.)" userId="69ce212a-9b5f-4da4-98bd-f6d933cc1f8f" providerId="ADAL" clId="{8D9B4C9A-CAB6-4B33-ABF9-290B9127016A}" dt="2025-08-08T21:23:33.665" v="374" actId="47"/>
        <pc:sldMkLst>
          <pc:docMk/>
          <pc:sldMk cId="3547156425" sldId="396"/>
        </pc:sldMkLst>
      </pc:sldChg>
      <pc:sldChg chg="delSp del mod">
        <pc:chgData name="Dasanayake Mudiyanselage Gehan Kavinda Dasanayake (Stud.)" userId="69ce212a-9b5f-4da4-98bd-f6d933cc1f8f" providerId="ADAL" clId="{8D9B4C9A-CAB6-4B33-ABF9-290B9127016A}" dt="2025-08-08T21:23:50.576" v="377" actId="47"/>
        <pc:sldMkLst>
          <pc:docMk/>
          <pc:sldMk cId="1626531493" sldId="397"/>
        </pc:sldMkLst>
      </pc:sldChg>
      <pc:sldChg chg="addSp delSp modSp mod ord">
        <pc:chgData name="Dasanayake Mudiyanselage Gehan Kavinda Dasanayake (Stud.)" userId="69ce212a-9b5f-4da4-98bd-f6d933cc1f8f" providerId="ADAL" clId="{8D9B4C9A-CAB6-4B33-ABF9-290B9127016A}" dt="2025-08-08T21:55:30.101" v="533"/>
        <pc:sldMkLst>
          <pc:docMk/>
          <pc:sldMk cId="165275994" sldId="399"/>
        </pc:sldMkLst>
      </pc:sldChg>
      <pc:sldChg chg="delSp modSp mod">
        <pc:chgData name="Dasanayake Mudiyanselage Gehan Kavinda Dasanayake (Stud.)" userId="69ce212a-9b5f-4da4-98bd-f6d933cc1f8f" providerId="ADAL" clId="{8D9B4C9A-CAB6-4B33-ABF9-290B9127016A}" dt="2025-08-08T21:58:14.020" v="551" actId="478"/>
        <pc:sldMkLst>
          <pc:docMk/>
          <pc:sldMk cId="437343537" sldId="400"/>
        </pc:sldMkLst>
      </pc:sldChg>
      <pc:sldChg chg="del">
        <pc:chgData name="Dasanayake Mudiyanselage Gehan Kavinda Dasanayake (Stud.)" userId="69ce212a-9b5f-4da4-98bd-f6d933cc1f8f" providerId="ADAL" clId="{8D9B4C9A-CAB6-4B33-ABF9-290B9127016A}" dt="2025-08-08T21:51:47.520" v="515" actId="47"/>
        <pc:sldMkLst>
          <pc:docMk/>
          <pc:sldMk cId="1608607099" sldId="401"/>
        </pc:sldMkLst>
      </pc:sldChg>
      <pc:sldChg chg="delSp modSp mod">
        <pc:chgData name="Dasanayake Mudiyanselage Gehan Kavinda Dasanayake (Stud.)" userId="69ce212a-9b5f-4da4-98bd-f6d933cc1f8f" providerId="ADAL" clId="{8D9B4C9A-CAB6-4B33-ABF9-290B9127016A}" dt="2025-08-08T21:58:08.112" v="550" actId="478"/>
        <pc:sldMkLst>
          <pc:docMk/>
          <pc:sldMk cId="1284609046" sldId="402"/>
        </pc:sldMkLst>
      </pc:sldChg>
      <pc:sldChg chg="del">
        <pc:chgData name="Dasanayake Mudiyanselage Gehan Kavinda Dasanayake (Stud.)" userId="69ce212a-9b5f-4da4-98bd-f6d933cc1f8f" providerId="ADAL" clId="{8D9B4C9A-CAB6-4B33-ABF9-290B9127016A}" dt="2025-08-08T21:51:18.195" v="511" actId="47"/>
        <pc:sldMkLst>
          <pc:docMk/>
          <pc:sldMk cId="708848674" sldId="404"/>
        </pc:sldMkLst>
      </pc:sldChg>
      <pc:sldChg chg="del">
        <pc:chgData name="Dasanayake Mudiyanselage Gehan Kavinda Dasanayake (Stud.)" userId="69ce212a-9b5f-4da4-98bd-f6d933cc1f8f" providerId="ADAL" clId="{8D9B4C9A-CAB6-4B33-ABF9-290B9127016A}" dt="2025-08-07T21:43:31.367" v="97" actId="47"/>
        <pc:sldMkLst>
          <pc:docMk/>
          <pc:sldMk cId="1040777161" sldId="406"/>
        </pc:sldMkLst>
      </pc:sldChg>
      <pc:sldChg chg="del">
        <pc:chgData name="Dasanayake Mudiyanselage Gehan Kavinda Dasanayake (Stud.)" userId="69ce212a-9b5f-4da4-98bd-f6d933cc1f8f" providerId="ADAL" clId="{8D9B4C9A-CAB6-4B33-ABF9-290B9127016A}" dt="2025-08-07T21:43:31.891" v="98" actId="47"/>
        <pc:sldMkLst>
          <pc:docMk/>
          <pc:sldMk cId="2652023312" sldId="407"/>
        </pc:sldMkLst>
      </pc:sldChg>
      <pc:sldChg chg="del">
        <pc:chgData name="Dasanayake Mudiyanselage Gehan Kavinda Dasanayake (Stud.)" userId="69ce212a-9b5f-4da4-98bd-f6d933cc1f8f" providerId="ADAL" clId="{8D9B4C9A-CAB6-4B33-ABF9-290B9127016A}" dt="2025-08-07T21:43:32.506" v="99" actId="47"/>
        <pc:sldMkLst>
          <pc:docMk/>
          <pc:sldMk cId="1585382657" sldId="408"/>
        </pc:sldMkLst>
      </pc:sldChg>
      <pc:sldChg chg="del">
        <pc:chgData name="Dasanayake Mudiyanselage Gehan Kavinda Dasanayake (Stud.)" userId="69ce212a-9b5f-4da4-98bd-f6d933cc1f8f" providerId="ADAL" clId="{8D9B4C9A-CAB6-4B33-ABF9-290B9127016A}" dt="2025-08-07T21:43:33.277" v="100" actId="47"/>
        <pc:sldMkLst>
          <pc:docMk/>
          <pc:sldMk cId="2948449646" sldId="409"/>
        </pc:sldMkLst>
      </pc:sldChg>
      <pc:sldChg chg="addSp modSp mod">
        <pc:chgData name="Dasanayake Mudiyanselage Gehan Kavinda Dasanayake (Stud.)" userId="69ce212a-9b5f-4da4-98bd-f6d933cc1f8f" providerId="ADAL" clId="{8D9B4C9A-CAB6-4B33-ABF9-290B9127016A}" dt="2025-08-08T21:23:21.612" v="373" actId="207"/>
        <pc:sldMkLst>
          <pc:docMk/>
          <pc:sldMk cId="1643616797" sldId="410"/>
        </pc:sldMkLst>
      </pc:sldChg>
      <pc:sldChg chg="modSp del mod">
        <pc:chgData name="Dasanayake Mudiyanselage Gehan Kavinda Dasanayake (Stud.)" userId="69ce212a-9b5f-4da4-98bd-f6d933cc1f8f" providerId="ADAL" clId="{8D9B4C9A-CAB6-4B33-ABF9-290B9127016A}" dt="2025-08-07T22:08:58.801" v="266" actId="47"/>
        <pc:sldMkLst>
          <pc:docMk/>
          <pc:sldMk cId="3667727398" sldId="411"/>
        </pc:sldMkLst>
      </pc:sldChg>
      <pc:sldChg chg="addSp delSp modSp add mod">
        <pc:chgData name="Dasanayake Mudiyanselage Gehan Kavinda Dasanayake (Stud.)" userId="69ce212a-9b5f-4da4-98bd-f6d933cc1f8f" providerId="ADAL" clId="{8D9B4C9A-CAB6-4B33-ABF9-290B9127016A}" dt="2025-08-08T21:40:00.106" v="398"/>
        <pc:sldMkLst>
          <pc:docMk/>
          <pc:sldMk cId="3458720774" sldId="412"/>
        </pc:sldMkLst>
      </pc:sldChg>
      <pc:sldChg chg="modSp add mod">
        <pc:chgData name="Dasanayake Mudiyanselage Gehan Kavinda Dasanayake (Stud.)" userId="69ce212a-9b5f-4da4-98bd-f6d933cc1f8f" providerId="ADAL" clId="{8D9B4C9A-CAB6-4B33-ABF9-290B9127016A}" dt="2025-08-08T21:40:14.190" v="401"/>
        <pc:sldMkLst>
          <pc:docMk/>
          <pc:sldMk cId="2575378918" sldId="413"/>
        </pc:sldMkLst>
      </pc:sldChg>
      <pc:sldChg chg="modSp add mod">
        <pc:chgData name="Dasanayake Mudiyanselage Gehan Kavinda Dasanayake (Stud.)" userId="69ce212a-9b5f-4da4-98bd-f6d933cc1f8f" providerId="ADAL" clId="{8D9B4C9A-CAB6-4B33-ABF9-290B9127016A}" dt="2025-08-08T21:40:05.570" v="400"/>
        <pc:sldMkLst>
          <pc:docMk/>
          <pc:sldMk cId="1368741181" sldId="414"/>
        </pc:sldMkLst>
      </pc:sldChg>
      <pc:sldChg chg="modSp add mod ord">
        <pc:chgData name="Dasanayake Mudiyanselage Gehan Kavinda Dasanayake (Stud.)" userId="69ce212a-9b5f-4da4-98bd-f6d933cc1f8f" providerId="ADAL" clId="{8D9B4C9A-CAB6-4B33-ABF9-290B9127016A}" dt="2025-08-08T21:40:02.418" v="399"/>
        <pc:sldMkLst>
          <pc:docMk/>
          <pc:sldMk cId="3026682529" sldId="415"/>
        </pc:sldMkLst>
      </pc:sldChg>
      <pc:sldChg chg="delSp modSp add mod">
        <pc:chgData name="Dasanayake Mudiyanselage Gehan Kavinda Dasanayake (Stud.)" userId="69ce212a-9b5f-4da4-98bd-f6d933cc1f8f" providerId="ADAL" clId="{8D9B4C9A-CAB6-4B33-ABF9-290B9127016A}" dt="2025-08-08T21:47:16.061" v="456" actId="20577"/>
        <pc:sldMkLst>
          <pc:docMk/>
          <pc:sldMk cId="2773790551" sldId="416"/>
        </pc:sldMkLst>
      </pc:sldChg>
      <pc:sldChg chg="modSp add mod">
        <pc:chgData name="Dasanayake Mudiyanselage Gehan Kavinda Dasanayake (Stud.)" userId="69ce212a-9b5f-4da4-98bd-f6d933cc1f8f" providerId="ADAL" clId="{8D9B4C9A-CAB6-4B33-ABF9-290B9127016A}" dt="2025-08-08T21:48:27.242" v="483" actId="313"/>
        <pc:sldMkLst>
          <pc:docMk/>
          <pc:sldMk cId="1467606383" sldId="417"/>
        </pc:sldMkLst>
      </pc:sldChg>
    </pc:docChg>
  </pc:docChgLst>
  <pc:docChgLst>
    <pc:chgData name="Dasanayake Mudiyanselage Gehan Kavinda Dasanayake" userId="69ce212a-9b5f-4da4-98bd-f6d933cc1f8f" providerId="ADAL" clId="{31AE123B-30B6-4E1C-BA36-27A673A2E393}"/>
    <pc:docChg chg="undo custSel modSld">
      <pc:chgData name="Dasanayake Mudiyanselage Gehan Kavinda Dasanayake" userId="69ce212a-9b5f-4da4-98bd-f6d933cc1f8f" providerId="ADAL" clId="{31AE123B-30B6-4E1C-BA36-27A673A2E393}" dt="2025-10-05T11:52:28.788" v="40" actId="20577"/>
      <pc:docMkLst>
        <pc:docMk/>
      </pc:docMkLst>
      <pc:sldChg chg="addSp modSp mod modNotesTx">
        <pc:chgData name="Dasanayake Mudiyanselage Gehan Kavinda Dasanayake" userId="69ce212a-9b5f-4da4-98bd-f6d933cc1f8f" providerId="ADAL" clId="{31AE123B-30B6-4E1C-BA36-27A673A2E393}" dt="2025-10-05T11:52:28.788" v="40" actId="20577"/>
        <pc:sldMkLst>
          <pc:docMk/>
          <pc:sldMk cId="4175405696" sldId="431"/>
        </pc:sldMkLst>
        <pc:spChg chg="mod">
          <ac:chgData name="Dasanayake Mudiyanselage Gehan Kavinda Dasanayake" userId="69ce212a-9b5f-4da4-98bd-f6d933cc1f8f" providerId="ADAL" clId="{31AE123B-30B6-4E1C-BA36-27A673A2E393}" dt="2025-10-05T11:48:43.971" v="28" actId="20577"/>
          <ac:spMkLst>
            <pc:docMk/>
            <pc:sldMk cId="4175405696" sldId="431"/>
            <ac:spMk id="2" creationId="{16CD2E74-BAB3-6B9C-B744-8979B2523CE6}"/>
          </ac:spMkLst>
        </pc:spChg>
        <pc:spChg chg="add mod">
          <ac:chgData name="Dasanayake Mudiyanselage Gehan Kavinda Dasanayake" userId="69ce212a-9b5f-4da4-98bd-f6d933cc1f8f" providerId="ADAL" clId="{31AE123B-30B6-4E1C-BA36-27A673A2E393}" dt="2025-10-05T11:45:52.397" v="9" actId="1076"/>
          <ac:spMkLst>
            <pc:docMk/>
            <pc:sldMk cId="4175405696" sldId="431"/>
            <ac:spMk id="5" creationId="{9964FA82-9192-E763-7855-6B71C245AFC6}"/>
          </ac:spMkLst>
        </pc:spChg>
        <pc:spChg chg="add mod">
          <ac:chgData name="Dasanayake Mudiyanselage Gehan Kavinda Dasanayake" userId="69ce212a-9b5f-4da4-98bd-f6d933cc1f8f" providerId="ADAL" clId="{31AE123B-30B6-4E1C-BA36-27A673A2E393}" dt="2025-10-05T11:47:59.012" v="18" actId="1076"/>
          <ac:spMkLst>
            <pc:docMk/>
            <pc:sldMk cId="4175405696" sldId="431"/>
            <ac:spMk id="6" creationId="{C7B95B1D-8774-B4B1-B42C-0ECF0B43C571}"/>
          </ac:spMkLst>
        </pc:spChg>
        <pc:spChg chg="mod">
          <ac:chgData name="Dasanayake Mudiyanselage Gehan Kavinda Dasanayake" userId="69ce212a-9b5f-4da4-98bd-f6d933cc1f8f" providerId="ADAL" clId="{31AE123B-30B6-4E1C-BA36-27A673A2E393}" dt="2025-10-05T11:45:27.962" v="1" actId="1076"/>
          <ac:spMkLst>
            <pc:docMk/>
            <pc:sldMk cId="4175405696" sldId="431"/>
            <ac:spMk id="8" creationId="{0D777F72-FCBB-F04A-A24E-4935EDAAB340}"/>
          </ac:spMkLst>
        </pc:spChg>
        <pc:picChg chg="mod">
          <ac:chgData name="Dasanayake Mudiyanselage Gehan Kavinda Dasanayake" userId="69ce212a-9b5f-4da4-98bd-f6d933cc1f8f" providerId="ADAL" clId="{31AE123B-30B6-4E1C-BA36-27A673A2E393}" dt="2025-10-05T11:45:27.962" v="1" actId="1076"/>
          <ac:picMkLst>
            <pc:docMk/>
            <pc:sldMk cId="4175405696" sldId="431"/>
            <ac:picMk id="7" creationId="{0444327A-4EA2-C176-4CCF-FDDCA6473D3F}"/>
          </ac:picMkLst>
        </pc:picChg>
        <pc:picChg chg="add mod">
          <ac:chgData name="Dasanayake Mudiyanselage Gehan Kavinda Dasanayake" userId="69ce212a-9b5f-4da4-98bd-f6d933cc1f8f" providerId="ADAL" clId="{31AE123B-30B6-4E1C-BA36-27A673A2E393}" dt="2025-10-05T11:48:34.336" v="26"/>
          <ac:picMkLst>
            <pc:docMk/>
            <pc:sldMk cId="4175405696" sldId="431"/>
            <ac:picMk id="1026" creationId="{0C97B740-3FC7-D2FD-FB94-52FCD4221A32}"/>
          </ac:picMkLst>
        </pc:picChg>
        <pc:picChg chg="add">
          <ac:chgData name="Dasanayake Mudiyanselage Gehan Kavinda Dasanayake" userId="69ce212a-9b5f-4da4-98bd-f6d933cc1f8f" providerId="ADAL" clId="{31AE123B-30B6-4E1C-BA36-27A673A2E393}" dt="2025-10-05T11:45:39.741" v="6"/>
          <ac:picMkLst>
            <pc:docMk/>
            <pc:sldMk cId="4175405696" sldId="431"/>
            <ac:picMk id="1028" creationId="{1DBF7407-4DF6-0BA9-FBFA-A89329070401}"/>
          </ac:picMkLst>
        </pc:picChg>
        <pc:picChg chg="add mod">
          <ac:chgData name="Dasanayake Mudiyanselage Gehan Kavinda Dasanayake" userId="69ce212a-9b5f-4da4-98bd-f6d933cc1f8f" providerId="ADAL" clId="{31AE123B-30B6-4E1C-BA36-27A673A2E393}" dt="2025-10-05T11:48:54.930" v="29"/>
          <ac:picMkLst>
            <pc:docMk/>
            <pc:sldMk cId="4175405696" sldId="431"/>
            <ac:picMk id="1030" creationId="{1B568026-807D-6A91-58F8-344E9AD7E931}"/>
          </ac:picMkLst>
        </pc:picChg>
      </pc:sldChg>
    </pc:docChg>
  </pc:docChgLst>
  <pc:docChgLst>
    <pc:chgData name="Dasanayake Mudiyanselage Gehan Kavinda Dasanayake" userId="69ce212a-9b5f-4da4-98bd-f6d933cc1f8f" providerId="ADAL" clId="{D228A925-516F-45B9-BA71-E2704FA217AC}"/>
    <pc:docChg chg="modSld">
      <pc:chgData name="Dasanayake Mudiyanselage Gehan Kavinda Dasanayake" userId="69ce212a-9b5f-4da4-98bd-f6d933cc1f8f" providerId="ADAL" clId="{D228A925-516F-45B9-BA71-E2704FA217AC}" dt="2025-08-18T11:08:03.653" v="10" actId="208"/>
      <pc:docMkLst>
        <pc:docMk/>
      </pc:docMkLst>
      <pc:sldChg chg="addSp delSp modSp mod modAnim">
        <pc:chgData name="Dasanayake Mudiyanselage Gehan Kavinda Dasanayake" userId="69ce212a-9b5f-4da4-98bd-f6d933cc1f8f" providerId="ADAL" clId="{D228A925-516F-45B9-BA71-E2704FA217AC}" dt="2025-08-18T11:08:03.653" v="10" actId="208"/>
        <pc:sldMkLst>
          <pc:docMk/>
          <pc:sldMk cId="3690519232" sldId="385"/>
        </pc:sldMkLst>
      </pc:sldChg>
      <pc:sldChg chg="modSp mod">
        <pc:chgData name="Dasanayake Mudiyanselage Gehan Kavinda Dasanayake" userId="69ce212a-9b5f-4da4-98bd-f6d933cc1f8f" providerId="ADAL" clId="{D228A925-516F-45B9-BA71-E2704FA217AC}" dt="2025-08-18T11:02:05.328" v="0" actId="20577"/>
        <pc:sldMkLst>
          <pc:docMk/>
          <pc:sldMk cId="1953746677" sldId="426"/>
        </pc:sldMkLst>
      </pc:sldChg>
    </pc:docChg>
  </pc:docChgLst>
  <pc:docChgLst>
    <pc:chgData name="Dasanayake Mudiyanselage Gehan Kavinda Dasanayake (Stud.)" userId="69ce212a-9b5f-4da4-98bd-f6d933cc1f8f" providerId="ADAL" clId="{2D25C050-410B-4F64-B1A9-9D9CC8CB343F}"/>
    <pc:docChg chg="undo custSel addSld delSld modSld sldOrd">
      <pc:chgData name="Dasanayake Mudiyanselage Gehan Kavinda Dasanayake (Stud.)" userId="69ce212a-9b5f-4da4-98bd-f6d933cc1f8f" providerId="ADAL" clId="{2D25C050-410B-4F64-B1A9-9D9CC8CB343F}" dt="2025-08-15T17:46:25.574" v="529" actId="403"/>
      <pc:docMkLst>
        <pc:docMk/>
      </pc:docMkLst>
      <pc:sldChg chg="delSp modSp mod">
        <pc:chgData name="Dasanayake Mudiyanselage Gehan Kavinda Dasanayake (Stud.)" userId="69ce212a-9b5f-4da4-98bd-f6d933cc1f8f" providerId="ADAL" clId="{2D25C050-410B-4F64-B1A9-9D9CC8CB343F}" dt="2025-08-15T10:34:53.835" v="20" actId="404"/>
        <pc:sldMkLst>
          <pc:docMk/>
          <pc:sldMk cId="0" sldId="257"/>
        </pc:sldMkLst>
      </pc:sldChg>
      <pc:sldChg chg="addSp modSp mod">
        <pc:chgData name="Dasanayake Mudiyanselage Gehan Kavinda Dasanayake (Stud.)" userId="69ce212a-9b5f-4da4-98bd-f6d933cc1f8f" providerId="ADAL" clId="{2D25C050-410B-4F64-B1A9-9D9CC8CB343F}" dt="2025-08-15T10:36:05.693" v="35" actId="113"/>
        <pc:sldMkLst>
          <pc:docMk/>
          <pc:sldMk cId="2558031619" sldId="350"/>
        </pc:sldMkLst>
      </pc:sldChg>
      <pc:sldChg chg="modSp mod">
        <pc:chgData name="Dasanayake Mudiyanselage Gehan Kavinda Dasanayake (Stud.)" userId="69ce212a-9b5f-4da4-98bd-f6d933cc1f8f" providerId="ADAL" clId="{2D25C050-410B-4F64-B1A9-9D9CC8CB343F}" dt="2025-08-15T13:24:52.688" v="203" actId="20577"/>
        <pc:sldMkLst>
          <pc:docMk/>
          <pc:sldMk cId="307724014" sldId="386"/>
        </pc:sldMkLst>
      </pc:sldChg>
      <pc:sldChg chg="del">
        <pc:chgData name="Dasanayake Mudiyanselage Gehan Kavinda Dasanayake (Stud.)" userId="69ce212a-9b5f-4da4-98bd-f6d933cc1f8f" providerId="ADAL" clId="{2D25C050-410B-4F64-B1A9-9D9CC8CB343F}" dt="2025-08-15T10:37:53.723" v="43" actId="47"/>
        <pc:sldMkLst>
          <pc:docMk/>
          <pc:sldMk cId="1811221939" sldId="389"/>
        </pc:sldMkLst>
      </pc:sldChg>
      <pc:sldChg chg="addSp delSp modSp mod">
        <pc:chgData name="Dasanayake Mudiyanselage Gehan Kavinda Dasanayake (Stud.)" userId="69ce212a-9b5f-4da4-98bd-f6d933cc1f8f" providerId="ADAL" clId="{2D25C050-410B-4F64-B1A9-9D9CC8CB343F}" dt="2025-08-15T13:54:32.413" v="338" actId="113"/>
        <pc:sldMkLst>
          <pc:docMk/>
          <pc:sldMk cId="1372766663" sldId="390"/>
        </pc:sldMkLst>
      </pc:sldChg>
      <pc:sldChg chg="addSp delSp modSp mod">
        <pc:chgData name="Dasanayake Mudiyanselage Gehan Kavinda Dasanayake (Stud.)" userId="69ce212a-9b5f-4da4-98bd-f6d933cc1f8f" providerId="ADAL" clId="{2D25C050-410B-4F64-B1A9-9D9CC8CB343F}" dt="2025-08-15T13:56:23.901" v="368" actId="114"/>
        <pc:sldMkLst>
          <pc:docMk/>
          <pc:sldMk cId="1098956803" sldId="391"/>
        </pc:sldMkLst>
      </pc:sldChg>
      <pc:sldChg chg="addSp delSp modSp mod ord">
        <pc:chgData name="Dasanayake Mudiyanselage Gehan Kavinda Dasanayake (Stud.)" userId="69ce212a-9b5f-4da4-98bd-f6d933cc1f8f" providerId="ADAL" clId="{2D25C050-410B-4F64-B1A9-9D9CC8CB343F}" dt="2025-08-15T17:46:22.231" v="526" actId="403"/>
        <pc:sldMkLst>
          <pc:docMk/>
          <pc:sldMk cId="3052670143" sldId="392"/>
        </pc:sldMkLst>
      </pc:sldChg>
      <pc:sldChg chg="del">
        <pc:chgData name="Dasanayake Mudiyanselage Gehan Kavinda Dasanayake (Stud.)" userId="69ce212a-9b5f-4da4-98bd-f6d933cc1f8f" providerId="ADAL" clId="{2D25C050-410B-4F64-B1A9-9D9CC8CB343F}" dt="2025-08-15T14:00:53.157" v="429" actId="47"/>
        <pc:sldMkLst>
          <pc:docMk/>
          <pc:sldMk cId="1537978578" sldId="394"/>
        </pc:sldMkLst>
      </pc:sldChg>
      <pc:sldChg chg="del">
        <pc:chgData name="Dasanayake Mudiyanselage Gehan Kavinda Dasanayake (Stud.)" userId="69ce212a-9b5f-4da4-98bd-f6d933cc1f8f" providerId="ADAL" clId="{2D25C050-410B-4F64-B1A9-9D9CC8CB343F}" dt="2025-08-15T13:24:41.018" v="197" actId="47"/>
        <pc:sldMkLst>
          <pc:docMk/>
          <pc:sldMk cId="3487630141" sldId="405"/>
        </pc:sldMkLst>
      </pc:sldChg>
      <pc:sldChg chg="add">
        <pc:chgData name="Dasanayake Mudiyanselage Gehan Kavinda Dasanayake (Stud.)" userId="69ce212a-9b5f-4da4-98bd-f6d933cc1f8f" providerId="ADAL" clId="{2D25C050-410B-4F64-B1A9-9D9CC8CB343F}" dt="2025-08-15T10:37:50.620" v="42"/>
        <pc:sldMkLst>
          <pc:docMk/>
          <pc:sldMk cId="1617552769" sldId="406"/>
        </pc:sldMkLst>
      </pc:sldChg>
      <pc:sldChg chg="del">
        <pc:chgData name="Dasanayake Mudiyanselage Gehan Kavinda Dasanayake (Stud.)" userId="69ce212a-9b5f-4da4-98bd-f6d933cc1f8f" providerId="ADAL" clId="{2D25C050-410B-4F64-B1A9-9D9CC8CB343F}" dt="2025-08-15T14:02:39.759" v="430" actId="47"/>
        <pc:sldMkLst>
          <pc:docMk/>
          <pc:sldMk cId="1643616797" sldId="410"/>
        </pc:sldMkLst>
      </pc:sldChg>
      <pc:sldChg chg="addSp delSp modSp add mod">
        <pc:chgData name="Dasanayake Mudiyanselage Gehan Kavinda Dasanayake (Stud.)" userId="69ce212a-9b5f-4da4-98bd-f6d933cc1f8f" providerId="ADAL" clId="{2D25C050-410B-4F64-B1A9-9D9CC8CB343F}" dt="2025-08-15T13:03:41.178" v="196" actId="208"/>
        <pc:sldMkLst>
          <pc:docMk/>
          <pc:sldMk cId="3593186358" sldId="411"/>
        </pc:sldMkLst>
      </pc:sldChg>
      <pc:sldChg chg="del">
        <pc:chgData name="Dasanayake Mudiyanselage Gehan Kavinda Dasanayake (Stud.)" userId="69ce212a-9b5f-4da4-98bd-f6d933cc1f8f" providerId="ADAL" clId="{2D25C050-410B-4F64-B1A9-9D9CC8CB343F}" dt="2025-08-15T10:37:54.697" v="44" actId="47"/>
        <pc:sldMkLst>
          <pc:docMk/>
          <pc:sldMk cId="3458720774" sldId="412"/>
        </pc:sldMkLst>
      </pc:sldChg>
      <pc:sldChg chg="del">
        <pc:chgData name="Dasanayake Mudiyanselage Gehan Kavinda Dasanayake (Stud.)" userId="69ce212a-9b5f-4da4-98bd-f6d933cc1f8f" providerId="ADAL" clId="{2D25C050-410B-4F64-B1A9-9D9CC8CB343F}" dt="2025-08-15T10:37:56.304" v="45" actId="47"/>
        <pc:sldMkLst>
          <pc:docMk/>
          <pc:sldMk cId="2575378918" sldId="413"/>
        </pc:sldMkLst>
      </pc:sldChg>
      <pc:sldChg chg="del">
        <pc:chgData name="Dasanayake Mudiyanselage Gehan Kavinda Dasanayake (Stud.)" userId="69ce212a-9b5f-4da4-98bd-f6d933cc1f8f" providerId="ADAL" clId="{2D25C050-410B-4F64-B1A9-9D9CC8CB343F}" dt="2025-08-15T10:38:07.183" v="46" actId="47"/>
        <pc:sldMkLst>
          <pc:docMk/>
          <pc:sldMk cId="1368741181" sldId="414"/>
        </pc:sldMkLst>
      </pc:sldChg>
      <pc:sldChg chg="del">
        <pc:chgData name="Dasanayake Mudiyanselage Gehan Kavinda Dasanayake (Stud.)" userId="69ce212a-9b5f-4da4-98bd-f6d933cc1f8f" providerId="ADAL" clId="{2D25C050-410B-4F64-B1A9-9D9CC8CB343F}" dt="2025-08-15T10:38:07.183" v="46" actId="47"/>
        <pc:sldMkLst>
          <pc:docMk/>
          <pc:sldMk cId="3026682529" sldId="415"/>
        </pc:sldMkLst>
      </pc:sldChg>
      <pc:sldChg chg="delSp modSp add del mod">
        <pc:chgData name="Dasanayake Mudiyanselage Gehan Kavinda Dasanayake (Stud.)" userId="69ce212a-9b5f-4da4-98bd-f6d933cc1f8f" providerId="ADAL" clId="{2D25C050-410B-4F64-B1A9-9D9CC8CB343F}" dt="2025-08-15T13:33:27.678" v="273" actId="47"/>
        <pc:sldMkLst>
          <pc:docMk/>
          <pc:sldMk cId="1467606383" sldId="417"/>
        </pc:sldMkLst>
      </pc:sldChg>
      <pc:sldChg chg="del">
        <pc:chgData name="Dasanayake Mudiyanselage Gehan Kavinda Dasanayake (Stud.)" userId="69ce212a-9b5f-4da4-98bd-f6d933cc1f8f" providerId="ADAL" clId="{2D25C050-410B-4F64-B1A9-9D9CC8CB343F}" dt="2025-08-15T10:36:34.607" v="36" actId="47"/>
        <pc:sldMkLst>
          <pc:docMk/>
          <pc:sldMk cId="3010856807" sldId="418"/>
        </pc:sldMkLst>
      </pc:sldChg>
      <pc:sldChg chg="modSp add del mod">
        <pc:chgData name="Dasanayake Mudiyanselage Gehan Kavinda Dasanayake (Stud.)" userId="69ce212a-9b5f-4da4-98bd-f6d933cc1f8f" providerId="ADAL" clId="{2D25C050-410B-4F64-B1A9-9D9CC8CB343F}" dt="2025-08-15T13:33:39.795" v="274"/>
        <pc:sldMkLst>
          <pc:docMk/>
          <pc:sldMk cId="2114252350" sldId="419"/>
        </pc:sldMkLst>
      </pc:sldChg>
      <pc:sldChg chg="modSp add del mod">
        <pc:chgData name="Dasanayake Mudiyanselage Gehan Kavinda Dasanayake (Stud.)" userId="69ce212a-9b5f-4da4-98bd-f6d933cc1f8f" providerId="ADAL" clId="{2D25C050-410B-4F64-B1A9-9D9CC8CB343F}" dt="2025-08-15T13:33:47.543" v="275"/>
        <pc:sldMkLst>
          <pc:docMk/>
          <pc:sldMk cId="848026904" sldId="420"/>
        </pc:sldMkLst>
      </pc:sldChg>
      <pc:sldChg chg="addSp delSp modSp add del mod">
        <pc:chgData name="Dasanayake Mudiyanselage Gehan Kavinda Dasanayake (Stud.)" userId="69ce212a-9b5f-4da4-98bd-f6d933cc1f8f" providerId="ADAL" clId="{2D25C050-410B-4F64-B1A9-9D9CC8CB343F}" dt="2025-08-15T13:33:50.868" v="276"/>
        <pc:sldMkLst>
          <pc:docMk/>
          <pc:sldMk cId="3777992941" sldId="421"/>
        </pc:sldMkLst>
      </pc:sldChg>
      <pc:sldChg chg="del">
        <pc:chgData name="Dasanayake Mudiyanselage Gehan Kavinda Dasanayake (Stud.)" userId="69ce212a-9b5f-4da4-98bd-f6d933cc1f8f" providerId="ADAL" clId="{2D25C050-410B-4F64-B1A9-9D9CC8CB343F}" dt="2025-08-15T10:36:48.759" v="37" actId="47"/>
        <pc:sldMkLst>
          <pc:docMk/>
          <pc:sldMk cId="2071297312" sldId="422"/>
        </pc:sldMkLst>
      </pc:sldChg>
      <pc:sldChg chg="addSp delSp modSp add mod">
        <pc:chgData name="Dasanayake Mudiyanselage Gehan Kavinda Dasanayake (Stud.)" userId="69ce212a-9b5f-4da4-98bd-f6d933cc1f8f" providerId="ADAL" clId="{2D25C050-410B-4F64-B1A9-9D9CC8CB343F}" dt="2025-08-15T17:46:25.574" v="529" actId="403"/>
        <pc:sldMkLst>
          <pc:docMk/>
          <pc:sldMk cId="4213265411" sldId="422"/>
        </pc:sldMkLst>
      </pc:sldChg>
      <pc:sldChg chg="del">
        <pc:chgData name="Dasanayake Mudiyanselage Gehan Kavinda Dasanayake (Stud.)" userId="69ce212a-9b5f-4da4-98bd-f6d933cc1f8f" providerId="ADAL" clId="{2D25C050-410B-4F64-B1A9-9D9CC8CB343F}" dt="2025-08-15T10:38:11.461" v="47" actId="47"/>
        <pc:sldMkLst>
          <pc:docMk/>
          <pc:sldMk cId="2890700470" sldId="423"/>
        </pc:sldMkLst>
      </pc:sldChg>
      <pc:sldChg chg="addSp delSp modSp add mod">
        <pc:chgData name="Dasanayake Mudiyanselage Gehan Kavinda Dasanayake (Stud.)" userId="69ce212a-9b5f-4da4-98bd-f6d933cc1f8f" providerId="ADAL" clId="{2D25C050-410B-4F64-B1A9-9D9CC8CB343F}" dt="2025-08-15T17:46:15.076" v="525" actId="403"/>
        <pc:sldMkLst>
          <pc:docMk/>
          <pc:sldMk cId="3841707238" sldId="423"/>
        </pc:sldMkLst>
      </pc:sldChg>
      <pc:sldChg chg="del">
        <pc:chgData name="Dasanayake Mudiyanselage Gehan Kavinda Dasanayake (Stud.)" userId="69ce212a-9b5f-4da4-98bd-f6d933cc1f8f" providerId="ADAL" clId="{2D25C050-410B-4F64-B1A9-9D9CC8CB343F}" dt="2025-08-15T10:38:11.461" v="47" actId="47"/>
        <pc:sldMkLst>
          <pc:docMk/>
          <pc:sldMk cId="2348054280" sldId="424"/>
        </pc:sldMkLst>
      </pc:sldChg>
      <pc:sldChg chg="modSp add mod">
        <pc:chgData name="Dasanayake Mudiyanselage Gehan Kavinda Dasanayake (Stud.)" userId="69ce212a-9b5f-4da4-98bd-f6d933cc1f8f" providerId="ADAL" clId="{2D25C050-410B-4F64-B1A9-9D9CC8CB343F}" dt="2025-08-15T14:07:16.478" v="460" actId="27636"/>
        <pc:sldMkLst>
          <pc:docMk/>
          <pc:sldMk cId="2771684831" sldId="424"/>
        </pc:sldMkLst>
      </pc:sldChg>
      <pc:sldChg chg="addSp delSp modSp add mod">
        <pc:chgData name="Dasanayake Mudiyanselage Gehan Kavinda Dasanayake (Stud.)" userId="69ce212a-9b5f-4da4-98bd-f6d933cc1f8f" providerId="ADAL" clId="{2D25C050-410B-4F64-B1A9-9D9CC8CB343F}" dt="2025-08-15T17:46:03.925" v="524" actId="113"/>
        <pc:sldMkLst>
          <pc:docMk/>
          <pc:sldMk cId="930143930" sldId="425"/>
        </pc:sldMkLst>
      </pc:sldChg>
      <pc:sldChg chg="modSp add mod">
        <pc:chgData name="Dasanayake Mudiyanselage Gehan Kavinda Dasanayake (Stud.)" userId="69ce212a-9b5f-4da4-98bd-f6d933cc1f8f" providerId="ADAL" clId="{2D25C050-410B-4F64-B1A9-9D9CC8CB343F}" dt="2025-08-15T14:08:57.926" v="502" actId="20577"/>
        <pc:sldMkLst>
          <pc:docMk/>
          <pc:sldMk cId="1806879182" sldId="426"/>
        </pc:sldMkLst>
      </pc:sldChg>
    </pc:docChg>
  </pc:docChgLst>
  <pc:docChgLst>
    <pc:chgData name="Dasanayake Mudiyanselage Gehan Kavinda Dasanayake (Stud.)" userId="69ce212a-9b5f-4da4-98bd-f6d933cc1f8f" providerId="ADAL" clId="{8E6EE5B3-A9DC-4DC5-8457-3CEABB4AEA43}"/>
    <pc:docChg chg="undo redo custSel addSld delSld modSld sldOrd">
      <pc:chgData name="Dasanayake Mudiyanselage Gehan Kavinda Dasanayake (Stud.)" userId="69ce212a-9b5f-4da4-98bd-f6d933cc1f8f" providerId="ADAL" clId="{8E6EE5B3-A9DC-4DC5-8457-3CEABB4AEA43}" dt="2025-08-11T08:54:47.719" v="1294" actId="208"/>
      <pc:docMkLst>
        <pc:docMk/>
      </pc:docMkLst>
      <pc:sldChg chg="addSp delSp modSp mod">
        <pc:chgData name="Dasanayake Mudiyanselage Gehan Kavinda Dasanayake (Stud.)" userId="69ce212a-9b5f-4da4-98bd-f6d933cc1f8f" providerId="ADAL" clId="{8E6EE5B3-A9DC-4DC5-8457-3CEABB4AEA43}" dt="2025-08-09T09:51:25.201" v="139" actId="1076"/>
        <pc:sldMkLst>
          <pc:docMk/>
          <pc:sldMk cId="0" sldId="257"/>
        </pc:sldMkLst>
      </pc:sldChg>
      <pc:sldChg chg="modSp mod">
        <pc:chgData name="Dasanayake Mudiyanselage Gehan Kavinda Dasanayake (Stud.)" userId="69ce212a-9b5f-4da4-98bd-f6d933cc1f8f" providerId="ADAL" clId="{8E6EE5B3-A9DC-4DC5-8457-3CEABB4AEA43}" dt="2025-08-11T08:45:19.025" v="1199" actId="1076"/>
        <pc:sldMkLst>
          <pc:docMk/>
          <pc:sldMk cId="2558031619" sldId="350"/>
        </pc:sldMkLst>
      </pc:sldChg>
      <pc:sldChg chg="modSp mod">
        <pc:chgData name="Dasanayake Mudiyanselage Gehan Kavinda Dasanayake (Stud.)" userId="69ce212a-9b5f-4da4-98bd-f6d933cc1f8f" providerId="ADAL" clId="{8E6EE5B3-A9DC-4DC5-8457-3CEABB4AEA43}" dt="2025-08-11T08:20:19.187" v="1080" actId="20577"/>
        <pc:sldMkLst>
          <pc:docMk/>
          <pc:sldMk cId="3726280386" sldId="354"/>
        </pc:sldMkLst>
      </pc:sldChg>
      <pc:sldChg chg="modSp mod">
        <pc:chgData name="Dasanayake Mudiyanselage Gehan Kavinda Dasanayake (Stud.)" userId="69ce212a-9b5f-4da4-98bd-f6d933cc1f8f" providerId="ADAL" clId="{8E6EE5B3-A9DC-4DC5-8457-3CEABB4AEA43}" dt="2025-08-11T08:47:02.663" v="1216" actId="404"/>
        <pc:sldMkLst>
          <pc:docMk/>
          <pc:sldMk cId="2910219850" sldId="383"/>
        </pc:sldMkLst>
      </pc:sldChg>
      <pc:sldChg chg="modSp mod modAnim">
        <pc:chgData name="Dasanayake Mudiyanselage Gehan Kavinda Dasanayake (Stud.)" userId="69ce212a-9b5f-4da4-98bd-f6d933cc1f8f" providerId="ADAL" clId="{8E6EE5B3-A9DC-4DC5-8457-3CEABB4AEA43}" dt="2025-08-11T06:14:39.183" v="261" actId="404"/>
        <pc:sldMkLst>
          <pc:docMk/>
          <pc:sldMk cId="3536162541" sldId="384"/>
        </pc:sldMkLst>
      </pc:sldChg>
      <pc:sldChg chg="modSp mod">
        <pc:chgData name="Dasanayake Mudiyanselage Gehan Kavinda Dasanayake (Stud.)" userId="69ce212a-9b5f-4da4-98bd-f6d933cc1f8f" providerId="ADAL" clId="{8E6EE5B3-A9DC-4DC5-8457-3CEABB4AEA43}" dt="2025-08-11T08:47:30.696" v="1219" actId="114"/>
        <pc:sldMkLst>
          <pc:docMk/>
          <pc:sldMk cId="3690519232" sldId="385"/>
        </pc:sldMkLst>
      </pc:sldChg>
      <pc:sldChg chg="modSp mod">
        <pc:chgData name="Dasanayake Mudiyanselage Gehan Kavinda Dasanayake (Stud.)" userId="69ce212a-9b5f-4da4-98bd-f6d933cc1f8f" providerId="ADAL" clId="{8E6EE5B3-A9DC-4DC5-8457-3CEABB4AEA43}" dt="2025-08-11T08:08:27.822" v="984" actId="1076"/>
        <pc:sldMkLst>
          <pc:docMk/>
          <pc:sldMk cId="307724014" sldId="386"/>
        </pc:sldMkLst>
      </pc:sldChg>
      <pc:sldChg chg="modSp mod">
        <pc:chgData name="Dasanayake Mudiyanselage Gehan Kavinda Dasanayake (Stud.)" userId="69ce212a-9b5f-4da4-98bd-f6d933cc1f8f" providerId="ADAL" clId="{8E6EE5B3-A9DC-4DC5-8457-3CEABB4AEA43}" dt="2025-08-11T06:54:59.259" v="562" actId="404"/>
        <pc:sldMkLst>
          <pc:docMk/>
          <pc:sldMk cId="2153729955" sldId="387"/>
        </pc:sldMkLst>
      </pc:sldChg>
      <pc:sldChg chg="modSp mod">
        <pc:chgData name="Dasanayake Mudiyanselage Gehan Kavinda Dasanayake (Stud.)" userId="69ce212a-9b5f-4da4-98bd-f6d933cc1f8f" providerId="ADAL" clId="{8E6EE5B3-A9DC-4DC5-8457-3CEABB4AEA43}" dt="2025-08-11T08:46:10.854" v="1202" actId="114"/>
        <pc:sldMkLst>
          <pc:docMk/>
          <pc:sldMk cId="707268186" sldId="388"/>
        </pc:sldMkLst>
      </pc:sldChg>
      <pc:sldChg chg="addSp modSp mod">
        <pc:chgData name="Dasanayake Mudiyanselage Gehan Kavinda Dasanayake (Stud.)" userId="69ce212a-9b5f-4da4-98bd-f6d933cc1f8f" providerId="ADAL" clId="{8E6EE5B3-A9DC-4DC5-8457-3CEABB4AEA43}" dt="2025-08-11T08:46:07.512" v="1201" actId="114"/>
        <pc:sldMkLst>
          <pc:docMk/>
          <pc:sldMk cId="1811221939" sldId="389"/>
        </pc:sldMkLst>
      </pc:sldChg>
      <pc:sldChg chg="addSp delSp modSp mod">
        <pc:chgData name="Dasanayake Mudiyanselage Gehan Kavinda Dasanayake (Stud.)" userId="69ce212a-9b5f-4da4-98bd-f6d933cc1f8f" providerId="ADAL" clId="{8E6EE5B3-A9DC-4DC5-8457-3CEABB4AEA43}" dt="2025-08-11T08:46:40.788" v="1208" actId="114"/>
        <pc:sldMkLst>
          <pc:docMk/>
          <pc:sldMk cId="1372766663" sldId="390"/>
        </pc:sldMkLst>
      </pc:sldChg>
      <pc:sldChg chg="addSp modSp mod">
        <pc:chgData name="Dasanayake Mudiyanselage Gehan Kavinda Dasanayake (Stud.)" userId="69ce212a-9b5f-4da4-98bd-f6d933cc1f8f" providerId="ADAL" clId="{8E6EE5B3-A9DC-4DC5-8457-3CEABB4AEA43}" dt="2025-08-11T08:48:07.858" v="1222" actId="1076"/>
        <pc:sldMkLst>
          <pc:docMk/>
          <pc:sldMk cId="1098956803" sldId="391"/>
        </pc:sldMkLst>
      </pc:sldChg>
      <pc:sldChg chg="addSp delSp modSp mod">
        <pc:chgData name="Dasanayake Mudiyanselage Gehan Kavinda Dasanayake (Stud.)" userId="69ce212a-9b5f-4da4-98bd-f6d933cc1f8f" providerId="ADAL" clId="{8E6EE5B3-A9DC-4DC5-8457-3CEABB4AEA43}" dt="2025-08-11T08:46:50.057" v="1210" actId="114"/>
        <pc:sldMkLst>
          <pc:docMk/>
          <pc:sldMk cId="3052670143" sldId="392"/>
        </pc:sldMkLst>
      </pc:sldChg>
      <pc:sldChg chg="delSp modSp del mod">
        <pc:chgData name="Dasanayake Mudiyanselage Gehan Kavinda Dasanayake (Stud.)" userId="69ce212a-9b5f-4da4-98bd-f6d933cc1f8f" providerId="ADAL" clId="{8E6EE5B3-A9DC-4DC5-8457-3CEABB4AEA43}" dt="2025-08-09T09:45:26.715" v="79" actId="47"/>
        <pc:sldMkLst>
          <pc:docMk/>
          <pc:sldMk cId="1135204281" sldId="393"/>
        </pc:sldMkLst>
      </pc:sldChg>
      <pc:sldChg chg="ord">
        <pc:chgData name="Dasanayake Mudiyanselage Gehan Kavinda Dasanayake (Stud.)" userId="69ce212a-9b5f-4da4-98bd-f6d933cc1f8f" providerId="ADAL" clId="{8E6EE5B3-A9DC-4DC5-8457-3CEABB4AEA43}" dt="2025-08-11T08:14:52.493" v="1075"/>
        <pc:sldMkLst>
          <pc:docMk/>
          <pc:sldMk cId="1537978578" sldId="394"/>
        </pc:sldMkLst>
      </pc:sldChg>
      <pc:sldChg chg="del">
        <pc:chgData name="Dasanayake Mudiyanselage Gehan Kavinda Dasanayake (Stud.)" userId="69ce212a-9b5f-4da4-98bd-f6d933cc1f8f" providerId="ADAL" clId="{8E6EE5B3-A9DC-4DC5-8457-3CEABB4AEA43}" dt="2025-08-09T09:48:21.987" v="111" actId="47"/>
        <pc:sldMkLst>
          <pc:docMk/>
          <pc:sldMk cId="316793815" sldId="395"/>
        </pc:sldMkLst>
      </pc:sldChg>
      <pc:sldChg chg="addSp modSp mod">
        <pc:chgData name="Dasanayake Mudiyanselage Gehan Kavinda Dasanayake (Stud.)" userId="69ce212a-9b5f-4da4-98bd-f6d933cc1f8f" providerId="ADAL" clId="{8E6EE5B3-A9DC-4DC5-8457-3CEABB4AEA43}" dt="2025-08-11T08:46:54.907" v="1211" actId="114"/>
        <pc:sldMkLst>
          <pc:docMk/>
          <pc:sldMk cId="165275994" sldId="399"/>
        </pc:sldMkLst>
      </pc:sldChg>
      <pc:sldChg chg="addSp delSp modSp mod">
        <pc:chgData name="Dasanayake Mudiyanselage Gehan Kavinda Dasanayake (Stud.)" userId="69ce212a-9b5f-4da4-98bd-f6d933cc1f8f" providerId="ADAL" clId="{8E6EE5B3-A9DC-4DC5-8457-3CEABB4AEA43}" dt="2025-08-11T08:51:31.195" v="1262" actId="1076"/>
        <pc:sldMkLst>
          <pc:docMk/>
          <pc:sldMk cId="437343537" sldId="400"/>
        </pc:sldMkLst>
      </pc:sldChg>
      <pc:sldChg chg="addSp modSp mod">
        <pc:chgData name="Dasanayake Mudiyanselage Gehan Kavinda Dasanayake (Stud.)" userId="69ce212a-9b5f-4da4-98bd-f6d933cc1f8f" providerId="ADAL" clId="{8E6EE5B3-A9DC-4DC5-8457-3CEABB4AEA43}" dt="2025-08-11T08:53:25.136" v="1287" actId="313"/>
        <pc:sldMkLst>
          <pc:docMk/>
          <pc:sldMk cId="1284609046" sldId="402"/>
        </pc:sldMkLst>
      </pc:sldChg>
      <pc:sldChg chg="addSp delSp modSp mod ord">
        <pc:chgData name="Dasanayake Mudiyanselage Gehan Kavinda Dasanayake (Stud.)" userId="69ce212a-9b5f-4da4-98bd-f6d933cc1f8f" providerId="ADAL" clId="{8E6EE5B3-A9DC-4DC5-8457-3CEABB4AEA43}" dt="2025-08-11T08:48:39.688" v="1233" actId="14100"/>
        <pc:sldMkLst>
          <pc:docMk/>
          <pc:sldMk cId="1643616797" sldId="410"/>
        </pc:sldMkLst>
      </pc:sldChg>
      <pc:sldChg chg="addSp modSp mod">
        <pc:chgData name="Dasanayake Mudiyanselage Gehan Kavinda Dasanayake (Stud.)" userId="69ce212a-9b5f-4da4-98bd-f6d933cc1f8f" providerId="ADAL" clId="{8E6EE5B3-A9DC-4DC5-8457-3CEABB4AEA43}" dt="2025-08-11T08:46:22.348" v="1203" actId="114"/>
        <pc:sldMkLst>
          <pc:docMk/>
          <pc:sldMk cId="3458720774" sldId="412"/>
        </pc:sldMkLst>
      </pc:sldChg>
      <pc:sldChg chg="addSp modSp mod">
        <pc:chgData name="Dasanayake Mudiyanselage Gehan Kavinda Dasanayake (Stud.)" userId="69ce212a-9b5f-4da4-98bd-f6d933cc1f8f" providerId="ADAL" clId="{8E6EE5B3-A9DC-4DC5-8457-3CEABB4AEA43}" dt="2025-08-11T08:46:25.827" v="1204" actId="114"/>
        <pc:sldMkLst>
          <pc:docMk/>
          <pc:sldMk cId="2575378918" sldId="413"/>
        </pc:sldMkLst>
      </pc:sldChg>
      <pc:sldChg chg="addSp delSp modSp mod">
        <pc:chgData name="Dasanayake Mudiyanselage Gehan Kavinda Dasanayake (Stud.)" userId="69ce212a-9b5f-4da4-98bd-f6d933cc1f8f" providerId="ADAL" clId="{8E6EE5B3-A9DC-4DC5-8457-3CEABB4AEA43}" dt="2025-08-11T08:46:34.600" v="1206" actId="114"/>
        <pc:sldMkLst>
          <pc:docMk/>
          <pc:sldMk cId="1368741181" sldId="414"/>
        </pc:sldMkLst>
      </pc:sldChg>
      <pc:sldChg chg="addSp delSp modSp mod">
        <pc:chgData name="Dasanayake Mudiyanselage Gehan Kavinda Dasanayake (Stud.)" userId="69ce212a-9b5f-4da4-98bd-f6d933cc1f8f" providerId="ADAL" clId="{8E6EE5B3-A9DC-4DC5-8457-3CEABB4AEA43}" dt="2025-08-11T08:46:30.253" v="1205" actId="114"/>
        <pc:sldMkLst>
          <pc:docMk/>
          <pc:sldMk cId="3026682529" sldId="415"/>
        </pc:sldMkLst>
      </pc:sldChg>
      <pc:sldChg chg="del">
        <pc:chgData name="Dasanayake Mudiyanselage Gehan Kavinda Dasanayake (Stud.)" userId="69ce212a-9b5f-4da4-98bd-f6d933cc1f8f" providerId="ADAL" clId="{8E6EE5B3-A9DC-4DC5-8457-3CEABB4AEA43}" dt="2025-08-11T06:54:31.337" v="558" actId="47"/>
        <pc:sldMkLst>
          <pc:docMk/>
          <pc:sldMk cId="2773790551" sldId="416"/>
        </pc:sldMkLst>
      </pc:sldChg>
      <pc:sldChg chg="addSp modSp mod">
        <pc:chgData name="Dasanayake Mudiyanselage Gehan Kavinda Dasanayake (Stud.)" userId="69ce212a-9b5f-4da4-98bd-f6d933cc1f8f" providerId="ADAL" clId="{8E6EE5B3-A9DC-4DC5-8457-3CEABB4AEA43}" dt="2025-08-11T08:09:33.055" v="992" actId="1076"/>
        <pc:sldMkLst>
          <pc:docMk/>
          <pc:sldMk cId="1467606383" sldId="417"/>
        </pc:sldMkLst>
      </pc:sldChg>
      <pc:sldChg chg="addSp delSp modSp new mod modAnim">
        <pc:chgData name="Dasanayake Mudiyanselage Gehan Kavinda Dasanayake (Stud.)" userId="69ce212a-9b5f-4da4-98bd-f6d933cc1f8f" providerId="ADAL" clId="{8E6EE5B3-A9DC-4DC5-8457-3CEABB4AEA43}" dt="2025-08-11T08:54:47.719" v="1294" actId="208"/>
        <pc:sldMkLst>
          <pc:docMk/>
          <pc:sldMk cId="3010856807" sldId="418"/>
        </pc:sldMkLst>
      </pc:sldChg>
      <pc:sldChg chg="addSp delSp modSp add mod">
        <pc:chgData name="Dasanayake Mudiyanselage Gehan Kavinda Dasanayake (Stud.)" userId="69ce212a-9b5f-4da4-98bd-f6d933cc1f8f" providerId="ADAL" clId="{8E6EE5B3-A9DC-4DC5-8457-3CEABB4AEA43}" dt="2025-08-11T08:08:45.872" v="986" actId="1076"/>
        <pc:sldMkLst>
          <pc:docMk/>
          <pc:sldMk cId="2114252350" sldId="419"/>
        </pc:sldMkLst>
      </pc:sldChg>
      <pc:sldChg chg="addSp modSp add mod ord">
        <pc:chgData name="Dasanayake Mudiyanselage Gehan Kavinda Dasanayake (Stud.)" userId="69ce212a-9b5f-4da4-98bd-f6d933cc1f8f" providerId="ADAL" clId="{8E6EE5B3-A9DC-4DC5-8457-3CEABB4AEA43}" dt="2025-08-11T08:09:02.992" v="989" actId="1076"/>
        <pc:sldMkLst>
          <pc:docMk/>
          <pc:sldMk cId="848026904" sldId="420"/>
        </pc:sldMkLst>
      </pc:sldChg>
      <pc:sldChg chg="addSp modSp add mod ord">
        <pc:chgData name="Dasanayake Mudiyanselage Gehan Kavinda Dasanayake (Stud.)" userId="69ce212a-9b5f-4da4-98bd-f6d933cc1f8f" providerId="ADAL" clId="{8E6EE5B3-A9DC-4DC5-8457-3CEABB4AEA43}" dt="2025-08-11T08:09:25.100" v="991" actId="1076"/>
        <pc:sldMkLst>
          <pc:docMk/>
          <pc:sldMk cId="3777992941" sldId="421"/>
        </pc:sldMkLst>
      </pc:sldChg>
      <pc:sldChg chg="addSp delSp modSp add mod">
        <pc:chgData name="Dasanayake Mudiyanselage Gehan Kavinda Dasanayake (Stud.)" userId="69ce212a-9b5f-4da4-98bd-f6d933cc1f8f" providerId="ADAL" clId="{8E6EE5B3-A9DC-4DC5-8457-3CEABB4AEA43}" dt="2025-08-11T08:47:39.665" v="1221" actId="114"/>
        <pc:sldMkLst>
          <pc:docMk/>
          <pc:sldMk cId="2071297312" sldId="422"/>
        </pc:sldMkLst>
      </pc:sldChg>
    </pc:docChg>
  </pc:docChgLst>
  <pc:docChgLst>
    <pc:chgData name="Dasanayake Mudiyanselage Gehan Kavinda Dasanayake" userId="69ce212a-9b5f-4da4-98bd-f6d933cc1f8f" providerId="ADAL" clId="{01C78955-76D1-4AB1-A28E-A03E4D749CE8}"/>
    <pc:docChg chg="undo custSel addSld modSld">
      <pc:chgData name="Dasanayake Mudiyanselage Gehan Kavinda Dasanayake" userId="69ce212a-9b5f-4da4-98bd-f6d933cc1f8f" providerId="ADAL" clId="{01C78955-76D1-4AB1-A28E-A03E4D749CE8}" dt="2025-08-13T07:24:46.084" v="148" actId="114"/>
      <pc:docMkLst>
        <pc:docMk/>
      </pc:docMkLst>
      <pc:sldChg chg="addSp delSp modSp add mod modNotesTx">
        <pc:chgData name="Dasanayake Mudiyanselage Gehan Kavinda Dasanayake" userId="69ce212a-9b5f-4da4-98bd-f6d933cc1f8f" providerId="ADAL" clId="{01C78955-76D1-4AB1-A28E-A03E4D749CE8}" dt="2025-08-13T07:24:22.799" v="144" actId="1076"/>
        <pc:sldMkLst>
          <pc:docMk/>
          <pc:sldMk cId="2890700470" sldId="423"/>
        </pc:sldMkLst>
      </pc:sldChg>
      <pc:sldChg chg="addSp delSp modSp add mod">
        <pc:chgData name="Dasanayake Mudiyanselage Gehan Kavinda Dasanayake" userId="69ce212a-9b5f-4da4-98bd-f6d933cc1f8f" providerId="ADAL" clId="{01C78955-76D1-4AB1-A28E-A03E4D749CE8}" dt="2025-08-13T07:24:46.084" v="148" actId="114"/>
        <pc:sldMkLst>
          <pc:docMk/>
          <pc:sldMk cId="2348054280" sldId="424"/>
        </pc:sldMkLst>
      </pc:sldChg>
    </pc:docChg>
  </pc:docChgLst>
  <pc:docChgLst>
    <pc:chgData name="Dasanayake Mudiyanselage Gehan Kavinda Dasanayake" userId="69ce212a-9b5f-4da4-98bd-f6d933cc1f8f" providerId="ADAL" clId="{1AF03ED8-5237-483B-AD26-4C1393D57A6C}"/>
    <pc:docChg chg="undo redo custSel addSld delSld modSld sldOrd modMainMaster">
      <pc:chgData name="Dasanayake Mudiyanselage Gehan Kavinda Dasanayake" userId="69ce212a-9b5f-4da4-98bd-f6d933cc1f8f" providerId="ADAL" clId="{1AF03ED8-5237-483B-AD26-4C1393D57A6C}" dt="2025-07-01T14:48:18.636" v="1699" actId="404"/>
      <pc:docMkLst>
        <pc:docMk/>
      </pc:docMkLst>
      <pc:sldChg chg="modSp mod">
        <pc:chgData name="Dasanayake Mudiyanselage Gehan Kavinda Dasanayake" userId="69ce212a-9b5f-4da4-98bd-f6d933cc1f8f" providerId="ADAL" clId="{1AF03ED8-5237-483B-AD26-4C1393D57A6C}" dt="2025-07-01T14:48:18.636" v="1699" actId="404"/>
        <pc:sldMkLst>
          <pc:docMk/>
          <pc:sldMk cId="0" sldId="257"/>
        </pc:sldMkLst>
      </pc:sldChg>
      <pc:sldChg chg="modSp del mod ord">
        <pc:chgData name="Dasanayake Mudiyanselage Gehan Kavinda Dasanayake" userId="69ce212a-9b5f-4da4-98bd-f6d933cc1f8f" providerId="ADAL" clId="{1AF03ED8-5237-483B-AD26-4C1393D57A6C}" dt="2025-06-30T12:50:41.788" v="272" actId="47"/>
        <pc:sldMkLst>
          <pc:docMk/>
          <pc:sldMk cId="0" sldId="258"/>
        </pc:sldMkLst>
      </pc:sldChg>
      <pc:sldChg chg="modSp del mod">
        <pc:chgData name="Dasanayake Mudiyanselage Gehan Kavinda Dasanayake" userId="69ce212a-9b5f-4da4-98bd-f6d933cc1f8f" providerId="ADAL" clId="{1AF03ED8-5237-483B-AD26-4C1393D57A6C}" dt="2025-06-30T16:14:41.730" v="1637" actId="47"/>
        <pc:sldMkLst>
          <pc:docMk/>
          <pc:sldMk cId="1338978939" sldId="316"/>
        </pc:sldMkLst>
      </pc:sldChg>
      <pc:sldChg chg="modSp del mod">
        <pc:chgData name="Dasanayake Mudiyanselage Gehan Kavinda Dasanayake" userId="69ce212a-9b5f-4da4-98bd-f6d933cc1f8f" providerId="ADAL" clId="{1AF03ED8-5237-483B-AD26-4C1393D57A6C}" dt="2025-06-30T13:48:58.559" v="521" actId="47"/>
        <pc:sldMkLst>
          <pc:docMk/>
          <pc:sldMk cId="877718751" sldId="317"/>
        </pc:sldMkLst>
      </pc:sldChg>
      <pc:sldChg chg="modSp del mod ord">
        <pc:chgData name="Dasanayake Mudiyanselage Gehan Kavinda Dasanayake" userId="69ce212a-9b5f-4da4-98bd-f6d933cc1f8f" providerId="ADAL" clId="{1AF03ED8-5237-483B-AD26-4C1393D57A6C}" dt="2025-06-30T13:50:27.246" v="539" actId="47"/>
        <pc:sldMkLst>
          <pc:docMk/>
          <pc:sldMk cId="4058845175" sldId="318"/>
        </pc:sldMkLst>
      </pc:sldChg>
      <pc:sldChg chg="modSp del mod">
        <pc:chgData name="Dasanayake Mudiyanselage Gehan Kavinda Dasanayake" userId="69ce212a-9b5f-4da4-98bd-f6d933cc1f8f" providerId="ADAL" clId="{1AF03ED8-5237-483B-AD26-4C1393D57A6C}" dt="2025-06-30T14:20:01.450" v="603" actId="47"/>
        <pc:sldMkLst>
          <pc:docMk/>
          <pc:sldMk cId="2851742784" sldId="319"/>
        </pc:sldMkLst>
      </pc:sldChg>
      <pc:sldChg chg="del">
        <pc:chgData name="Dasanayake Mudiyanselage Gehan Kavinda Dasanayake" userId="69ce212a-9b5f-4da4-98bd-f6d933cc1f8f" providerId="ADAL" clId="{1AF03ED8-5237-483B-AD26-4C1393D57A6C}" dt="2025-06-30T14:22:41.093" v="628" actId="47"/>
        <pc:sldMkLst>
          <pc:docMk/>
          <pc:sldMk cId="474733280" sldId="320"/>
        </pc:sldMkLst>
      </pc:sldChg>
      <pc:sldChg chg="del">
        <pc:chgData name="Dasanayake Mudiyanselage Gehan Kavinda Dasanayake" userId="69ce212a-9b5f-4da4-98bd-f6d933cc1f8f" providerId="ADAL" clId="{1AF03ED8-5237-483B-AD26-4C1393D57A6C}" dt="2025-06-30T15:06:43.023" v="959" actId="47"/>
        <pc:sldMkLst>
          <pc:docMk/>
          <pc:sldMk cId="787267091" sldId="321"/>
        </pc:sldMkLst>
      </pc:sldChg>
      <pc:sldChg chg="del">
        <pc:chgData name="Dasanayake Mudiyanselage Gehan Kavinda Dasanayake" userId="69ce212a-9b5f-4da4-98bd-f6d933cc1f8f" providerId="ADAL" clId="{1AF03ED8-5237-483B-AD26-4C1393D57A6C}" dt="2025-06-30T15:24:53.669" v="1183" actId="47"/>
        <pc:sldMkLst>
          <pc:docMk/>
          <pc:sldMk cId="3080736035" sldId="322"/>
        </pc:sldMkLst>
      </pc:sldChg>
      <pc:sldChg chg="addSp modSp del mod">
        <pc:chgData name="Dasanayake Mudiyanselage Gehan Kavinda Dasanayake" userId="69ce212a-9b5f-4da4-98bd-f6d933cc1f8f" providerId="ADAL" clId="{1AF03ED8-5237-483B-AD26-4C1393D57A6C}" dt="2025-06-30T15:29:35.689" v="1215" actId="47"/>
        <pc:sldMkLst>
          <pc:docMk/>
          <pc:sldMk cId="3238622524" sldId="323"/>
        </pc:sldMkLst>
      </pc:sldChg>
      <pc:sldChg chg="del">
        <pc:chgData name="Dasanayake Mudiyanselage Gehan Kavinda Dasanayake" userId="69ce212a-9b5f-4da4-98bd-f6d933cc1f8f" providerId="ADAL" clId="{1AF03ED8-5237-483B-AD26-4C1393D57A6C}" dt="2025-06-30T15:31:25.985" v="1251" actId="47"/>
        <pc:sldMkLst>
          <pc:docMk/>
          <pc:sldMk cId="26487996" sldId="324"/>
        </pc:sldMkLst>
      </pc:sldChg>
      <pc:sldChg chg="modSp del mod">
        <pc:chgData name="Dasanayake Mudiyanselage Gehan Kavinda Dasanayake" userId="69ce212a-9b5f-4da4-98bd-f6d933cc1f8f" providerId="ADAL" clId="{1AF03ED8-5237-483B-AD26-4C1393D57A6C}" dt="2025-06-30T15:33:06.797" v="1315" actId="47"/>
        <pc:sldMkLst>
          <pc:docMk/>
          <pc:sldMk cId="1419259492" sldId="325"/>
        </pc:sldMkLst>
      </pc:sldChg>
      <pc:sldChg chg="modSp del mod">
        <pc:chgData name="Dasanayake Mudiyanselage Gehan Kavinda Dasanayake" userId="69ce212a-9b5f-4da4-98bd-f6d933cc1f8f" providerId="ADAL" clId="{1AF03ED8-5237-483B-AD26-4C1393D57A6C}" dt="2025-06-30T15:35:06.415" v="1330" actId="47"/>
        <pc:sldMkLst>
          <pc:docMk/>
          <pc:sldMk cId="2094725270" sldId="326"/>
        </pc:sldMkLst>
      </pc:sldChg>
      <pc:sldChg chg="add del">
        <pc:chgData name="Dasanayake Mudiyanselage Gehan Kavinda Dasanayake" userId="69ce212a-9b5f-4da4-98bd-f6d933cc1f8f" providerId="ADAL" clId="{1AF03ED8-5237-483B-AD26-4C1393D57A6C}" dt="2025-06-30T15:51:26.304" v="1448" actId="47"/>
        <pc:sldMkLst>
          <pc:docMk/>
          <pc:sldMk cId="1957727939" sldId="327"/>
        </pc:sldMkLst>
      </pc:sldChg>
      <pc:sldChg chg="del">
        <pc:chgData name="Dasanayake Mudiyanselage Gehan Kavinda Dasanayake" userId="69ce212a-9b5f-4da4-98bd-f6d933cc1f8f" providerId="ADAL" clId="{1AF03ED8-5237-483B-AD26-4C1393D57A6C}" dt="2025-06-30T15:51:34.724" v="1449" actId="47"/>
        <pc:sldMkLst>
          <pc:docMk/>
          <pc:sldMk cId="3334222614" sldId="328"/>
        </pc:sldMkLst>
      </pc:sldChg>
      <pc:sldChg chg="del">
        <pc:chgData name="Dasanayake Mudiyanselage Gehan Kavinda Dasanayake" userId="69ce212a-9b5f-4da4-98bd-f6d933cc1f8f" providerId="ADAL" clId="{1AF03ED8-5237-483B-AD26-4C1393D57A6C}" dt="2025-06-30T15:53:14.398" v="1458" actId="47"/>
        <pc:sldMkLst>
          <pc:docMk/>
          <pc:sldMk cId="4091486888" sldId="329"/>
        </pc:sldMkLst>
      </pc:sldChg>
      <pc:sldChg chg="addSp modSp del mod">
        <pc:chgData name="Dasanayake Mudiyanselage Gehan Kavinda Dasanayake" userId="69ce212a-9b5f-4da4-98bd-f6d933cc1f8f" providerId="ADAL" clId="{1AF03ED8-5237-483B-AD26-4C1393D57A6C}" dt="2025-06-30T16:11:07.651" v="1634" actId="47"/>
        <pc:sldMkLst>
          <pc:docMk/>
          <pc:sldMk cId="1371214614" sldId="330"/>
        </pc:sldMkLst>
      </pc:sldChg>
      <pc:sldChg chg="del ord">
        <pc:chgData name="Dasanayake Mudiyanselage Gehan Kavinda Dasanayake" userId="69ce212a-9b5f-4da4-98bd-f6d933cc1f8f" providerId="ADAL" clId="{1AF03ED8-5237-483B-AD26-4C1393D57A6C}" dt="2025-06-30T15:16:00.435" v="996" actId="47"/>
        <pc:sldMkLst>
          <pc:docMk/>
          <pc:sldMk cId="3141184008" sldId="333"/>
        </pc:sldMkLst>
      </pc:sldChg>
      <pc:sldChg chg="delSp modSp add del mod">
        <pc:chgData name="Dasanayake Mudiyanselage Gehan Kavinda Dasanayake" userId="69ce212a-9b5f-4da4-98bd-f6d933cc1f8f" providerId="ADAL" clId="{1AF03ED8-5237-483B-AD26-4C1393D57A6C}" dt="2025-06-30T16:01:24.579" v="1571" actId="47"/>
        <pc:sldMkLst>
          <pc:docMk/>
          <pc:sldMk cId="431728198" sldId="334"/>
        </pc:sldMkLst>
      </pc:sldChg>
      <pc:sldChg chg="del">
        <pc:chgData name="Dasanayake Mudiyanselage Gehan Kavinda Dasanayake" userId="69ce212a-9b5f-4da4-98bd-f6d933cc1f8f" providerId="ADAL" clId="{1AF03ED8-5237-483B-AD26-4C1393D57A6C}" dt="2025-06-30T15:57:49.853" v="1512" actId="47"/>
        <pc:sldMkLst>
          <pc:docMk/>
          <pc:sldMk cId="2364765258" sldId="335"/>
        </pc:sldMkLst>
      </pc:sldChg>
      <pc:sldChg chg="add del">
        <pc:chgData name="Dasanayake Mudiyanselage Gehan Kavinda Dasanayake" userId="69ce212a-9b5f-4da4-98bd-f6d933cc1f8f" providerId="ADAL" clId="{1AF03ED8-5237-483B-AD26-4C1393D57A6C}" dt="2025-06-30T16:02:44.584" v="1607" actId="47"/>
        <pc:sldMkLst>
          <pc:docMk/>
          <pc:sldMk cId="327414250" sldId="336"/>
        </pc:sldMkLst>
      </pc:sldChg>
      <pc:sldChg chg="del">
        <pc:chgData name="Dasanayake Mudiyanselage Gehan Kavinda Dasanayake" userId="69ce212a-9b5f-4da4-98bd-f6d933cc1f8f" providerId="ADAL" clId="{1AF03ED8-5237-483B-AD26-4C1393D57A6C}" dt="2025-06-30T13:47:27.969" v="497" actId="47"/>
        <pc:sldMkLst>
          <pc:docMk/>
          <pc:sldMk cId="4232852690" sldId="337"/>
        </pc:sldMkLst>
      </pc:sldChg>
      <pc:sldChg chg="del">
        <pc:chgData name="Dasanayake Mudiyanselage Gehan Kavinda Dasanayake" userId="69ce212a-9b5f-4da4-98bd-f6d933cc1f8f" providerId="ADAL" clId="{1AF03ED8-5237-483B-AD26-4C1393D57A6C}" dt="2025-06-30T13:54:22.343" v="548" actId="47"/>
        <pc:sldMkLst>
          <pc:docMk/>
          <pc:sldMk cId="1266583861" sldId="339"/>
        </pc:sldMkLst>
      </pc:sldChg>
      <pc:sldChg chg="modSp del mod">
        <pc:chgData name="Dasanayake Mudiyanselage Gehan Kavinda Dasanayake" userId="69ce212a-9b5f-4da4-98bd-f6d933cc1f8f" providerId="ADAL" clId="{1AF03ED8-5237-483B-AD26-4C1393D57A6C}" dt="2025-06-30T14:11:33.155" v="568" actId="47"/>
        <pc:sldMkLst>
          <pc:docMk/>
          <pc:sldMk cId="2529683544" sldId="341"/>
        </pc:sldMkLst>
      </pc:sldChg>
      <pc:sldChg chg="modSp del mod ord">
        <pc:chgData name="Dasanayake Mudiyanselage Gehan Kavinda Dasanayake" userId="69ce212a-9b5f-4da4-98bd-f6d933cc1f8f" providerId="ADAL" clId="{1AF03ED8-5237-483B-AD26-4C1393D57A6C}" dt="2025-06-30T14:13:07.609" v="573" actId="47"/>
        <pc:sldMkLst>
          <pc:docMk/>
          <pc:sldMk cId="4096081141" sldId="342"/>
        </pc:sldMkLst>
      </pc:sldChg>
      <pc:sldChg chg="del">
        <pc:chgData name="Dasanayake Mudiyanselage Gehan Kavinda Dasanayake" userId="69ce212a-9b5f-4da4-98bd-f6d933cc1f8f" providerId="ADAL" clId="{1AF03ED8-5237-483B-AD26-4C1393D57A6C}" dt="2025-06-30T14:31:16.337" v="698" actId="47"/>
        <pc:sldMkLst>
          <pc:docMk/>
          <pc:sldMk cId="2916382370" sldId="343"/>
        </pc:sldMkLst>
      </pc:sldChg>
      <pc:sldChg chg="addSp modSp del mod">
        <pc:chgData name="Dasanayake Mudiyanselage Gehan Kavinda Dasanayake" userId="69ce212a-9b5f-4da4-98bd-f6d933cc1f8f" providerId="ADAL" clId="{1AF03ED8-5237-483B-AD26-4C1393D57A6C}" dt="2025-06-30T15:22:20.929" v="1106" actId="47"/>
        <pc:sldMkLst>
          <pc:docMk/>
          <pc:sldMk cId="1812686870" sldId="345"/>
        </pc:sldMkLst>
      </pc:sldChg>
      <pc:sldChg chg="modSp del mod">
        <pc:chgData name="Dasanayake Mudiyanselage Gehan Kavinda Dasanayake" userId="69ce212a-9b5f-4da4-98bd-f6d933cc1f8f" providerId="ADAL" clId="{1AF03ED8-5237-483B-AD26-4C1393D57A6C}" dt="2025-06-30T15:53:07.376" v="1456" actId="47"/>
        <pc:sldMkLst>
          <pc:docMk/>
          <pc:sldMk cId="2368978978" sldId="346"/>
        </pc:sldMkLst>
      </pc:sldChg>
      <pc:sldChg chg="delSp del mod">
        <pc:chgData name="Dasanayake Mudiyanselage Gehan Kavinda Dasanayake" userId="69ce212a-9b5f-4da4-98bd-f6d933cc1f8f" providerId="ADAL" clId="{1AF03ED8-5237-483B-AD26-4C1393D57A6C}" dt="2025-06-30T13:47:55.971" v="505" actId="47"/>
        <pc:sldMkLst>
          <pc:docMk/>
          <pc:sldMk cId="436644315" sldId="347"/>
        </pc:sldMkLst>
      </pc:sldChg>
      <pc:sldChg chg="del">
        <pc:chgData name="Dasanayake Mudiyanselage Gehan Kavinda Dasanayake" userId="69ce212a-9b5f-4da4-98bd-f6d933cc1f8f" providerId="ADAL" clId="{1AF03ED8-5237-483B-AD26-4C1393D57A6C}" dt="2025-06-30T15:52:53.379" v="1454" actId="47"/>
        <pc:sldMkLst>
          <pc:docMk/>
          <pc:sldMk cId="1966634722" sldId="348"/>
        </pc:sldMkLst>
      </pc:sldChg>
      <pc:sldChg chg="addSp delSp modSp new del mod">
        <pc:chgData name="Dasanayake Mudiyanselage Gehan Kavinda Dasanayake" userId="69ce212a-9b5f-4da4-98bd-f6d933cc1f8f" providerId="ADAL" clId="{1AF03ED8-5237-483B-AD26-4C1393D57A6C}" dt="2025-06-30T12:45:37.641" v="202" actId="47"/>
        <pc:sldMkLst>
          <pc:docMk/>
          <pc:sldMk cId="530639158" sldId="349"/>
        </pc:sldMkLst>
      </pc:sldChg>
      <pc:sldChg chg="addSp delSp modSp new mod modNotesTx">
        <pc:chgData name="Dasanayake Mudiyanselage Gehan Kavinda Dasanayake" userId="69ce212a-9b5f-4da4-98bd-f6d933cc1f8f" providerId="ADAL" clId="{1AF03ED8-5237-483B-AD26-4C1393D57A6C}" dt="2025-07-01T14:33:54.903" v="1666" actId="113"/>
        <pc:sldMkLst>
          <pc:docMk/>
          <pc:sldMk cId="2609274606" sldId="349"/>
        </pc:sldMkLst>
      </pc:sldChg>
      <pc:sldChg chg="addSp modSp add mod modNotesTx">
        <pc:chgData name="Dasanayake Mudiyanselage Gehan Kavinda Dasanayake" userId="69ce212a-9b5f-4da4-98bd-f6d933cc1f8f" providerId="ADAL" clId="{1AF03ED8-5237-483B-AD26-4C1393D57A6C}" dt="2025-07-01T14:34:08.903" v="1670" actId="5793"/>
        <pc:sldMkLst>
          <pc:docMk/>
          <pc:sldMk cId="2558031619" sldId="350"/>
        </pc:sldMkLst>
      </pc:sldChg>
      <pc:sldChg chg="new del">
        <pc:chgData name="Dasanayake Mudiyanselage Gehan Kavinda Dasanayake" userId="69ce212a-9b5f-4da4-98bd-f6d933cc1f8f" providerId="ADAL" clId="{1AF03ED8-5237-483B-AD26-4C1393D57A6C}" dt="2025-06-30T12:45:39.541" v="204" actId="47"/>
        <pc:sldMkLst>
          <pc:docMk/>
          <pc:sldMk cId="3143247960" sldId="350"/>
        </pc:sldMkLst>
      </pc:sldChg>
      <pc:sldChg chg="new del">
        <pc:chgData name="Dasanayake Mudiyanselage Gehan Kavinda Dasanayake" userId="69ce212a-9b5f-4da4-98bd-f6d933cc1f8f" providerId="ADAL" clId="{1AF03ED8-5237-483B-AD26-4C1393D57A6C}" dt="2025-06-30T12:45:38.509" v="203" actId="47"/>
        <pc:sldMkLst>
          <pc:docMk/>
          <pc:sldMk cId="412703115" sldId="351"/>
        </pc:sldMkLst>
      </pc:sldChg>
      <pc:sldChg chg="addSp delSp modSp add mod modAnim modNotesTx">
        <pc:chgData name="Dasanayake Mudiyanselage Gehan Kavinda Dasanayake" userId="69ce212a-9b5f-4da4-98bd-f6d933cc1f8f" providerId="ADAL" clId="{1AF03ED8-5237-483B-AD26-4C1393D57A6C}" dt="2025-07-01T14:34:55.395" v="1672" actId="5793"/>
        <pc:sldMkLst>
          <pc:docMk/>
          <pc:sldMk cId="1589048356" sldId="351"/>
        </pc:sldMkLst>
      </pc:sldChg>
      <pc:sldChg chg="add del">
        <pc:chgData name="Dasanayake Mudiyanselage Gehan Kavinda Dasanayake" userId="69ce212a-9b5f-4da4-98bd-f6d933cc1f8f" providerId="ADAL" clId="{1AF03ED8-5237-483B-AD26-4C1393D57A6C}" dt="2025-06-30T13:47:57.241" v="506" actId="47"/>
        <pc:sldMkLst>
          <pc:docMk/>
          <pc:sldMk cId="4037527561" sldId="352"/>
        </pc:sldMkLst>
      </pc:sldChg>
      <pc:sldChg chg="addSp modSp add modNotesTx">
        <pc:chgData name="Dasanayake Mudiyanselage Gehan Kavinda Dasanayake" userId="69ce212a-9b5f-4da4-98bd-f6d933cc1f8f" providerId="ADAL" clId="{1AF03ED8-5237-483B-AD26-4C1393D57A6C}" dt="2025-07-01T14:35:07.213" v="1673" actId="5793"/>
        <pc:sldMkLst>
          <pc:docMk/>
          <pc:sldMk cId="1693913059" sldId="353"/>
        </pc:sldMkLst>
      </pc:sldChg>
      <pc:sldChg chg="addSp delSp modSp add mod modNotesTx">
        <pc:chgData name="Dasanayake Mudiyanselage Gehan Kavinda Dasanayake" userId="69ce212a-9b5f-4da4-98bd-f6d933cc1f8f" providerId="ADAL" clId="{1AF03ED8-5237-483B-AD26-4C1393D57A6C}" dt="2025-07-01T14:38:41.949" v="1675"/>
        <pc:sldMkLst>
          <pc:docMk/>
          <pc:sldMk cId="3726280386" sldId="354"/>
        </pc:sldMkLst>
      </pc:sldChg>
      <pc:sldChg chg="addSp modSp add mod modNotesTx">
        <pc:chgData name="Dasanayake Mudiyanselage Gehan Kavinda Dasanayake" userId="69ce212a-9b5f-4da4-98bd-f6d933cc1f8f" providerId="ADAL" clId="{1AF03ED8-5237-483B-AD26-4C1393D57A6C}" dt="2025-07-01T14:39:18.181" v="1677" actId="5793"/>
        <pc:sldMkLst>
          <pc:docMk/>
          <pc:sldMk cId="2457148078" sldId="355"/>
        </pc:sldMkLst>
      </pc:sldChg>
      <pc:sldChg chg="addSp modSp add mod ord">
        <pc:chgData name="Dasanayake Mudiyanselage Gehan Kavinda Dasanayake" userId="69ce212a-9b5f-4da4-98bd-f6d933cc1f8f" providerId="ADAL" clId="{1AF03ED8-5237-483B-AD26-4C1393D57A6C}" dt="2025-06-30T14:12:06.922" v="572" actId="1076"/>
        <pc:sldMkLst>
          <pc:docMk/>
          <pc:sldMk cId="3737870921" sldId="356"/>
        </pc:sldMkLst>
      </pc:sldChg>
      <pc:sldChg chg="addSp modSp add mod modNotesTx">
        <pc:chgData name="Dasanayake Mudiyanselage Gehan Kavinda Dasanayake" userId="69ce212a-9b5f-4da4-98bd-f6d933cc1f8f" providerId="ADAL" clId="{1AF03ED8-5237-483B-AD26-4C1393D57A6C}" dt="2025-07-01T14:42:35.502" v="1679" actId="20577"/>
        <pc:sldMkLst>
          <pc:docMk/>
          <pc:sldMk cId="1946308074" sldId="357"/>
        </pc:sldMkLst>
      </pc:sldChg>
      <pc:sldChg chg="addSp modSp add mod ord modAnim">
        <pc:chgData name="Dasanayake Mudiyanselage Gehan Kavinda Dasanayake" userId="69ce212a-9b5f-4da4-98bd-f6d933cc1f8f" providerId="ADAL" clId="{1AF03ED8-5237-483B-AD26-4C1393D57A6C}" dt="2025-06-30T15:02:23.283" v="950" actId="20577"/>
        <pc:sldMkLst>
          <pc:docMk/>
          <pc:sldMk cId="4148876694" sldId="358"/>
        </pc:sldMkLst>
      </pc:sldChg>
      <pc:sldChg chg="addSp delSp modSp add mod ord modNotesTx">
        <pc:chgData name="Dasanayake Mudiyanselage Gehan Kavinda Dasanayake" userId="69ce212a-9b5f-4da4-98bd-f6d933cc1f8f" providerId="ADAL" clId="{1AF03ED8-5237-483B-AD26-4C1393D57A6C}" dt="2025-07-01T14:42:51.513" v="1680" actId="20577"/>
        <pc:sldMkLst>
          <pc:docMk/>
          <pc:sldMk cId="1691728776" sldId="359"/>
        </pc:sldMkLst>
      </pc:sldChg>
      <pc:sldChg chg="addSp delSp modSp add mod">
        <pc:chgData name="Dasanayake Mudiyanselage Gehan Kavinda Dasanayake" userId="69ce212a-9b5f-4da4-98bd-f6d933cc1f8f" providerId="ADAL" clId="{1AF03ED8-5237-483B-AD26-4C1393D57A6C}" dt="2025-06-30T15:04:17.642" v="958" actId="20577"/>
        <pc:sldMkLst>
          <pc:docMk/>
          <pc:sldMk cId="89719533" sldId="360"/>
        </pc:sldMkLst>
      </pc:sldChg>
      <pc:sldChg chg="addSp delSp modSp add mod ord">
        <pc:chgData name="Dasanayake Mudiyanselage Gehan Kavinda Dasanayake" userId="69ce212a-9b5f-4da4-98bd-f6d933cc1f8f" providerId="ADAL" clId="{1AF03ED8-5237-483B-AD26-4C1393D57A6C}" dt="2025-06-30T15:25:22.290" v="1189" actId="120"/>
        <pc:sldMkLst>
          <pc:docMk/>
          <pc:sldMk cId="3581416447" sldId="361"/>
        </pc:sldMkLst>
      </pc:sldChg>
      <pc:sldChg chg="addSp modSp add mod ord">
        <pc:chgData name="Dasanayake Mudiyanselage Gehan Kavinda Dasanayake" userId="69ce212a-9b5f-4da4-98bd-f6d933cc1f8f" providerId="ADAL" clId="{1AF03ED8-5237-483B-AD26-4C1393D57A6C}" dt="2025-06-30T15:25:11.246" v="1188" actId="20577"/>
        <pc:sldMkLst>
          <pc:docMk/>
          <pc:sldMk cId="3731032413" sldId="362"/>
        </pc:sldMkLst>
      </pc:sldChg>
      <pc:sldChg chg="modSp add del mod">
        <pc:chgData name="Dasanayake Mudiyanselage Gehan Kavinda Dasanayake" userId="69ce212a-9b5f-4da4-98bd-f6d933cc1f8f" providerId="ADAL" clId="{1AF03ED8-5237-483B-AD26-4C1393D57A6C}" dt="2025-06-30T15:24:55.882" v="1184" actId="47"/>
        <pc:sldMkLst>
          <pc:docMk/>
          <pc:sldMk cId="3029972669" sldId="363"/>
        </pc:sldMkLst>
      </pc:sldChg>
      <pc:sldChg chg="addSp delSp modSp add mod ord">
        <pc:chgData name="Dasanayake Mudiyanselage Gehan Kavinda Dasanayake" userId="69ce212a-9b5f-4da4-98bd-f6d933cc1f8f" providerId="ADAL" clId="{1AF03ED8-5237-483B-AD26-4C1393D57A6C}" dt="2025-06-30T15:25:02.229" v="1187"/>
        <pc:sldMkLst>
          <pc:docMk/>
          <pc:sldMk cId="3297787084" sldId="364"/>
        </pc:sldMkLst>
      </pc:sldChg>
      <pc:sldChg chg="addSp modSp add mod">
        <pc:chgData name="Dasanayake Mudiyanselage Gehan Kavinda Dasanayake" userId="69ce212a-9b5f-4da4-98bd-f6d933cc1f8f" providerId="ADAL" clId="{1AF03ED8-5237-483B-AD26-4C1393D57A6C}" dt="2025-06-30T15:33:39.813" v="1319" actId="20577"/>
        <pc:sldMkLst>
          <pc:docMk/>
          <pc:sldMk cId="2435489040" sldId="365"/>
        </pc:sldMkLst>
      </pc:sldChg>
      <pc:sldChg chg="addSp modSp add mod">
        <pc:chgData name="Dasanayake Mudiyanselage Gehan Kavinda Dasanayake" userId="69ce212a-9b5f-4da4-98bd-f6d933cc1f8f" providerId="ADAL" clId="{1AF03ED8-5237-483B-AD26-4C1393D57A6C}" dt="2025-07-01T14:47:35.101" v="1695" actId="113"/>
        <pc:sldMkLst>
          <pc:docMk/>
          <pc:sldMk cId="948977967" sldId="366"/>
        </pc:sldMkLst>
      </pc:sldChg>
      <pc:sldChg chg="add del">
        <pc:chgData name="Dasanayake Mudiyanselage Gehan Kavinda Dasanayake" userId="69ce212a-9b5f-4da4-98bd-f6d933cc1f8f" providerId="ADAL" clId="{1AF03ED8-5237-483B-AD26-4C1393D57A6C}" dt="2025-06-30T15:33:53.411" v="1320" actId="47"/>
        <pc:sldMkLst>
          <pc:docMk/>
          <pc:sldMk cId="1259130285" sldId="367"/>
        </pc:sldMkLst>
      </pc:sldChg>
      <pc:sldChg chg="addSp modSp add del mod">
        <pc:chgData name="Dasanayake Mudiyanselage Gehan Kavinda Dasanayake" userId="69ce212a-9b5f-4da4-98bd-f6d933cc1f8f" providerId="ADAL" clId="{1AF03ED8-5237-483B-AD26-4C1393D57A6C}" dt="2025-06-30T15:45:51.102" v="1430" actId="164"/>
        <pc:sldMkLst>
          <pc:docMk/>
          <pc:sldMk cId="1850325109" sldId="368"/>
        </pc:sldMkLst>
      </pc:sldChg>
      <pc:sldChg chg="modSp add mod">
        <pc:chgData name="Dasanayake Mudiyanselage Gehan Kavinda Dasanayake" userId="69ce212a-9b5f-4da4-98bd-f6d933cc1f8f" providerId="ADAL" clId="{1AF03ED8-5237-483B-AD26-4C1393D57A6C}" dt="2025-06-30T15:47:17.649" v="1447" actId="14100"/>
        <pc:sldMkLst>
          <pc:docMk/>
          <pc:sldMk cId="1574737376" sldId="369"/>
        </pc:sldMkLst>
      </pc:sldChg>
      <pc:sldChg chg="add del">
        <pc:chgData name="Dasanayake Mudiyanselage Gehan Kavinda Dasanayake" userId="69ce212a-9b5f-4da4-98bd-f6d933cc1f8f" providerId="ADAL" clId="{1AF03ED8-5237-483B-AD26-4C1393D57A6C}" dt="2025-06-30T15:51:35.856" v="1450" actId="47"/>
        <pc:sldMkLst>
          <pc:docMk/>
          <pc:sldMk cId="2000284728" sldId="370"/>
        </pc:sldMkLst>
      </pc:sldChg>
      <pc:sldChg chg="add del">
        <pc:chgData name="Dasanayake Mudiyanselage Gehan Kavinda Dasanayake" userId="69ce212a-9b5f-4da4-98bd-f6d933cc1f8f" providerId="ADAL" clId="{1AF03ED8-5237-483B-AD26-4C1393D57A6C}" dt="2025-06-30T15:52:54.478" v="1455" actId="47"/>
        <pc:sldMkLst>
          <pc:docMk/>
          <pc:sldMk cId="630202654" sldId="371"/>
        </pc:sldMkLst>
      </pc:sldChg>
      <pc:sldChg chg="add del">
        <pc:chgData name="Dasanayake Mudiyanselage Gehan Kavinda Dasanayake" userId="69ce212a-9b5f-4da4-98bd-f6d933cc1f8f" providerId="ADAL" clId="{1AF03ED8-5237-483B-AD26-4C1393D57A6C}" dt="2025-06-30T15:51:50.745" v="1451" actId="47"/>
        <pc:sldMkLst>
          <pc:docMk/>
          <pc:sldMk cId="892937530" sldId="372"/>
        </pc:sldMkLst>
      </pc:sldChg>
      <pc:sldChg chg="add del">
        <pc:chgData name="Dasanayake Mudiyanselage Gehan Kavinda Dasanayake" userId="69ce212a-9b5f-4da4-98bd-f6d933cc1f8f" providerId="ADAL" clId="{1AF03ED8-5237-483B-AD26-4C1393D57A6C}" dt="2025-06-30T15:51:52.948" v="1452" actId="47"/>
        <pc:sldMkLst>
          <pc:docMk/>
          <pc:sldMk cId="1535572303" sldId="373"/>
        </pc:sldMkLst>
      </pc:sldChg>
      <pc:sldChg chg="add del">
        <pc:chgData name="Dasanayake Mudiyanselage Gehan Kavinda Dasanayake" userId="69ce212a-9b5f-4da4-98bd-f6d933cc1f8f" providerId="ADAL" clId="{1AF03ED8-5237-483B-AD26-4C1393D57A6C}" dt="2025-06-30T15:53:10.465" v="1457" actId="47"/>
        <pc:sldMkLst>
          <pc:docMk/>
          <pc:sldMk cId="768188471" sldId="374"/>
        </pc:sldMkLst>
      </pc:sldChg>
      <pc:sldChg chg="add del">
        <pc:chgData name="Dasanayake Mudiyanselage Gehan Kavinda Dasanayake" userId="69ce212a-9b5f-4da4-98bd-f6d933cc1f8f" providerId="ADAL" clId="{1AF03ED8-5237-483B-AD26-4C1393D57A6C}" dt="2025-06-30T15:53:20.491" v="1461" actId="47"/>
        <pc:sldMkLst>
          <pc:docMk/>
          <pc:sldMk cId="3022261134" sldId="375"/>
        </pc:sldMkLst>
      </pc:sldChg>
      <pc:sldChg chg="add del">
        <pc:chgData name="Dasanayake Mudiyanselage Gehan Kavinda Dasanayake" userId="69ce212a-9b5f-4da4-98bd-f6d933cc1f8f" providerId="ADAL" clId="{1AF03ED8-5237-483B-AD26-4C1393D57A6C}" dt="2025-06-30T15:53:16.097" v="1459" actId="47"/>
        <pc:sldMkLst>
          <pc:docMk/>
          <pc:sldMk cId="3782727550" sldId="376"/>
        </pc:sldMkLst>
      </pc:sldChg>
      <pc:sldChg chg="add del">
        <pc:chgData name="Dasanayake Mudiyanselage Gehan Kavinda Dasanayake" userId="69ce212a-9b5f-4da4-98bd-f6d933cc1f8f" providerId="ADAL" clId="{1AF03ED8-5237-483B-AD26-4C1393D57A6C}" dt="2025-06-30T15:53:18.032" v="1460" actId="47"/>
        <pc:sldMkLst>
          <pc:docMk/>
          <pc:sldMk cId="1366707942" sldId="377"/>
        </pc:sldMkLst>
      </pc:sldChg>
      <pc:sldChg chg="addSp delSp modSp new mod modNotesTx">
        <pc:chgData name="Dasanayake Mudiyanselage Gehan Kavinda Dasanayake" userId="69ce212a-9b5f-4da4-98bd-f6d933cc1f8f" providerId="ADAL" clId="{1AF03ED8-5237-483B-AD26-4C1393D57A6C}" dt="2025-07-01T14:34:32.998" v="1671" actId="5793"/>
        <pc:sldMkLst>
          <pc:docMk/>
          <pc:sldMk cId="1575332378" sldId="378"/>
        </pc:sldMkLst>
      </pc:sldChg>
      <pc:sldChg chg="addSp modSp new mod">
        <pc:chgData name="Dasanayake Mudiyanselage Gehan Kavinda Dasanayake" userId="69ce212a-9b5f-4da4-98bd-f6d933cc1f8f" providerId="ADAL" clId="{1AF03ED8-5237-483B-AD26-4C1393D57A6C}" dt="2025-06-30T16:13:39.042" v="1636" actId="20577"/>
        <pc:sldMkLst>
          <pc:docMk/>
          <pc:sldMk cId="553291502" sldId="379"/>
        </pc:sldMkLst>
      </pc:sldChg>
      <pc:sldChg chg="addSp modSp add mod modNotesTx">
        <pc:chgData name="Dasanayake Mudiyanselage Gehan Kavinda Dasanayake" userId="69ce212a-9b5f-4da4-98bd-f6d933cc1f8f" providerId="ADAL" clId="{1AF03ED8-5237-483B-AD26-4C1393D57A6C}" dt="2025-07-01T14:44:39.666" v="1694" actId="20577"/>
        <pc:sldMkLst>
          <pc:docMk/>
          <pc:sldMk cId="1749538849" sldId="380"/>
        </pc:sldMkLst>
      </pc:sldChg>
      <pc:sldChg chg="addSp delSp modSp new del mod">
        <pc:chgData name="Dasanayake Mudiyanselage Gehan Kavinda Dasanayake" userId="69ce212a-9b5f-4da4-98bd-f6d933cc1f8f" providerId="ADAL" clId="{1AF03ED8-5237-483B-AD26-4C1393D57A6C}" dt="2025-06-30T15:24:58.063" v="1185" actId="47"/>
        <pc:sldMkLst>
          <pc:docMk/>
          <pc:sldMk cId="1460448662" sldId="381"/>
        </pc:sldMkLst>
      </pc:sldChg>
      <pc:sldChg chg="modSp new del mod">
        <pc:chgData name="Dasanayake Mudiyanselage Gehan Kavinda Dasanayake" userId="69ce212a-9b5f-4da4-98bd-f6d933cc1f8f" providerId="ADAL" clId="{1AF03ED8-5237-483B-AD26-4C1393D57A6C}" dt="2025-06-30T15:59:51.685" v="1556" actId="680"/>
        <pc:sldMkLst>
          <pc:docMk/>
          <pc:sldMk cId="2401984340" sldId="381"/>
        </pc:sldMkLst>
      </pc:sldChg>
      <pc:sldChg chg="addSp delSp modSp new add del mod ord">
        <pc:chgData name="Dasanayake Mudiyanselage Gehan Kavinda Dasanayake" userId="69ce212a-9b5f-4da4-98bd-f6d933cc1f8f" providerId="ADAL" clId="{1AF03ED8-5237-483B-AD26-4C1393D57A6C}" dt="2025-06-30T16:15:51.011" v="1644"/>
        <pc:sldMkLst>
          <pc:docMk/>
          <pc:sldMk cId="4025774735" sldId="381"/>
        </pc:sldMkLst>
      </pc:sldChg>
      <pc:sldChg chg="modSp new mod">
        <pc:chgData name="Dasanayake Mudiyanselage Gehan Kavinda Dasanayake" userId="69ce212a-9b5f-4da4-98bd-f6d933cc1f8f" providerId="ADAL" clId="{1AF03ED8-5237-483B-AD26-4C1393D57A6C}" dt="2025-06-30T16:02:39.918" v="1606"/>
        <pc:sldMkLst>
          <pc:docMk/>
          <pc:sldMk cId="262073165" sldId="382"/>
        </pc:sldMkLst>
      </pc:sldChg>
      <pc:sldChg chg="addSp modSp new mod">
        <pc:chgData name="Dasanayake Mudiyanselage Gehan Kavinda Dasanayake" userId="69ce212a-9b5f-4da4-98bd-f6d933cc1f8f" providerId="ADAL" clId="{1AF03ED8-5237-483B-AD26-4C1393D57A6C}" dt="2025-06-30T16:11:03.258" v="1633" actId="1076"/>
        <pc:sldMkLst>
          <pc:docMk/>
          <pc:sldMk cId="2910219850" sldId="383"/>
        </pc:sldMkLst>
      </pc:sldChg>
      <pc:sldMasterChg chg="modSp mod">
        <pc:chgData name="Dasanayake Mudiyanselage Gehan Kavinda Dasanayake" userId="69ce212a-9b5f-4da4-98bd-f6d933cc1f8f" providerId="ADAL" clId="{1AF03ED8-5237-483B-AD26-4C1393D57A6C}" dt="2025-06-30T12:26:56.973" v="173" actId="1076"/>
        <pc:sldMasterMkLst>
          <pc:docMk/>
          <pc:sldMasterMk cId="0" sldId="2147483648"/>
        </pc:sldMasterMkLst>
      </pc:sldMasterChg>
      <pc:sldMasterChg chg="modSp mod delSldLayout modSldLayout">
        <pc:chgData name="Dasanayake Mudiyanselage Gehan Kavinda Dasanayake" userId="69ce212a-9b5f-4da4-98bd-f6d933cc1f8f" providerId="ADAL" clId="{1AF03ED8-5237-483B-AD26-4C1393D57A6C}" dt="2025-06-30T12:51:09.462" v="279" actId="14100"/>
        <pc:sldMasterMkLst>
          <pc:docMk/>
          <pc:sldMasterMk cId="0" sldId="2147483654"/>
        </pc:sldMasterMkLst>
        <pc:sldLayoutChg chg="addSp modSp mod">
          <pc:chgData name="Dasanayake Mudiyanselage Gehan Kavinda Dasanayake" userId="69ce212a-9b5f-4da4-98bd-f6d933cc1f8f" providerId="ADAL" clId="{1AF03ED8-5237-483B-AD26-4C1393D57A6C}" dt="2025-06-30T12:51:09.462" v="279" actId="14100"/>
          <pc:sldLayoutMkLst>
            <pc:docMk/>
            <pc:sldMasterMk cId="0" sldId="2147483654"/>
            <pc:sldLayoutMk cId="0" sldId="2147483655"/>
          </pc:sldLayoutMkLst>
        </pc:sldLayoutChg>
        <pc:sldLayoutChg chg="addSp modSp">
          <pc:chgData name="Dasanayake Mudiyanselage Gehan Kavinda Dasanayake" userId="69ce212a-9b5f-4da4-98bd-f6d933cc1f8f" providerId="ADAL" clId="{1AF03ED8-5237-483B-AD26-4C1393D57A6C}" dt="2025-06-30T12:40:45.729" v="185"/>
          <pc:sldLayoutMkLst>
            <pc:docMk/>
            <pc:sldMasterMk cId="0" sldId="2147483654"/>
            <pc:sldLayoutMk cId="0" sldId="2147483658"/>
          </pc:sldLayoutMkLst>
        </pc:sldLayoutChg>
        <pc:sldLayoutChg chg="addSp modSp">
          <pc:chgData name="Dasanayake Mudiyanselage Gehan Kavinda Dasanayake" userId="69ce212a-9b5f-4da4-98bd-f6d933cc1f8f" providerId="ADAL" clId="{1AF03ED8-5237-483B-AD26-4C1393D57A6C}" dt="2025-06-30T12:40:47.058" v="186"/>
          <pc:sldLayoutMkLst>
            <pc:docMk/>
            <pc:sldMasterMk cId="0" sldId="2147483654"/>
            <pc:sldLayoutMk cId="0" sldId="2147483659"/>
          </pc:sldLayoutMkLst>
        </pc:sldLayoutChg>
        <pc:sldLayoutChg chg="addSp modSp del">
          <pc:chgData name="Dasanayake Mudiyanselage Gehan Kavinda Dasanayake" userId="69ce212a-9b5f-4da4-98bd-f6d933cc1f8f" providerId="ADAL" clId="{1AF03ED8-5237-483B-AD26-4C1393D57A6C}" dt="2025-06-30T12:45:39.541" v="204" actId="47"/>
          <pc:sldLayoutMkLst>
            <pc:docMk/>
            <pc:sldMasterMk cId="0" sldId="2147483654"/>
            <pc:sldLayoutMk cId="0" sldId="2147483660"/>
          </pc:sldLayoutMkLst>
        </pc:sldLayoutChg>
        <pc:sldLayoutChg chg="addSp modSp">
          <pc:chgData name="Dasanayake Mudiyanselage Gehan Kavinda Dasanayake" userId="69ce212a-9b5f-4da4-98bd-f6d933cc1f8f" providerId="ADAL" clId="{1AF03ED8-5237-483B-AD26-4C1393D57A6C}" dt="2025-06-30T12:40:48.955" v="188"/>
          <pc:sldLayoutMkLst>
            <pc:docMk/>
            <pc:sldMasterMk cId="0" sldId="2147483654"/>
            <pc:sldLayoutMk cId="0" sldId="2147483662"/>
          </pc:sldLayoutMkLst>
        </pc:sldLayoutChg>
      </pc:sldMasterChg>
    </pc:docChg>
  </pc:docChgLst>
  <pc:docChgLst>
    <pc:chgData name="Dasanayake Mudiyanselage Gehan Kavinda Dasanayake" userId="69ce212a-9b5f-4da4-98bd-f6d933cc1f8f" providerId="ADAL" clId="{8D9B4C9A-CAB6-4B33-ABF9-290B9127016A}"/>
    <pc:docChg chg="undo redo custSel addSld delSld modSld sldOrd">
      <pc:chgData name="Dasanayake Mudiyanselage Gehan Kavinda Dasanayake" userId="69ce212a-9b5f-4da4-98bd-f6d933cc1f8f" providerId="ADAL" clId="{8D9B4C9A-CAB6-4B33-ABF9-290B9127016A}" dt="2025-08-07T14:58:10.663" v="806"/>
      <pc:docMkLst>
        <pc:docMk/>
      </pc:docMkLst>
      <pc:sldChg chg="modSp mod">
        <pc:chgData name="Dasanayake Mudiyanselage Gehan Kavinda Dasanayake" userId="69ce212a-9b5f-4da4-98bd-f6d933cc1f8f" providerId="ADAL" clId="{8D9B4C9A-CAB6-4B33-ABF9-290B9127016A}" dt="2025-08-07T10:15:20.602" v="13" actId="1076"/>
        <pc:sldMkLst>
          <pc:docMk/>
          <pc:sldMk cId="0" sldId="257"/>
        </pc:sldMkLst>
      </pc:sldChg>
      <pc:sldChg chg="del">
        <pc:chgData name="Dasanayake Mudiyanselage Gehan Kavinda Dasanayake" userId="69ce212a-9b5f-4da4-98bd-f6d933cc1f8f" providerId="ADAL" clId="{8D9B4C9A-CAB6-4B33-ABF9-290B9127016A}" dt="2025-08-07T10:16:04.299" v="14" actId="47"/>
        <pc:sldMkLst>
          <pc:docMk/>
          <pc:sldMk cId="2609274606" sldId="349"/>
        </pc:sldMkLst>
      </pc:sldChg>
      <pc:sldChg chg="addSp delSp modSp mod ord modNotesTx">
        <pc:chgData name="Dasanayake Mudiyanselage Gehan Kavinda Dasanayake" userId="69ce212a-9b5f-4da4-98bd-f6d933cc1f8f" providerId="ADAL" clId="{8D9B4C9A-CAB6-4B33-ABF9-290B9127016A}" dt="2025-08-07T10:31:53.827" v="196" actId="20577"/>
        <pc:sldMkLst>
          <pc:docMk/>
          <pc:sldMk cId="2558031619" sldId="350"/>
        </pc:sldMkLst>
      </pc:sldChg>
      <pc:sldChg chg="del">
        <pc:chgData name="Dasanayake Mudiyanselage Gehan Kavinda Dasanayake" userId="69ce212a-9b5f-4da4-98bd-f6d933cc1f8f" providerId="ADAL" clId="{8D9B4C9A-CAB6-4B33-ABF9-290B9127016A}" dt="2025-08-07T10:25:14.673" v="109" actId="47"/>
        <pc:sldMkLst>
          <pc:docMk/>
          <pc:sldMk cId="1589048356" sldId="351"/>
        </pc:sldMkLst>
      </pc:sldChg>
      <pc:sldChg chg="del">
        <pc:chgData name="Dasanayake Mudiyanselage Gehan Kavinda Dasanayake" userId="69ce212a-9b5f-4da4-98bd-f6d933cc1f8f" providerId="ADAL" clId="{8D9B4C9A-CAB6-4B33-ABF9-290B9127016A}" dt="2025-08-07T10:25:15.281" v="110" actId="47"/>
        <pc:sldMkLst>
          <pc:docMk/>
          <pc:sldMk cId="1693913059" sldId="353"/>
        </pc:sldMkLst>
      </pc:sldChg>
      <pc:sldChg chg="addSp delSp modSp mod modNotesTx">
        <pc:chgData name="Dasanayake Mudiyanselage Gehan Kavinda Dasanayake" userId="69ce212a-9b5f-4da4-98bd-f6d933cc1f8f" providerId="ADAL" clId="{8D9B4C9A-CAB6-4B33-ABF9-290B9127016A}" dt="2025-08-07T11:43:19.349" v="271" actId="14100"/>
        <pc:sldMkLst>
          <pc:docMk/>
          <pc:sldMk cId="3726280386" sldId="354"/>
        </pc:sldMkLst>
      </pc:sldChg>
      <pc:sldChg chg="del">
        <pc:chgData name="Dasanayake Mudiyanselage Gehan Kavinda Dasanayake" userId="69ce212a-9b5f-4da4-98bd-f6d933cc1f8f" providerId="ADAL" clId="{8D9B4C9A-CAB6-4B33-ABF9-290B9127016A}" dt="2025-08-07T10:25:38.964" v="115" actId="47"/>
        <pc:sldMkLst>
          <pc:docMk/>
          <pc:sldMk cId="2457148078" sldId="355"/>
        </pc:sldMkLst>
      </pc:sldChg>
      <pc:sldChg chg="del">
        <pc:chgData name="Dasanayake Mudiyanselage Gehan Kavinda Dasanayake" userId="69ce212a-9b5f-4da4-98bd-f6d933cc1f8f" providerId="ADAL" clId="{8D9B4C9A-CAB6-4B33-ABF9-290B9127016A}" dt="2025-08-07T10:25:39.593" v="116" actId="47"/>
        <pc:sldMkLst>
          <pc:docMk/>
          <pc:sldMk cId="3737870921" sldId="356"/>
        </pc:sldMkLst>
      </pc:sldChg>
      <pc:sldChg chg="del">
        <pc:chgData name="Dasanayake Mudiyanselage Gehan Kavinda Dasanayake" userId="69ce212a-9b5f-4da4-98bd-f6d933cc1f8f" providerId="ADAL" clId="{8D9B4C9A-CAB6-4B33-ABF9-290B9127016A}" dt="2025-08-07T10:25:40.631" v="118" actId="47"/>
        <pc:sldMkLst>
          <pc:docMk/>
          <pc:sldMk cId="1946308074" sldId="357"/>
        </pc:sldMkLst>
      </pc:sldChg>
      <pc:sldChg chg="del">
        <pc:chgData name="Dasanayake Mudiyanselage Gehan Kavinda Dasanayake" userId="69ce212a-9b5f-4da4-98bd-f6d933cc1f8f" providerId="ADAL" clId="{8D9B4C9A-CAB6-4B33-ABF9-290B9127016A}" dt="2025-08-07T10:25:40.978" v="119" actId="47"/>
        <pc:sldMkLst>
          <pc:docMk/>
          <pc:sldMk cId="4148876694" sldId="358"/>
        </pc:sldMkLst>
      </pc:sldChg>
      <pc:sldChg chg="del">
        <pc:chgData name="Dasanayake Mudiyanselage Gehan Kavinda Dasanayake" userId="69ce212a-9b5f-4da4-98bd-f6d933cc1f8f" providerId="ADAL" clId="{8D9B4C9A-CAB6-4B33-ABF9-290B9127016A}" dt="2025-08-07T10:25:41.251" v="120" actId="47"/>
        <pc:sldMkLst>
          <pc:docMk/>
          <pc:sldMk cId="1691728776" sldId="359"/>
        </pc:sldMkLst>
      </pc:sldChg>
      <pc:sldChg chg="del">
        <pc:chgData name="Dasanayake Mudiyanselage Gehan Kavinda Dasanayake" userId="69ce212a-9b5f-4da4-98bd-f6d933cc1f8f" providerId="ADAL" clId="{8D9B4C9A-CAB6-4B33-ABF9-290B9127016A}" dt="2025-08-07T10:25:42.934" v="125" actId="47"/>
        <pc:sldMkLst>
          <pc:docMk/>
          <pc:sldMk cId="89719533" sldId="360"/>
        </pc:sldMkLst>
      </pc:sldChg>
      <pc:sldChg chg="del">
        <pc:chgData name="Dasanayake Mudiyanselage Gehan Kavinda Dasanayake" userId="69ce212a-9b5f-4da4-98bd-f6d933cc1f8f" providerId="ADAL" clId="{8D9B4C9A-CAB6-4B33-ABF9-290B9127016A}" dt="2025-08-07T10:25:43.514" v="126" actId="47"/>
        <pc:sldMkLst>
          <pc:docMk/>
          <pc:sldMk cId="3581416447" sldId="361"/>
        </pc:sldMkLst>
      </pc:sldChg>
      <pc:sldChg chg="del">
        <pc:chgData name="Dasanayake Mudiyanselage Gehan Kavinda Dasanayake" userId="69ce212a-9b5f-4da4-98bd-f6d933cc1f8f" providerId="ADAL" clId="{8D9B4C9A-CAB6-4B33-ABF9-290B9127016A}" dt="2025-08-07T10:25:44.339" v="127" actId="47"/>
        <pc:sldMkLst>
          <pc:docMk/>
          <pc:sldMk cId="3731032413" sldId="362"/>
        </pc:sldMkLst>
      </pc:sldChg>
      <pc:sldChg chg="del">
        <pc:chgData name="Dasanayake Mudiyanselage Gehan Kavinda Dasanayake" userId="69ce212a-9b5f-4da4-98bd-f6d933cc1f8f" providerId="ADAL" clId="{8D9B4C9A-CAB6-4B33-ABF9-290B9127016A}" dt="2025-08-07T10:25:44.930" v="128" actId="47"/>
        <pc:sldMkLst>
          <pc:docMk/>
          <pc:sldMk cId="3297787084" sldId="364"/>
        </pc:sldMkLst>
      </pc:sldChg>
      <pc:sldChg chg="del">
        <pc:chgData name="Dasanayake Mudiyanselage Gehan Kavinda Dasanayake" userId="69ce212a-9b5f-4da4-98bd-f6d933cc1f8f" providerId="ADAL" clId="{8D9B4C9A-CAB6-4B33-ABF9-290B9127016A}" dt="2025-08-07T10:25:46.002" v="130" actId="47"/>
        <pc:sldMkLst>
          <pc:docMk/>
          <pc:sldMk cId="2435489040" sldId="365"/>
        </pc:sldMkLst>
      </pc:sldChg>
      <pc:sldChg chg="del">
        <pc:chgData name="Dasanayake Mudiyanselage Gehan Kavinda Dasanayake" userId="69ce212a-9b5f-4da4-98bd-f6d933cc1f8f" providerId="ADAL" clId="{8D9B4C9A-CAB6-4B33-ABF9-290B9127016A}" dt="2025-08-07T10:25:46.631" v="131" actId="47"/>
        <pc:sldMkLst>
          <pc:docMk/>
          <pc:sldMk cId="948977967" sldId="366"/>
        </pc:sldMkLst>
      </pc:sldChg>
      <pc:sldChg chg="del">
        <pc:chgData name="Dasanayake Mudiyanselage Gehan Kavinda Dasanayake" userId="69ce212a-9b5f-4da4-98bd-f6d933cc1f8f" providerId="ADAL" clId="{8D9B4C9A-CAB6-4B33-ABF9-290B9127016A}" dt="2025-08-07T10:25:47.230" v="132" actId="47"/>
        <pc:sldMkLst>
          <pc:docMk/>
          <pc:sldMk cId="1850325109" sldId="368"/>
        </pc:sldMkLst>
      </pc:sldChg>
      <pc:sldChg chg="del">
        <pc:chgData name="Dasanayake Mudiyanselage Gehan Kavinda Dasanayake" userId="69ce212a-9b5f-4da4-98bd-f6d933cc1f8f" providerId="ADAL" clId="{8D9B4C9A-CAB6-4B33-ABF9-290B9127016A}" dt="2025-08-07T10:25:49.555" v="133" actId="47"/>
        <pc:sldMkLst>
          <pc:docMk/>
          <pc:sldMk cId="1574737376" sldId="369"/>
        </pc:sldMkLst>
      </pc:sldChg>
      <pc:sldChg chg="del">
        <pc:chgData name="Dasanayake Mudiyanselage Gehan Kavinda Dasanayake" userId="69ce212a-9b5f-4da4-98bd-f6d933cc1f8f" providerId="ADAL" clId="{8D9B4C9A-CAB6-4B33-ABF9-290B9127016A}" dt="2025-08-07T10:25:14.271" v="108" actId="47"/>
        <pc:sldMkLst>
          <pc:docMk/>
          <pc:sldMk cId="1575332378" sldId="378"/>
        </pc:sldMkLst>
      </pc:sldChg>
      <pc:sldChg chg="del">
        <pc:chgData name="Dasanayake Mudiyanselage Gehan Kavinda Dasanayake" userId="69ce212a-9b5f-4da4-98bd-f6d933cc1f8f" providerId="ADAL" clId="{8D9B4C9A-CAB6-4B33-ABF9-290B9127016A}" dt="2025-08-07T10:25:40.240" v="117" actId="47"/>
        <pc:sldMkLst>
          <pc:docMk/>
          <pc:sldMk cId="553291502" sldId="379"/>
        </pc:sldMkLst>
      </pc:sldChg>
      <pc:sldChg chg="del">
        <pc:chgData name="Dasanayake Mudiyanselage Gehan Kavinda Dasanayake" userId="69ce212a-9b5f-4da4-98bd-f6d933cc1f8f" providerId="ADAL" clId="{8D9B4C9A-CAB6-4B33-ABF9-290B9127016A}" dt="2025-08-07T10:25:45.402" v="129" actId="47"/>
        <pc:sldMkLst>
          <pc:docMk/>
          <pc:sldMk cId="1749538849" sldId="380"/>
        </pc:sldMkLst>
      </pc:sldChg>
      <pc:sldChg chg="del">
        <pc:chgData name="Dasanayake Mudiyanselage Gehan Kavinda Dasanayake" userId="69ce212a-9b5f-4da4-98bd-f6d933cc1f8f" providerId="ADAL" clId="{8D9B4C9A-CAB6-4B33-ABF9-290B9127016A}" dt="2025-08-07T10:25:50.513" v="134" actId="47"/>
        <pc:sldMkLst>
          <pc:docMk/>
          <pc:sldMk cId="4025774735" sldId="381"/>
        </pc:sldMkLst>
      </pc:sldChg>
      <pc:sldChg chg="del">
        <pc:chgData name="Dasanayake Mudiyanselage Gehan Kavinda Dasanayake" userId="69ce212a-9b5f-4da4-98bd-f6d933cc1f8f" providerId="ADAL" clId="{8D9B4C9A-CAB6-4B33-ABF9-290B9127016A}" dt="2025-08-07T10:25:51.450" v="135" actId="47"/>
        <pc:sldMkLst>
          <pc:docMk/>
          <pc:sldMk cId="262073165" sldId="382"/>
        </pc:sldMkLst>
      </pc:sldChg>
      <pc:sldChg chg="modNotesTx">
        <pc:chgData name="Dasanayake Mudiyanselage Gehan Kavinda Dasanayake" userId="69ce212a-9b5f-4da4-98bd-f6d933cc1f8f" providerId="ADAL" clId="{8D9B4C9A-CAB6-4B33-ABF9-290B9127016A}" dt="2025-08-07T10:32:01.760" v="198" actId="6549"/>
        <pc:sldMkLst>
          <pc:docMk/>
          <pc:sldMk cId="2910219850" sldId="383"/>
        </pc:sldMkLst>
      </pc:sldChg>
      <pc:sldChg chg="del">
        <pc:chgData name="Dasanayake Mudiyanselage Gehan Kavinda Dasanayake" userId="69ce212a-9b5f-4da4-98bd-f6d933cc1f8f" providerId="ADAL" clId="{8D9B4C9A-CAB6-4B33-ABF9-290B9127016A}" dt="2025-08-07T10:25:41.498" v="121" actId="47"/>
        <pc:sldMkLst>
          <pc:docMk/>
          <pc:sldMk cId="2363327279" sldId="384"/>
        </pc:sldMkLst>
      </pc:sldChg>
      <pc:sldChg chg="addSp delSp modSp add mod modNotesTx">
        <pc:chgData name="Dasanayake Mudiyanselage Gehan Kavinda Dasanayake" userId="69ce212a-9b5f-4da4-98bd-f6d933cc1f8f" providerId="ADAL" clId="{8D9B4C9A-CAB6-4B33-ABF9-290B9127016A}" dt="2025-08-07T12:06:45.006" v="295" actId="20577"/>
        <pc:sldMkLst>
          <pc:docMk/>
          <pc:sldMk cId="3536162541" sldId="384"/>
        </pc:sldMkLst>
      </pc:sldChg>
      <pc:sldChg chg="addSp delSp add del">
        <pc:chgData name="Dasanayake Mudiyanselage Gehan Kavinda Dasanayake" userId="69ce212a-9b5f-4da4-98bd-f6d933cc1f8f" providerId="ADAL" clId="{8D9B4C9A-CAB6-4B33-ABF9-290B9127016A}" dt="2025-08-07T10:32:08.870" v="202" actId="2890"/>
        <pc:sldMkLst>
          <pc:docMk/>
          <pc:sldMk cId="2587737465" sldId="385"/>
        </pc:sldMkLst>
      </pc:sldChg>
      <pc:sldChg chg="addSp delSp modSp add mod ord">
        <pc:chgData name="Dasanayake Mudiyanselage Gehan Kavinda Dasanayake" userId="69ce212a-9b5f-4da4-98bd-f6d933cc1f8f" providerId="ADAL" clId="{8D9B4C9A-CAB6-4B33-ABF9-290B9127016A}" dt="2025-08-07T12:25:53.952" v="325" actId="14100"/>
        <pc:sldMkLst>
          <pc:docMk/>
          <pc:sldMk cId="3690519232" sldId="385"/>
        </pc:sldMkLst>
      </pc:sldChg>
      <pc:sldChg chg="del">
        <pc:chgData name="Dasanayake Mudiyanselage Gehan Kavinda Dasanayake" userId="69ce212a-9b5f-4da4-98bd-f6d933cc1f8f" providerId="ADAL" clId="{8D9B4C9A-CAB6-4B33-ABF9-290B9127016A}" dt="2025-08-07T10:25:42.222" v="124" actId="47"/>
        <pc:sldMkLst>
          <pc:docMk/>
          <pc:sldMk cId="4283276084" sldId="385"/>
        </pc:sldMkLst>
      </pc:sldChg>
      <pc:sldChg chg="addSp delSp modSp add mod">
        <pc:chgData name="Dasanayake Mudiyanselage Gehan Kavinda Dasanayake" userId="69ce212a-9b5f-4da4-98bd-f6d933cc1f8f" providerId="ADAL" clId="{8D9B4C9A-CAB6-4B33-ABF9-290B9127016A}" dt="2025-08-07T12:42:21.426" v="418" actId="1076"/>
        <pc:sldMkLst>
          <pc:docMk/>
          <pc:sldMk cId="307724014" sldId="386"/>
        </pc:sldMkLst>
      </pc:sldChg>
      <pc:sldChg chg="del">
        <pc:chgData name="Dasanayake Mudiyanselage Gehan Kavinda Dasanayake" userId="69ce212a-9b5f-4da4-98bd-f6d933cc1f8f" providerId="ADAL" clId="{8D9B4C9A-CAB6-4B33-ABF9-290B9127016A}" dt="2025-08-07T10:25:41.957" v="123" actId="47"/>
        <pc:sldMkLst>
          <pc:docMk/>
          <pc:sldMk cId="3027352371" sldId="386"/>
        </pc:sldMkLst>
      </pc:sldChg>
      <pc:sldChg chg="addSp delSp modSp add mod">
        <pc:chgData name="Dasanayake Mudiyanselage Gehan Kavinda Dasanayake" userId="69ce212a-9b5f-4da4-98bd-f6d933cc1f8f" providerId="ADAL" clId="{8D9B4C9A-CAB6-4B33-ABF9-290B9127016A}" dt="2025-08-07T13:15:00.105" v="499" actId="1035"/>
        <pc:sldMkLst>
          <pc:docMk/>
          <pc:sldMk cId="2153729955" sldId="387"/>
        </pc:sldMkLst>
      </pc:sldChg>
      <pc:sldChg chg="del">
        <pc:chgData name="Dasanayake Mudiyanselage Gehan Kavinda Dasanayake" userId="69ce212a-9b5f-4da4-98bd-f6d933cc1f8f" providerId="ADAL" clId="{8D9B4C9A-CAB6-4B33-ABF9-290B9127016A}" dt="2025-08-07T10:25:41.634" v="122" actId="47"/>
        <pc:sldMkLst>
          <pc:docMk/>
          <pc:sldMk cId="2906093271" sldId="387"/>
        </pc:sldMkLst>
      </pc:sldChg>
      <pc:sldChg chg="addSp delSp modSp add mod">
        <pc:chgData name="Dasanayake Mudiyanselage Gehan Kavinda Dasanayake" userId="69ce212a-9b5f-4da4-98bd-f6d933cc1f8f" providerId="ADAL" clId="{8D9B4C9A-CAB6-4B33-ABF9-290B9127016A}" dt="2025-08-07T13:00:57.188" v="490" actId="1076"/>
        <pc:sldMkLst>
          <pc:docMk/>
          <pc:sldMk cId="707268186" sldId="388"/>
        </pc:sldMkLst>
      </pc:sldChg>
      <pc:sldChg chg="addSp delSp modSp add mod">
        <pc:chgData name="Dasanayake Mudiyanselage Gehan Kavinda Dasanayake" userId="69ce212a-9b5f-4da4-98bd-f6d933cc1f8f" providerId="ADAL" clId="{8D9B4C9A-CAB6-4B33-ABF9-290B9127016A}" dt="2025-08-07T13:58:10.589" v="512" actId="22"/>
        <pc:sldMkLst>
          <pc:docMk/>
          <pc:sldMk cId="1811221939" sldId="389"/>
        </pc:sldMkLst>
      </pc:sldChg>
      <pc:sldChg chg="addSp modSp add mod">
        <pc:chgData name="Dasanayake Mudiyanselage Gehan Kavinda Dasanayake" userId="69ce212a-9b5f-4da4-98bd-f6d933cc1f8f" providerId="ADAL" clId="{8D9B4C9A-CAB6-4B33-ABF9-290B9127016A}" dt="2025-08-07T14:36:41.246" v="661" actId="20577"/>
        <pc:sldMkLst>
          <pc:docMk/>
          <pc:sldMk cId="1372766663" sldId="390"/>
        </pc:sldMkLst>
      </pc:sldChg>
      <pc:sldChg chg="addSp delSp modSp add mod">
        <pc:chgData name="Dasanayake Mudiyanselage Gehan Kavinda Dasanayake" userId="69ce212a-9b5f-4da4-98bd-f6d933cc1f8f" providerId="ADAL" clId="{8D9B4C9A-CAB6-4B33-ABF9-290B9127016A}" dt="2025-08-07T14:42:40.625" v="703" actId="14100"/>
        <pc:sldMkLst>
          <pc:docMk/>
          <pc:sldMk cId="1098956803" sldId="391"/>
        </pc:sldMkLst>
      </pc:sldChg>
      <pc:sldChg chg="modSp add mod">
        <pc:chgData name="Dasanayake Mudiyanselage Gehan Kavinda Dasanayake" userId="69ce212a-9b5f-4da4-98bd-f6d933cc1f8f" providerId="ADAL" clId="{8D9B4C9A-CAB6-4B33-ABF9-290B9127016A}" dt="2025-08-07T14:45:03.256" v="707" actId="2710"/>
        <pc:sldMkLst>
          <pc:docMk/>
          <pc:sldMk cId="3052670143" sldId="392"/>
        </pc:sldMkLst>
      </pc:sldChg>
      <pc:sldChg chg="modSp add mod">
        <pc:chgData name="Dasanayake Mudiyanselage Gehan Kavinda Dasanayake" userId="69ce212a-9b5f-4da4-98bd-f6d933cc1f8f" providerId="ADAL" clId="{8D9B4C9A-CAB6-4B33-ABF9-290B9127016A}" dt="2025-08-07T14:45:30.825" v="712" actId="2710"/>
        <pc:sldMkLst>
          <pc:docMk/>
          <pc:sldMk cId="1135204281" sldId="393"/>
        </pc:sldMkLst>
      </pc:sldChg>
      <pc:sldChg chg="addSp delSp modSp add mod ord">
        <pc:chgData name="Dasanayake Mudiyanselage Gehan Kavinda Dasanayake" userId="69ce212a-9b5f-4da4-98bd-f6d933cc1f8f" providerId="ADAL" clId="{8D9B4C9A-CAB6-4B33-ABF9-290B9127016A}" dt="2025-08-07T14:53:00.609" v="773"/>
        <pc:sldMkLst>
          <pc:docMk/>
          <pc:sldMk cId="1537978578" sldId="394"/>
        </pc:sldMkLst>
      </pc:sldChg>
      <pc:sldChg chg="modSp add mod">
        <pc:chgData name="Dasanayake Mudiyanselage Gehan Kavinda Dasanayake" userId="69ce212a-9b5f-4da4-98bd-f6d933cc1f8f" providerId="ADAL" clId="{8D9B4C9A-CAB6-4B33-ABF9-290B9127016A}" dt="2025-08-07T14:57:48.744" v="800" actId="27636"/>
        <pc:sldMkLst>
          <pc:docMk/>
          <pc:sldMk cId="316793815" sldId="395"/>
        </pc:sldMkLst>
      </pc:sldChg>
      <pc:sldChg chg="modSp add mod ord">
        <pc:chgData name="Dasanayake Mudiyanselage Gehan Kavinda Dasanayake" userId="69ce212a-9b5f-4da4-98bd-f6d933cc1f8f" providerId="ADAL" clId="{8D9B4C9A-CAB6-4B33-ABF9-290B9127016A}" dt="2025-08-07T14:57:41.354" v="797" actId="27636"/>
        <pc:sldMkLst>
          <pc:docMk/>
          <pc:sldMk cId="3547156425" sldId="396"/>
        </pc:sldMkLst>
      </pc:sldChg>
      <pc:sldChg chg="modSp add mod ord">
        <pc:chgData name="Dasanayake Mudiyanselage Gehan Kavinda Dasanayake" userId="69ce212a-9b5f-4da4-98bd-f6d933cc1f8f" providerId="ADAL" clId="{8D9B4C9A-CAB6-4B33-ABF9-290B9127016A}" dt="2025-08-07T14:52:27.571" v="769" actId="27636"/>
        <pc:sldMkLst>
          <pc:docMk/>
          <pc:sldMk cId="1626531493" sldId="397"/>
        </pc:sldMkLst>
      </pc:sldChg>
      <pc:sldChg chg="add del">
        <pc:chgData name="Dasanayake Mudiyanselage Gehan Kavinda Dasanayake" userId="69ce212a-9b5f-4da4-98bd-f6d933cc1f8f" providerId="ADAL" clId="{8D9B4C9A-CAB6-4B33-ABF9-290B9127016A}" dt="2025-08-07T14:24:11.635" v="602" actId="47"/>
        <pc:sldMkLst>
          <pc:docMk/>
          <pc:sldMk cId="2720287578" sldId="398"/>
        </pc:sldMkLst>
      </pc:sldChg>
      <pc:sldChg chg="delSp modSp add mod">
        <pc:chgData name="Dasanayake Mudiyanselage Gehan Kavinda Dasanayake" userId="69ce212a-9b5f-4da4-98bd-f6d933cc1f8f" providerId="ADAL" clId="{8D9B4C9A-CAB6-4B33-ABF9-290B9127016A}" dt="2025-08-07T14:56:56.314" v="792" actId="20577"/>
        <pc:sldMkLst>
          <pc:docMk/>
          <pc:sldMk cId="165275994" sldId="399"/>
        </pc:sldMkLst>
      </pc:sldChg>
      <pc:sldChg chg="modSp add mod">
        <pc:chgData name="Dasanayake Mudiyanselage Gehan Kavinda Dasanayake" userId="69ce212a-9b5f-4da4-98bd-f6d933cc1f8f" providerId="ADAL" clId="{8D9B4C9A-CAB6-4B33-ABF9-290B9127016A}" dt="2025-08-07T14:27:49.834" v="624" actId="20577"/>
        <pc:sldMkLst>
          <pc:docMk/>
          <pc:sldMk cId="437343537" sldId="400"/>
        </pc:sldMkLst>
      </pc:sldChg>
      <pc:sldChg chg="modSp add mod">
        <pc:chgData name="Dasanayake Mudiyanselage Gehan Kavinda Dasanayake" userId="69ce212a-9b5f-4da4-98bd-f6d933cc1f8f" providerId="ADAL" clId="{8D9B4C9A-CAB6-4B33-ABF9-290B9127016A}" dt="2025-08-07T11:26:47.416" v="252" actId="20577"/>
        <pc:sldMkLst>
          <pc:docMk/>
          <pc:sldMk cId="1608607099" sldId="401"/>
        </pc:sldMkLst>
      </pc:sldChg>
      <pc:sldChg chg="modSp add mod">
        <pc:chgData name="Dasanayake Mudiyanselage Gehan Kavinda Dasanayake" userId="69ce212a-9b5f-4da4-98bd-f6d933cc1f8f" providerId="ADAL" clId="{8D9B4C9A-CAB6-4B33-ABF9-290B9127016A}" dt="2025-08-07T11:26:58.776" v="253"/>
        <pc:sldMkLst>
          <pc:docMk/>
          <pc:sldMk cId="1284609046" sldId="402"/>
        </pc:sldMkLst>
      </pc:sldChg>
      <pc:sldChg chg="modSp add del mod">
        <pc:chgData name="Dasanayake Mudiyanselage Gehan Kavinda Dasanayake" userId="69ce212a-9b5f-4da4-98bd-f6d933cc1f8f" providerId="ADAL" clId="{8D9B4C9A-CAB6-4B33-ABF9-290B9127016A}" dt="2025-08-07T14:56:24.380" v="789" actId="47"/>
        <pc:sldMkLst>
          <pc:docMk/>
          <pc:sldMk cId="479033708" sldId="403"/>
        </pc:sldMkLst>
      </pc:sldChg>
      <pc:sldChg chg="delSp modSp add mod">
        <pc:chgData name="Dasanayake Mudiyanselage Gehan Kavinda Dasanayake" userId="69ce212a-9b5f-4da4-98bd-f6d933cc1f8f" providerId="ADAL" clId="{8D9B4C9A-CAB6-4B33-ABF9-290B9127016A}" dt="2025-08-07T14:56:18.224" v="788" actId="478"/>
        <pc:sldMkLst>
          <pc:docMk/>
          <pc:sldMk cId="708848674" sldId="404"/>
        </pc:sldMkLst>
      </pc:sldChg>
      <pc:sldChg chg="addSp delSp modSp add mod">
        <pc:chgData name="Dasanayake Mudiyanselage Gehan Kavinda Dasanayake" userId="69ce212a-9b5f-4da4-98bd-f6d933cc1f8f" providerId="ADAL" clId="{8D9B4C9A-CAB6-4B33-ABF9-290B9127016A}" dt="2025-08-07T12:59:22.853" v="483" actId="14100"/>
        <pc:sldMkLst>
          <pc:docMk/>
          <pc:sldMk cId="3487630141" sldId="405"/>
        </pc:sldMkLst>
      </pc:sldChg>
      <pc:sldChg chg="addSp modSp add mod">
        <pc:chgData name="Dasanayake Mudiyanselage Gehan Kavinda Dasanayake" userId="69ce212a-9b5f-4da4-98bd-f6d933cc1f8f" providerId="ADAL" clId="{8D9B4C9A-CAB6-4B33-ABF9-290B9127016A}" dt="2025-08-07T14:03:32.544" v="540" actId="1076"/>
        <pc:sldMkLst>
          <pc:docMk/>
          <pc:sldMk cId="1040777161" sldId="406"/>
        </pc:sldMkLst>
      </pc:sldChg>
      <pc:sldChg chg="addSp modSp add mod">
        <pc:chgData name="Dasanayake Mudiyanselage Gehan Kavinda Dasanayake" userId="69ce212a-9b5f-4da4-98bd-f6d933cc1f8f" providerId="ADAL" clId="{8D9B4C9A-CAB6-4B33-ABF9-290B9127016A}" dt="2025-08-07T13:58:44.033" v="520" actId="22"/>
        <pc:sldMkLst>
          <pc:docMk/>
          <pc:sldMk cId="2652023312" sldId="407"/>
        </pc:sldMkLst>
      </pc:sldChg>
      <pc:sldChg chg="addSp modSp add mod">
        <pc:chgData name="Dasanayake Mudiyanselage Gehan Kavinda Dasanayake" userId="69ce212a-9b5f-4da4-98bd-f6d933cc1f8f" providerId="ADAL" clId="{8D9B4C9A-CAB6-4B33-ABF9-290B9127016A}" dt="2025-08-07T13:58:59.751" v="523" actId="1076"/>
        <pc:sldMkLst>
          <pc:docMk/>
          <pc:sldMk cId="1585382657" sldId="408"/>
        </pc:sldMkLst>
      </pc:sldChg>
      <pc:sldChg chg="addSp modSp add mod">
        <pc:chgData name="Dasanayake Mudiyanselage Gehan Kavinda Dasanayake" userId="69ce212a-9b5f-4da4-98bd-f6d933cc1f8f" providerId="ADAL" clId="{8D9B4C9A-CAB6-4B33-ABF9-290B9127016A}" dt="2025-08-07T14:03:25.124" v="535" actId="20577"/>
        <pc:sldMkLst>
          <pc:docMk/>
          <pc:sldMk cId="2948449646" sldId="409"/>
        </pc:sldMkLst>
      </pc:sldChg>
      <pc:sldChg chg="delSp modSp add mod">
        <pc:chgData name="Dasanayake Mudiyanselage Gehan Kavinda Dasanayake" userId="69ce212a-9b5f-4da4-98bd-f6d933cc1f8f" providerId="ADAL" clId="{8D9B4C9A-CAB6-4B33-ABF9-290B9127016A}" dt="2025-08-07T14:34:37.650" v="637" actId="113"/>
        <pc:sldMkLst>
          <pc:docMk/>
          <pc:sldMk cId="1643616797" sldId="410"/>
        </pc:sldMkLst>
      </pc:sldChg>
      <pc:sldChg chg="modSp add mod ord">
        <pc:chgData name="Dasanayake Mudiyanselage Gehan Kavinda Dasanayake" userId="69ce212a-9b5f-4da4-98bd-f6d933cc1f8f" providerId="ADAL" clId="{8D9B4C9A-CAB6-4B33-ABF9-290B9127016A}" dt="2025-08-07T14:58:10.663" v="806"/>
        <pc:sldMkLst>
          <pc:docMk/>
          <pc:sldMk cId="3667727398" sldId="411"/>
        </pc:sldMkLst>
      </pc:sldChg>
    </pc:docChg>
  </pc:docChgLst>
  <pc:docChgLst>
    <pc:chgData name="Dasanayake Mudiyanselage Gehan Kavinda Dasanayake" userId="69ce212a-9b5f-4da4-98bd-f6d933cc1f8f" providerId="ADAL" clId="{ADE8139B-0D84-4F0D-97A6-CFD5E0E3FE35}"/>
    <pc:docChg chg="undo custSel addSld delSld modSld sldOrd">
      <pc:chgData name="Dasanayake Mudiyanselage Gehan Kavinda Dasanayake" userId="69ce212a-9b5f-4da4-98bd-f6d933cc1f8f" providerId="ADAL" clId="{ADE8139B-0D84-4F0D-97A6-CFD5E0E3FE35}" dt="2025-06-11T08:15:34.997" v="2470" actId="255"/>
      <pc:docMkLst>
        <pc:docMk/>
      </pc:docMkLst>
      <pc:sldChg chg="addSp delSp modSp mod setBg addAnim delAnim">
        <pc:chgData name="Dasanayake Mudiyanselage Gehan Kavinda Dasanayake" userId="69ce212a-9b5f-4da4-98bd-f6d933cc1f8f" providerId="ADAL" clId="{ADE8139B-0D84-4F0D-97A6-CFD5E0E3FE35}" dt="2025-06-10T21:32:18.904" v="38" actId="14826"/>
        <pc:sldMkLst>
          <pc:docMk/>
          <pc:sldMk cId="0" sldId="256"/>
        </pc:sldMkLst>
      </pc:sldChg>
      <pc:sldChg chg="addSp delSp modSp mod modNotes">
        <pc:chgData name="Dasanayake Mudiyanselage Gehan Kavinda Dasanayake" userId="69ce212a-9b5f-4da4-98bd-f6d933cc1f8f" providerId="ADAL" clId="{ADE8139B-0D84-4F0D-97A6-CFD5E0E3FE35}" dt="2025-06-10T21:34:53.139" v="88" actId="1076"/>
        <pc:sldMkLst>
          <pc:docMk/>
          <pc:sldMk cId="0" sldId="257"/>
        </pc:sldMkLst>
      </pc:sldChg>
      <pc:sldChg chg="addSp modSp mod modNotes">
        <pc:chgData name="Dasanayake Mudiyanselage Gehan Kavinda Dasanayake" userId="69ce212a-9b5f-4da4-98bd-f6d933cc1f8f" providerId="ADAL" clId="{ADE8139B-0D84-4F0D-97A6-CFD5E0E3FE35}" dt="2025-06-10T21:52:49.855" v="203" actId="1076"/>
        <pc:sldMkLst>
          <pc:docMk/>
          <pc:sldMk cId="0" sldId="258"/>
        </pc:sldMkLst>
      </pc:sldChg>
      <pc:sldChg chg="addSp delSp new mod">
        <pc:chgData name="Dasanayake Mudiyanselage Gehan Kavinda Dasanayake" userId="69ce212a-9b5f-4da4-98bd-f6d933cc1f8f" providerId="ADAL" clId="{ADE8139B-0D84-4F0D-97A6-CFD5E0E3FE35}" dt="2025-06-10T21:48:00.589" v="173" actId="478"/>
        <pc:sldMkLst>
          <pc:docMk/>
          <pc:sldMk cId="3256766513" sldId="260"/>
        </pc:sldMkLst>
      </pc:sldChg>
      <pc:sldChg chg="addSp delSp modSp add mod">
        <pc:chgData name="Dasanayake Mudiyanselage Gehan Kavinda Dasanayake" userId="69ce212a-9b5f-4da4-98bd-f6d933cc1f8f" providerId="ADAL" clId="{ADE8139B-0D84-4F0D-97A6-CFD5E0E3FE35}" dt="2025-06-11T05:30:44.025" v="1139" actId="108"/>
        <pc:sldMkLst>
          <pc:docMk/>
          <pc:sldMk cId="4140586651" sldId="261"/>
        </pc:sldMkLst>
      </pc:sldChg>
      <pc:sldChg chg="modSp add mod">
        <pc:chgData name="Dasanayake Mudiyanselage Gehan Kavinda Dasanayake" userId="69ce212a-9b5f-4da4-98bd-f6d933cc1f8f" providerId="ADAL" clId="{ADE8139B-0D84-4F0D-97A6-CFD5E0E3FE35}" dt="2025-06-10T22:27:57.503" v="398" actId="113"/>
        <pc:sldMkLst>
          <pc:docMk/>
          <pc:sldMk cId="972881096" sldId="262"/>
        </pc:sldMkLst>
      </pc:sldChg>
      <pc:sldChg chg="add del">
        <pc:chgData name="Dasanayake Mudiyanselage Gehan Kavinda Dasanayake" userId="69ce212a-9b5f-4da4-98bd-f6d933cc1f8f" providerId="ADAL" clId="{ADE8139B-0D84-4F0D-97A6-CFD5E0E3FE35}" dt="2025-06-10T21:53:11.340" v="207" actId="47"/>
        <pc:sldMkLst>
          <pc:docMk/>
          <pc:sldMk cId="1548021797" sldId="262"/>
        </pc:sldMkLst>
      </pc:sldChg>
      <pc:sldChg chg="add del">
        <pc:chgData name="Dasanayake Mudiyanselage Gehan Kavinda Dasanayake" userId="69ce212a-9b5f-4da4-98bd-f6d933cc1f8f" providerId="ADAL" clId="{ADE8139B-0D84-4F0D-97A6-CFD5E0E3FE35}" dt="2025-06-10T21:48:45.547" v="184" actId="47"/>
        <pc:sldMkLst>
          <pc:docMk/>
          <pc:sldMk cId="1691769250" sldId="262"/>
        </pc:sldMkLst>
      </pc:sldChg>
      <pc:sldChg chg="addSp delSp modSp add mod">
        <pc:chgData name="Dasanayake Mudiyanselage Gehan Kavinda Dasanayake" userId="69ce212a-9b5f-4da4-98bd-f6d933cc1f8f" providerId="ADAL" clId="{ADE8139B-0D84-4F0D-97A6-CFD5E0E3FE35}" dt="2025-06-10T22:38:19.262" v="433" actId="14100"/>
        <pc:sldMkLst>
          <pc:docMk/>
          <pc:sldMk cId="1935859598" sldId="263"/>
        </pc:sldMkLst>
      </pc:sldChg>
      <pc:sldChg chg="add del">
        <pc:chgData name="Dasanayake Mudiyanselage Gehan Kavinda Dasanayake" userId="69ce212a-9b5f-4da4-98bd-f6d933cc1f8f" providerId="ADAL" clId="{ADE8139B-0D84-4F0D-97A6-CFD5E0E3FE35}" dt="2025-06-10T21:48:46.609" v="185" actId="47"/>
        <pc:sldMkLst>
          <pc:docMk/>
          <pc:sldMk cId="2930789395" sldId="263"/>
        </pc:sldMkLst>
      </pc:sldChg>
      <pc:sldChg chg="add del">
        <pc:chgData name="Dasanayake Mudiyanselage Gehan Kavinda Dasanayake" userId="69ce212a-9b5f-4da4-98bd-f6d933cc1f8f" providerId="ADAL" clId="{ADE8139B-0D84-4F0D-97A6-CFD5E0E3FE35}" dt="2025-06-10T21:53:13.458" v="209" actId="47"/>
        <pc:sldMkLst>
          <pc:docMk/>
          <pc:sldMk cId="3558853596" sldId="263"/>
        </pc:sldMkLst>
      </pc:sldChg>
      <pc:sldChg chg="modSp add mod">
        <pc:chgData name="Dasanayake Mudiyanselage Gehan Kavinda Dasanayake" userId="69ce212a-9b5f-4da4-98bd-f6d933cc1f8f" providerId="ADAL" clId="{ADE8139B-0D84-4F0D-97A6-CFD5E0E3FE35}" dt="2025-06-10T22:27:52.143" v="396" actId="113"/>
        <pc:sldMkLst>
          <pc:docMk/>
          <pc:sldMk cId="1312201947" sldId="264"/>
        </pc:sldMkLst>
      </pc:sldChg>
      <pc:sldChg chg="add del">
        <pc:chgData name="Dasanayake Mudiyanselage Gehan Kavinda Dasanayake" userId="69ce212a-9b5f-4da4-98bd-f6d933cc1f8f" providerId="ADAL" clId="{ADE8139B-0D84-4F0D-97A6-CFD5E0E3FE35}" dt="2025-06-10T21:53:12.216" v="208" actId="47"/>
        <pc:sldMkLst>
          <pc:docMk/>
          <pc:sldMk cId="4172400419" sldId="264"/>
        </pc:sldMkLst>
      </pc:sldChg>
      <pc:sldChg chg="addSp modSp add mod">
        <pc:chgData name="Dasanayake Mudiyanselage Gehan Kavinda Dasanayake" userId="69ce212a-9b5f-4da4-98bd-f6d933cc1f8f" providerId="ADAL" clId="{ADE8139B-0D84-4F0D-97A6-CFD5E0E3FE35}" dt="2025-06-11T05:18:40.098" v="952" actId="1076"/>
        <pc:sldMkLst>
          <pc:docMk/>
          <pc:sldMk cId="4266917815" sldId="265"/>
        </pc:sldMkLst>
      </pc:sldChg>
      <pc:sldChg chg="addSp delSp modSp add mod modShow">
        <pc:chgData name="Dasanayake Mudiyanselage Gehan Kavinda Dasanayake" userId="69ce212a-9b5f-4da4-98bd-f6d933cc1f8f" providerId="ADAL" clId="{ADE8139B-0D84-4F0D-97A6-CFD5E0E3FE35}" dt="2025-06-10T23:02:24.229" v="683" actId="729"/>
        <pc:sldMkLst>
          <pc:docMk/>
          <pc:sldMk cId="3096407132" sldId="266"/>
        </pc:sldMkLst>
      </pc:sldChg>
      <pc:sldChg chg="modSp add mod">
        <pc:chgData name="Dasanayake Mudiyanselage Gehan Kavinda Dasanayake" userId="69ce212a-9b5f-4da4-98bd-f6d933cc1f8f" providerId="ADAL" clId="{ADE8139B-0D84-4F0D-97A6-CFD5E0E3FE35}" dt="2025-06-10T22:53:05.703" v="632" actId="20577"/>
        <pc:sldMkLst>
          <pc:docMk/>
          <pc:sldMk cId="3058049073" sldId="267"/>
        </pc:sldMkLst>
      </pc:sldChg>
      <pc:sldChg chg="modSp add mod">
        <pc:chgData name="Dasanayake Mudiyanselage Gehan Kavinda Dasanayake" userId="69ce212a-9b5f-4da4-98bd-f6d933cc1f8f" providerId="ADAL" clId="{ADE8139B-0D84-4F0D-97A6-CFD5E0E3FE35}" dt="2025-06-10T22:47:50.356" v="580" actId="404"/>
        <pc:sldMkLst>
          <pc:docMk/>
          <pc:sldMk cId="1982560415" sldId="268"/>
        </pc:sldMkLst>
      </pc:sldChg>
      <pc:sldChg chg="addSp delSp modSp add mod">
        <pc:chgData name="Dasanayake Mudiyanselage Gehan Kavinda Dasanayake" userId="69ce212a-9b5f-4da4-98bd-f6d933cc1f8f" providerId="ADAL" clId="{ADE8139B-0D84-4F0D-97A6-CFD5E0E3FE35}" dt="2025-06-10T22:43:47.024" v="513" actId="20577"/>
        <pc:sldMkLst>
          <pc:docMk/>
          <pc:sldMk cId="3064453424" sldId="269"/>
        </pc:sldMkLst>
      </pc:sldChg>
      <pc:sldChg chg="addSp modSp add mod">
        <pc:chgData name="Dasanayake Mudiyanselage Gehan Kavinda Dasanayake" userId="69ce212a-9b5f-4da4-98bd-f6d933cc1f8f" providerId="ADAL" clId="{ADE8139B-0D84-4F0D-97A6-CFD5E0E3FE35}" dt="2025-06-11T05:12:48.328" v="860" actId="403"/>
        <pc:sldMkLst>
          <pc:docMk/>
          <pc:sldMk cId="2347700782" sldId="270"/>
        </pc:sldMkLst>
      </pc:sldChg>
      <pc:sldChg chg="addSp modSp add mod">
        <pc:chgData name="Dasanayake Mudiyanselage Gehan Kavinda Dasanayake" userId="69ce212a-9b5f-4da4-98bd-f6d933cc1f8f" providerId="ADAL" clId="{ADE8139B-0D84-4F0D-97A6-CFD5E0E3FE35}" dt="2025-06-11T05:11:45.596" v="840" actId="113"/>
        <pc:sldMkLst>
          <pc:docMk/>
          <pc:sldMk cId="443728875" sldId="271"/>
        </pc:sldMkLst>
      </pc:sldChg>
      <pc:sldChg chg="modSp add mod">
        <pc:chgData name="Dasanayake Mudiyanselage Gehan Kavinda Dasanayake" userId="69ce212a-9b5f-4da4-98bd-f6d933cc1f8f" providerId="ADAL" clId="{ADE8139B-0D84-4F0D-97A6-CFD5E0E3FE35}" dt="2025-06-11T05:09:28.686" v="820" actId="113"/>
        <pc:sldMkLst>
          <pc:docMk/>
          <pc:sldMk cId="2769081882" sldId="272"/>
        </pc:sldMkLst>
      </pc:sldChg>
      <pc:sldChg chg="addSp modSp add mod">
        <pc:chgData name="Dasanayake Mudiyanselage Gehan Kavinda Dasanayake" userId="69ce212a-9b5f-4da4-98bd-f6d933cc1f8f" providerId="ADAL" clId="{ADE8139B-0D84-4F0D-97A6-CFD5E0E3FE35}" dt="2025-06-11T05:07:34.544" v="802" actId="403"/>
        <pc:sldMkLst>
          <pc:docMk/>
          <pc:sldMk cId="1320184318" sldId="273"/>
        </pc:sldMkLst>
      </pc:sldChg>
      <pc:sldChg chg="addSp modSp add mod">
        <pc:chgData name="Dasanayake Mudiyanselage Gehan Kavinda Dasanayake" userId="69ce212a-9b5f-4da4-98bd-f6d933cc1f8f" providerId="ADAL" clId="{ADE8139B-0D84-4F0D-97A6-CFD5E0E3FE35}" dt="2025-06-10T22:56:41.501" v="662" actId="1076"/>
        <pc:sldMkLst>
          <pc:docMk/>
          <pc:sldMk cId="4061348797" sldId="274"/>
        </pc:sldMkLst>
      </pc:sldChg>
      <pc:sldChg chg="addSp modSp add del">
        <pc:chgData name="Dasanayake Mudiyanselage Gehan Kavinda Dasanayake" userId="69ce212a-9b5f-4da4-98bd-f6d933cc1f8f" providerId="ADAL" clId="{ADE8139B-0D84-4F0D-97A6-CFD5E0E3FE35}" dt="2025-06-10T23:27:05.975" v="757" actId="47"/>
        <pc:sldMkLst>
          <pc:docMk/>
          <pc:sldMk cId="4182653889" sldId="275"/>
        </pc:sldMkLst>
      </pc:sldChg>
      <pc:sldChg chg="addSp delSp modSp add mod replId">
        <pc:chgData name="Dasanayake Mudiyanselage Gehan Kavinda Dasanayake" userId="69ce212a-9b5f-4da4-98bd-f6d933cc1f8f" providerId="ADAL" clId="{ADE8139B-0D84-4F0D-97A6-CFD5E0E3FE35}" dt="2025-06-11T05:27:23.457" v="1101" actId="1076"/>
        <pc:sldMkLst>
          <pc:docMk/>
          <pc:sldMk cId="950398205" sldId="276"/>
        </pc:sldMkLst>
      </pc:sldChg>
      <pc:sldChg chg="addSp modSp add mod replId">
        <pc:chgData name="Dasanayake Mudiyanselage Gehan Kavinda Dasanayake" userId="69ce212a-9b5f-4da4-98bd-f6d933cc1f8f" providerId="ADAL" clId="{ADE8139B-0D84-4F0D-97A6-CFD5E0E3FE35}" dt="2025-06-11T06:48:48.346" v="1817" actId="20577"/>
        <pc:sldMkLst>
          <pc:docMk/>
          <pc:sldMk cId="2739069809" sldId="277"/>
        </pc:sldMkLst>
      </pc:sldChg>
      <pc:sldChg chg="addSp delSp modSp add mod">
        <pc:chgData name="Dasanayake Mudiyanselage Gehan Kavinda Dasanayake" userId="69ce212a-9b5f-4da4-98bd-f6d933cc1f8f" providerId="ADAL" clId="{ADE8139B-0D84-4F0D-97A6-CFD5E0E3FE35}" dt="2025-06-11T05:52:23.013" v="1374" actId="20577"/>
        <pc:sldMkLst>
          <pc:docMk/>
          <pc:sldMk cId="597504468" sldId="278"/>
        </pc:sldMkLst>
      </pc:sldChg>
      <pc:sldChg chg="add del replId">
        <pc:chgData name="Dasanayake Mudiyanselage Gehan Kavinda Dasanayake" userId="69ce212a-9b5f-4da4-98bd-f6d933cc1f8f" providerId="ADAL" clId="{ADE8139B-0D84-4F0D-97A6-CFD5E0E3FE35}" dt="2025-06-11T05:46:51.059" v="1311" actId="47"/>
        <pc:sldMkLst>
          <pc:docMk/>
          <pc:sldMk cId="3402376854" sldId="279"/>
        </pc:sldMkLst>
      </pc:sldChg>
      <pc:sldChg chg="add del replId">
        <pc:chgData name="Dasanayake Mudiyanselage Gehan Kavinda Dasanayake" userId="69ce212a-9b5f-4da4-98bd-f6d933cc1f8f" providerId="ADAL" clId="{ADE8139B-0D84-4F0D-97A6-CFD5E0E3FE35}" dt="2025-06-11T05:46:52.208" v="1312" actId="47"/>
        <pc:sldMkLst>
          <pc:docMk/>
          <pc:sldMk cId="2672475646" sldId="280"/>
        </pc:sldMkLst>
      </pc:sldChg>
      <pc:sldChg chg="addSp delSp modSp add mod">
        <pc:chgData name="Dasanayake Mudiyanselage Gehan Kavinda Dasanayake" userId="69ce212a-9b5f-4da4-98bd-f6d933cc1f8f" providerId="ADAL" clId="{ADE8139B-0D84-4F0D-97A6-CFD5E0E3FE35}" dt="2025-06-11T05:26:55.594" v="1099" actId="255"/>
        <pc:sldMkLst>
          <pc:docMk/>
          <pc:sldMk cId="1728632092" sldId="281"/>
        </pc:sldMkLst>
      </pc:sldChg>
      <pc:sldChg chg="addSp delSp modSp add mod">
        <pc:chgData name="Dasanayake Mudiyanselage Gehan Kavinda Dasanayake" userId="69ce212a-9b5f-4da4-98bd-f6d933cc1f8f" providerId="ADAL" clId="{ADE8139B-0D84-4F0D-97A6-CFD5E0E3FE35}" dt="2025-06-11T06:07:50.580" v="1519" actId="20577"/>
        <pc:sldMkLst>
          <pc:docMk/>
          <pc:sldMk cId="1673769447" sldId="282"/>
        </pc:sldMkLst>
      </pc:sldChg>
      <pc:sldChg chg="addSp delSp modSp add mod">
        <pc:chgData name="Dasanayake Mudiyanselage Gehan Kavinda Dasanayake" userId="69ce212a-9b5f-4da4-98bd-f6d933cc1f8f" providerId="ADAL" clId="{ADE8139B-0D84-4F0D-97A6-CFD5E0E3FE35}" dt="2025-06-11T05:52:33.913" v="1380" actId="20577"/>
        <pc:sldMkLst>
          <pc:docMk/>
          <pc:sldMk cId="1839652365" sldId="283"/>
        </pc:sldMkLst>
      </pc:sldChg>
      <pc:sldChg chg="addSp delSp modSp add mod">
        <pc:chgData name="Dasanayake Mudiyanselage Gehan Kavinda Dasanayake" userId="69ce212a-9b5f-4da4-98bd-f6d933cc1f8f" providerId="ADAL" clId="{ADE8139B-0D84-4F0D-97A6-CFD5E0E3FE35}" dt="2025-06-11T05:54:15.413" v="1402" actId="20577"/>
        <pc:sldMkLst>
          <pc:docMk/>
          <pc:sldMk cId="375489728" sldId="284"/>
        </pc:sldMkLst>
      </pc:sldChg>
      <pc:sldChg chg="addSp delSp modSp add mod ord">
        <pc:chgData name="Dasanayake Mudiyanselage Gehan Kavinda Dasanayake" userId="69ce212a-9b5f-4da4-98bd-f6d933cc1f8f" providerId="ADAL" clId="{ADE8139B-0D84-4F0D-97A6-CFD5E0E3FE35}" dt="2025-06-11T05:52:30.084" v="1377" actId="20577"/>
        <pc:sldMkLst>
          <pc:docMk/>
          <pc:sldMk cId="3923815228" sldId="285"/>
        </pc:sldMkLst>
      </pc:sldChg>
      <pc:sldChg chg="addSp delSp modSp add del mod">
        <pc:chgData name="Dasanayake Mudiyanselage Gehan Kavinda Dasanayake" userId="69ce212a-9b5f-4da4-98bd-f6d933cc1f8f" providerId="ADAL" clId="{ADE8139B-0D84-4F0D-97A6-CFD5E0E3FE35}" dt="2025-06-11T06:36:45.059" v="1675" actId="47"/>
        <pc:sldMkLst>
          <pc:docMk/>
          <pc:sldMk cId="2969398672" sldId="286"/>
        </pc:sldMkLst>
      </pc:sldChg>
      <pc:sldChg chg="modSp add mod">
        <pc:chgData name="Dasanayake Mudiyanselage Gehan Kavinda Dasanayake" userId="69ce212a-9b5f-4da4-98bd-f6d933cc1f8f" providerId="ADAL" clId="{ADE8139B-0D84-4F0D-97A6-CFD5E0E3FE35}" dt="2025-06-11T06:36:51.708" v="1678" actId="20577"/>
        <pc:sldMkLst>
          <pc:docMk/>
          <pc:sldMk cId="476455410" sldId="287"/>
        </pc:sldMkLst>
      </pc:sldChg>
      <pc:sldChg chg="addSp delSp modSp add mod">
        <pc:chgData name="Dasanayake Mudiyanselage Gehan Kavinda Dasanayake" userId="69ce212a-9b5f-4da4-98bd-f6d933cc1f8f" providerId="ADAL" clId="{ADE8139B-0D84-4F0D-97A6-CFD5E0E3FE35}" dt="2025-06-11T06:47:07.695" v="1802"/>
        <pc:sldMkLst>
          <pc:docMk/>
          <pc:sldMk cId="1881091146" sldId="288"/>
        </pc:sldMkLst>
      </pc:sldChg>
      <pc:sldChg chg="addSp delSp modSp add mod">
        <pc:chgData name="Dasanayake Mudiyanselage Gehan Kavinda Dasanayake" userId="69ce212a-9b5f-4da4-98bd-f6d933cc1f8f" providerId="ADAL" clId="{ADE8139B-0D84-4F0D-97A6-CFD5E0E3FE35}" dt="2025-06-11T06:16:31.662" v="1597" actId="120"/>
        <pc:sldMkLst>
          <pc:docMk/>
          <pc:sldMk cId="4117571524" sldId="289"/>
        </pc:sldMkLst>
      </pc:sldChg>
      <pc:sldChg chg="addSp delSp modSp add mod">
        <pc:chgData name="Dasanayake Mudiyanselage Gehan Kavinda Dasanayake" userId="69ce212a-9b5f-4da4-98bd-f6d933cc1f8f" providerId="ADAL" clId="{ADE8139B-0D84-4F0D-97A6-CFD5E0E3FE35}" dt="2025-06-11T06:50:21.490" v="1825"/>
        <pc:sldMkLst>
          <pc:docMk/>
          <pc:sldMk cId="961710268" sldId="290"/>
        </pc:sldMkLst>
      </pc:sldChg>
      <pc:sldChg chg="addSp delSp modSp add mod">
        <pc:chgData name="Dasanayake Mudiyanselage Gehan Kavinda Dasanayake" userId="69ce212a-9b5f-4da4-98bd-f6d933cc1f8f" providerId="ADAL" clId="{ADE8139B-0D84-4F0D-97A6-CFD5E0E3FE35}" dt="2025-06-11T06:41:57.069" v="1765" actId="14734"/>
        <pc:sldMkLst>
          <pc:docMk/>
          <pc:sldMk cId="1516017398" sldId="291"/>
        </pc:sldMkLst>
      </pc:sldChg>
      <pc:sldChg chg="modSp add mod ord">
        <pc:chgData name="Dasanayake Mudiyanselage Gehan Kavinda Dasanayake" userId="69ce212a-9b5f-4da4-98bd-f6d933cc1f8f" providerId="ADAL" clId="{ADE8139B-0D84-4F0D-97A6-CFD5E0E3FE35}" dt="2025-06-11T06:39:51.416" v="1738"/>
        <pc:sldMkLst>
          <pc:docMk/>
          <pc:sldMk cId="150349409" sldId="292"/>
        </pc:sldMkLst>
      </pc:sldChg>
      <pc:sldChg chg="addSp modSp add mod ord">
        <pc:chgData name="Dasanayake Mudiyanselage Gehan Kavinda Dasanayake" userId="69ce212a-9b5f-4da4-98bd-f6d933cc1f8f" providerId="ADAL" clId="{ADE8139B-0D84-4F0D-97A6-CFD5E0E3FE35}" dt="2025-06-11T06:45:35.816" v="1799" actId="20577"/>
        <pc:sldMkLst>
          <pc:docMk/>
          <pc:sldMk cId="4059362565" sldId="293"/>
        </pc:sldMkLst>
      </pc:sldChg>
      <pc:sldChg chg="modSp add del mod">
        <pc:chgData name="Dasanayake Mudiyanselage Gehan Kavinda Dasanayake" userId="69ce212a-9b5f-4da4-98bd-f6d933cc1f8f" providerId="ADAL" clId="{ADE8139B-0D84-4F0D-97A6-CFD5E0E3FE35}" dt="2025-06-11T06:48:05.376" v="1808" actId="47"/>
        <pc:sldMkLst>
          <pc:docMk/>
          <pc:sldMk cId="1442749316" sldId="294"/>
        </pc:sldMkLst>
      </pc:sldChg>
      <pc:sldChg chg="addSp delSp modSp add mod">
        <pc:chgData name="Dasanayake Mudiyanselage Gehan Kavinda Dasanayake" userId="69ce212a-9b5f-4da4-98bd-f6d933cc1f8f" providerId="ADAL" clId="{ADE8139B-0D84-4F0D-97A6-CFD5E0E3FE35}" dt="2025-06-11T06:52:00.290" v="1844" actId="113"/>
        <pc:sldMkLst>
          <pc:docMk/>
          <pc:sldMk cId="3391236456" sldId="294"/>
        </pc:sldMkLst>
      </pc:sldChg>
      <pc:sldChg chg="addSp delSp modSp add mod">
        <pc:chgData name="Dasanayake Mudiyanselage Gehan Kavinda Dasanayake" userId="69ce212a-9b5f-4da4-98bd-f6d933cc1f8f" providerId="ADAL" clId="{ADE8139B-0D84-4F0D-97A6-CFD5E0E3FE35}" dt="2025-06-11T06:54:09.470" v="1868" actId="113"/>
        <pc:sldMkLst>
          <pc:docMk/>
          <pc:sldMk cId="3515910290" sldId="295"/>
        </pc:sldMkLst>
      </pc:sldChg>
      <pc:sldChg chg="addSp delSp modSp add mod">
        <pc:chgData name="Dasanayake Mudiyanselage Gehan Kavinda Dasanayake" userId="69ce212a-9b5f-4da4-98bd-f6d933cc1f8f" providerId="ADAL" clId="{ADE8139B-0D84-4F0D-97A6-CFD5E0E3FE35}" dt="2025-06-11T07:46:13.487" v="2078"/>
        <pc:sldMkLst>
          <pc:docMk/>
          <pc:sldMk cId="2315146471" sldId="296"/>
        </pc:sldMkLst>
      </pc:sldChg>
      <pc:sldChg chg="addSp delSp modSp add mod">
        <pc:chgData name="Dasanayake Mudiyanselage Gehan Kavinda Dasanayake" userId="69ce212a-9b5f-4da4-98bd-f6d933cc1f8f" providerId="ADAL" clId="{ADE8139B-0D84-4F0D-97A6-CFD5E0E3FE35}" dt="2025-06-11T07:36:26.370" v="1963" actId="1037"/>
        <pc:sldMkLst>
          <pc:docMk/>
          <pc:sldMk cId="885409873" sldId="297"/>
        </pc:sldMkLst>
      </pc:sldChg>
      <pc:sldChg chg="addSp delSp modSp add mod">
        <pc:chgData name="Dasanayake Mudiyanselage Gehan Kavinda Dasanayake" userId="69ce212a-9b5f-4da4-98bd-f6d933cc1f8f" providerId="ADAL" clId="{ADE8139B-0D84-4F0D-97A6-CFD5E0E3FE35}" dt="2025-06-11T07:38:30.544" v="1997" actId="403"/>
        <pc:sldMkLst>
          <pc:docMk/>
          <pc:sldMk cId="3862920432" sldId="298"/>
        </pc:sldMkLst>
      </pc:sldChg>
      <pc:sldChg chg="modSp add mod">
        <pc:chgData name="Dasanayake Mudiyanselage Gehan Kavinda Dasanayake" userId="69ce212a-9b5f-4da4-98bd-f6d933cc1f8f" providerId="ADAL" clId="{ADE8139B-0D84-4F0D-97A6-CFD5E0E3FE35}" dt="2025-06-11T07:47:22.916" v="2094" actId="12"/>
        <pc:sldMkLst>
          <pc:docMk/>
          <pc:sldMk cId="4236033799" sldId="299"/>
        </pc:sldMkLst>
      </pc:sldChg>
      <pc:sldChg chg="addSp modSp add mod">
        <pc:chgData name="Dasanayake Mudiyanselage Gehan Kavinda Dasanayake" userId="69ce212a-9b5f-4da4-98bd-f6d933cc1f8f" providerId="ADAL" clId="{ADE8139B-0D84-4F0D-97A6-CFD5E0E3FE35}" dt="2025-06-11T07:40:22.268" v="2022" actId="313"/>
        <pc:sldMkLst>
          <pc:docMk/>
          <pc:sldMk cId="3854780797" sldId="300"/>
        </pc:sldMkLst>
      </pc:sldChg>
      <pc:sldChg chg="modSp add mod">
        <pc:chgData name="Dasanayake Mudiyanselage Gehan Kavinda Dasanayake" userId="69ce212a-9b5f-4da4-98bd-f6d933cc1f8f" providerId="ADAL" clId="{ADE8139B-0D84-4F0D-97A6-CFD5E0E3FE35}" dt="2025-06-11T07:42:50.975" v="2069" actId="12"/>
        <pc:sldMkLst>
          <pc:docMk/>
          <pc:sldMk cId="956034298" sldId="301"/>
        </pc:sldMkLst>
      </pc:sldChg>
      <pc:sldChg chg="addSp modSp add mod">
        <pc:chgData name="Dasanayake Mudiyanselage Gehan Kavinda Dasanayake" userId="69ce212a-9b5f-4da4-98bd-f6d933cc1f8f" providerId="ADAL" clId="{ADE8139B-0D84-4F0D-97A6-CFD5E0E3FE35}" dt="2025-06-11T07:51:10.853" v="2140" actId="404"/>
        <pc:sldMkLst>
          <pc:docMk/>
          <pc:sldMk cId="2876560607" sldId="302"/>
        </pc:sldMkLst>
      </pc:sldChg>
      <pc:sldChg chg="addSp delSp modSp add mod">
        <pc:chgData name="Dasanayake Mudiyanselage Gehan Kavinda Dasanayake" userId="69ce212a-9b5f-4da4-98bd-f6d933cc1f8f" providerId="ADAL" clId="{ADE8139B-0D84-4F0D-97A6-CFD5E0E3FE35}" dt="2025-06-11T07:58:28.850" v="2223" actId="14100"/>
        <pc:sldMkLst>
          <pc:docMk/>
          <pc:sldMk cId="2510069378" sldId="303"/>
        </pc:sldMkLst>
      </pc:sldChg>
      <pc:sldChg chg="addSp modSp add mod">
        <pc:chgData name="Dasanayake Mudiyanselage Gehan Kavinda Dasanayake" userId="69ce212a-9b5f-4da4-98bd-f6d933cc1f8f" providerId="ADAL" clId="{ADE8139B-0D84-4F0D-97A6-CFD5E0E3FE35}" dt="2025-06-11T07:59:59.556" v="2266" actId="20577"/>
        <pc:sldMkLst>
          <pc:docMk/>
          <pc:sldMk cId="2052445999" sldId="304"/>
        </pc:sldMkLst>
      </pc:sldChg>
      <pc:sldChg chg="addSp delSp modSp add mod replId">
        <pc:chgData name="Dasanayake Mudiyanselage Gehan Kavinda Dasanayake" userId="69ce212a-9b5f-4da4-98bd-f6d933cc1f8f" providerId="ADAL" clId="{ADE8139B-0D84-4F0D-97A6-CFD5E0E3FE35}" dt="2025-06-11T08:05:05.045" v="2329" actId="1076"/>
        <pc:sldMkLst>
          <pc:docMk/>
          <pc:sldMk cId="2026317830" sldId="305"/>
        </pc:sldMkLst>
      </pc:sldChg>
      <pc:sldChg chg="modSp add mod">
        <pc:chgData name="Dasanayake Mudiyanselage Gehan Kavinda Dasanayake" userId="69ce212a-9b5f-4da4-98bd-f6d933cc1f8f" providerId="ADAL" clId="{ADE8139B-0D84-4F0D-97A6-CFD5E0E3FE35}" dt="2025-06-11T08:07:55.783" v="2351" actId="108"/>
        <pc:sldMkLst>
          <pc:docMk/>
          <pc:sldMk cId="169059368" sldId="306"/>
        </pc:sldMkLst>
      </pc:sldChg>
      <pc:sldChg chg="add del replId">
        <pc:chgData name="Dasanayake Mudiyanselage Gehan Kavinda Dasanayake" userId="69ce212a-9b5f-4da4-98bd-f6d933cc1f8f" providerId="ADAL" clId="{ADE8139B-0D84-4F0D-97A6-CFD5E0E3FE35}" dt="2025-06-11T08:08:18.852" v="2352" actId="47"/>
        <pc:sldMkLst>
          <pc:docMk/>
          <pc:sldMk cId="1196066825" sldId="307"/>
        </pc:sldMkLst>
      </pc:sldChg>
      <pc:sldChg chg="add del replId">
        <pc:chgData name="Dasanayake Mudiyanselage Gehan Kavinda Dasanayake" userId="69ce212a-9b5f-4da4-98bd-f6d933cc1f8f" providerId="ADAL" clId="{ADE8139B-0D84-4F0D-97A6-CFD5E0E3FE35}" dt="2025-06-11T08:08:21.410" v="2353" actId="47"/>
        <pc:sldMkLst>
          <pc:docMk/>
          <pc:sldMk cId="1690995474" sldId="308"/>
        </pc:sldMkLst>
      </pc:sldChg>
      <pc:sldChg chg="add del replId">
        <pc:chgData name="Dasanayake Mudiyanselage Gehan Kavinda Dasanayake" userId="69ce212a-9b5f-4da4-98bd-f6d933cc1f8f" providerId="ADAL" clId="{ADE8139B-0D84-4F0D-97A6-CFD5E0E3FE35}" dt="2025-06-11T08:08:23.029" v="2354" actId="47"/>
        <pc:sldMkLst>
          <pc:docMk/>
          <pc:sldMk cId="1146054625" sldId="309"/>
        </pc:sldMkLst>
      </pc:sldChg>
      <pc:sldChg chg="delSp modSp add mod">
        <pc:chgData name="Dasanayake Mudiyanselage Gehan Kavinda Dasanayake" userId="69ce212a-9b5f-4da4-98bd-f6d933cc1f8f" providerId="ADAL" clId="{ADE8139B-0D84-4F0D-97A6-CFD5E0E3FE35}" dt="2025-06-11T08:01:15.529" v="2294" actId="27636"/>
        <pc:sldMkLst>
          <pc:docMk/>
          <pc:sldMk cId="247385388" sldId="310"/>
        </pc:sldMkLst>
      </pc:sldChg>
      <pc:sldChg chg="modSp add mod">
        <pc:chgData name="Dasanayake Mudiyanselage Gehan Kavinda Dasanayake" userId="69ce212a-9b5f-4da4-98bd-f6d933cc1f8f" providerId="ADAL" clId="{ADE8139B-0D84-4F0D-97A6-CFD5E0E3FE35}" dt="2025-06-11T08:12:33.246" v="2430" actId="113"/>
        <pc:sldMkLst>
          <pc:docMk/>
          <pc:sldMk cId="458714833" sldId="311"/>
        </pc:sldMkLst>
      </pc:sldChg>
      <pc:sldChg chg="modSp add mod">
        <pc:chgData name="Dasanayake Mudiyanselage Gehan Kavinda Dasanayake" userId="69ce212a-9b5f-4da4-98bd-f6d933cc1f8f" providerId="ADAL" clId="{ADE8139B-0D84-4F0D-97A6-CFD5E0E3FE35}" dt="2025-06-11T08:13:01.286" v="2433" actId="113"/>
        <pc:sldMkLst>
          <pc:docMk/>
          <pc:sldMk cId="1539119731" sldId="312"/>
        </pc:sldMkLst>
      </pc:sldChg>
      <pc:sldChg chg="modSp add mod">
        <pc:chgData name="Dasanayake Mudiyanselage Gehan Kavinda Dasanayake" userId="69ce212a-9b5f-4da4-98bd-f6d933cc1f8f" providerId="ADAL" clId="{ADE8139B-0D84-4F0D-97A6-CFD5E0E3FE35}" dt="2025-06-11T08:13:21.607" v="2439" actId="113"/>
        <pc:sldMkLst>
          <pc:docMk/>
          <pc:sldMk cId="2850236416" sldId="313"/>
        </pc:sldMkLst>
      </pc:sldChg>
      <pc:sldChg chg="add del">
        <pc:chgData name="Dasanayake Mudiyanselage Gehan Kavinda Dasanayake" userId="69ce212a-9b5f-4da4-98bd-f6d933cc1f8f" providerId="ADAL" clId="{ADE8139B-0D84-4F0D-97A6-CFD5E0E3FE35}" dt="2025-06-11T08:13:42.177" v="2440" actId="47"/>
        <pc:sldMkLst>
          <pc:docMk/>
          <pc:sldMk cId="4229523300" sldId="314"/>
        </pc:sldMkLst>
      </pc:sldChg>
      <pc:sldChg chg="modSp add mod">
        <pc:chgData name="Dasanayake Mudiyanselage Gehan Kavinda Dasanayake" userId="69ce212a-9b5f-4da4-98bd-f6d933cc1f8f" providerId="ADAL" clId="{ADE8139B-0D84-4F0D-97A6-CFD5E0E3FE35}" dt="2025-06-11T08:14:17.396" v="2449" actId="20577"/>
        <pc:sldMkLst>
          <pc:docMk/>
          <pc:sldMk cId="2225273368" sldId="315"/>
        </pc:sldMkLst>
      </pc:sldChg>
      <pc:sldChg chg="modSp add mod">
        <pc:chgData name="Dasanayake Mudiyanselage Gehan Kavinda Dasanayake" userId="69ce212a-9b5f-4da4-98bd-f6d933cc1f8f" providerId="ADAL" clId="{ADE8139B-0D84-4F0D-97A6-CFD5E0E3FE35}" dt="2025-06-11T08:15:34.997" v="2470" actId="255"/>
        <pc:sldMkLst>
          <pc:docMk/>
          <pc:sldMk cId="3457840337" sldId="316"/>
        </pc:sldMkLst>
      </pc:sldChg>
    </pc:docChg>
  </pc:docChgLst>
  <pc:docChgLst>
    <pc:chgData name="Dasanayake Mudiyanselage Gehan Kavinda Dasanayake (Stud.)" userId="69ce212a-9b5f-4da4-98bd-f6d933cc1f8f" providerId="ADAL" clId="{BC410251-5928-4BAE-B7AC-7D8E20F46018}"/>
    <pc:docChg chg="undo custSel addSld modSld sldOrd">
      <pc:chgData name="Dasanayake Mudiyanselage Gehan Kavinda Dasanayake (Stud.)" userId="69ce212a-9b5f-4da4-98bd-f6d933cc1f8f" providerId="ADAL" clId="{BC410251-5928-4BAE-B7AC-7D8E20F46018}" dt="2025-07-16T08:48:21.279" v="338" actId="20577"/>
      <pc:docMkLst>
        <pc:docMk/>
      </pc:docMkLst>
      <pc:sldChg chg="modSp mod">
        <pc:chgData name="Dasanayake Mudiyanselage Gehan Kavinda Dasanayake (Stud.)" userId="69ce212a-9b5f-4da4-98bd-f6d933cc1f8f" providerId="ADAL" clId="{BC410251-5928-4BAE-B7AC-7D8E20F46018}" dt="2025-07-16T08:20:57.317" v="202" actId="6549"/>
        <pc:sldMkLst>
          <pc:docMk/>
          <pc:sldMk cId="2609274606" sldId="349"/>
        </pc:sldMkLst>
      </pc:sldChg>
      <pc:sldChg chg="modSp mod">
        <pc:chgData name="Dasanayake Mudiyanselage Gehan Kavinda Dasanayake (Stud.)" userId="69ce212a-9b5f-4da4-98bd-f6d933cc1f8f" providerId="ADAL" clId="{BC410251-5928-4BAE-B7AC-7D8E20F46018}" dt="2025-07-16T08:21:25.427" v="204" actId="114"/>
        <pc:sldMkLst>
          <pc:docMk/>
          <pc:sldMk cId="1693913059" sldId="353"/>
        </pc:sldMkLst>
      </pc:sldChg>
      <pc:sldChg chg="modSp mod">
        <pc:chgData name="Dasanayake Mudiyanselage Gehan Kavinda Dasanayake (Stud.)" userId="69ce212a-9b5f-4da4-98bd-f6d933cc1f8f" providerId="ADAL" clId="{BC410251-5928-4BAE-B7AC-7D8E20F46018}" dt="2025-07-15T20:32:42.292" v="3" actId="404"/>
        <pc:sldMkLst>
          <pc:docMk/>
          <pc:sldMk cId="3726280386" sldId="354"/>
        </pc:sldMkLst>
      </pc:sldChg>
      <pc:sldChg chg="ord">
        <pc:chgData name="Dasanayake Mudiyanselage Gehan Kavinda Dasanayake (Stud.)" userId="69ce212a-9b5f-4da4-98bd-f6d933cc1f8f" providerId="ADAL" clId="{BC410251-5928-4BAE-B7AC-7D8E20F46018}" dt="2025-07-15T21:25:19.738" v="79"/>
        <pc:sldMkLst>
          <pc:docMk/>
          <pc:sldMk cId="89719533" sldId="360"/>
        </pc:sldMkLst>
      </pc:sldChg>
      <pc:sldChg chg="modSp mod">
        <pc:chgData name="Dasanayake Mudiyanselage Gehan Kavinda Dasanayake (Stud.)" userId="69ce212a-9b5f-4da4-98bd-f6d933cc1f8f" providerId="ADAL" clId="{BC410251-5928-4BAE-B7AC-7D8E20F46018}" dt="2025-07-16T08:01:43.071" v="148" actId="20577"/>
        <pc:sldMkLst>
          <pc:docMk/>
          <pc:sldMk cId="3581416447" sldId="361"/>
        </pc:sldMkLst>
      </pc:sldChg>
      <pc:sldChg chg="addSp delSp modSp mod">
        <pc:chgData name="Dasanayake Mudiyanselage Gehan Kavinda Dasanayake (Stud.)" userId="69ce212a-9b5f-4da4-98bd-f6d933cc1f8f" providerId="ADAL" clId="{BC410251-5928-4BAE-B7AC-7D8E20F46018}" dt="2025-07-15T21:58:35.109" v="103" actId="20577"/>
        <pc:sldMkLst>
          <pc:docMk/>
          <pc:sldMk cId="2435489040" sldId="365"/>
        </pc:sldMkLst>
      </pc:sldChg>
      <pc:sldChg chg="addSp delSp modSp mod">
        <pc:chgData name="Dasanayake Mudiyanselage Gehan Kavinda Dasanayake (Stud.)" userId="69ce212a-9b5f-4da4-98bd-f6d933cc1f8f" providerId="ADAL" clId="{BC410251-5928-4BAE-B7AC-7D8E20F46018}" dt="2025-07-15T21:57:25.741" v="91" actId="1076"/>
        <pc:sldMkLst>
          <pc:docMk/>
          <pc:sldMk cId="948977967" sldId="366"/>
        </pc:sldMkLst>
      </pc:sldChg>
      <pc:sldChg chg="addSp delSp modSp mod">
        <pc:chgData name="Dasanayake Mudiyanselage Gehan Kavinda Dasanayake (Stud.)" userId="69ce212a-9b5f-4da4-98bd-f6d933cc1f8f" providerId="ADAL" clId="{BC410251-5928-4BAE-B7AC-7D8E20F46018}" dt="2025-07-15T21:59:32.417" v="142" actId="20577"/>
        <pc:sldMkLst>
          <pc:docMk/>
          <pc:sldMk cId="1749538849" sldId="380"/>
        </pc:sldMkLst>
      </pc:sldChg>
      <pc:sldChg chg="addSp delSp modSp add mod ord modNotesTx">
        <pc:chgData name="Dasanayake Mudiyanselage Gehan Kavinda Dasanayake (Stud.)" userId="69ce212a-9b5f-4da4-98bd-f6d933cc1f8f" providerId="ADAL" clId="{BC410251-5928-4BAE-B7AC-7D8E20F46018}" dt="2025-07-16T08:48:06.241" v="314" actId="20577"/>
        <pc:sldMkLst>
          <pc:docMk/>
          <pc:sldMk cId="2363327279" sldId="384"/>
        </pc:sldMkLst>
      </pc:sldChg>
      <pc:sldChg chg="addSp delSp modSp add mod modNotesTx">
        <pc:chgData name="Dasanayake Mudiyanselage Gehan Kavinda Dasanayake (Stud.)" userId="69ce212a-9b5f-4da4-98bd-f6d933cc1f8f" providerId="ADAL" clId="{BC410251-5928-4BAE-B7AC-7D8E20F46018}" dt="2025-07-16T08:48:21.279" v="338" actId="20577"/>
        <pc:sldMkLst>
          <pc:docMk/>
          <pc:sldMk cId="4283276084" sldId="385"/>
        </pc:sldMkLst>
      </pc:sldChg>
      <pc:sldChg chg="addSp delSp modSp add mod modNotesTx">
        <pc:chgData name="Dasanayake Mudiyanselage Gehan Kavinda Dasanayake (Stud.)" userId="69ce212a-9b5f-4da4-98bd-f6d933cc1f8f" providerId="ADAL" clId="{BC410251-5928-4BAE-B7AC-7D8E20F46018}" dt="2025-07-16T08:47:44.321" v="276" actId="20577"/>
        <pc:sldMkLst>
          <pc:docMk/>
          <pc:sldMk cId="3027352371" sldId="386"/>
        </pc:sldMkLst>
      </pc:sldChg>
      <pc:sldChg chg="modSp add mod modNotesTx">
        <pc:chgData name="Dasanayake Mudiyanselage Gehan Kavinda Dasanayake (Stud.)" userId="69ce212a-9b5f-4da4-98bd-f6d933cc1f8f" providerId="ADAL" clId="{BC410251-5928-4BAE-B7AC-7D8E20F46018}" dt="2025-07-16T08:47:55.034" v="292" actId="20577"/>
        <pc:sldMkLst>
          <pc:docMk/>
          <pc:sldMk cId="2906093271" sldId="387"/>
        </pc:sldMkLst>
      </pc:sldChg>
    </pc:docChg>
  </pc:docChgLst>
  <pc:docChgLst>
    <pc:chgData name="Dasanayake Mudiyanselage Gehan Kavinda Dasanayake (Stud.)" userId="69ce212a-9b5f-4da4-98bd-f6d933cc1f8f" providerId="ADAL" clId="{BCF6BA87-4206-4DD2-89CA-628C4BC1EF69}"/>
    <pc:docChg chg="modSld">
      <pc:chgData name="Dasanayake Mudiyanselage Gehan Kavinda Dasanayake (Stud.)" userId="69ce212a-9b5f-4da4-98bd-f6d933cc1f8f" providerId="ADAL" clId="{BCF6BA87-4206-4DD2-89CA-628C4BC1EF69}" dt="2025-07-09T06:58:50.930" v="20" actId="1035"/>
      <pc:docMkLst>
        <pc:docMk/>
      </pc:docMkLst>
      <pc:sldChg chg="modSp mod">
        <pc:chgData name="Dasanayake Mudiyanselage Gehan Kavinda Dasanayake (Stud.)" userId="69ce212a-9b5f-4da4-98bd-f6d933cc1f8f" providerId="ADAL" clId="{BCF6BA87-4206-4DD2-89CA-628C4BC1EF69}" dt="2025-07-09T06:58:50.930" v="20" actId="1035"/>
        <pc:sldMkLst>
          <pc:docMk/>
          <pc:sldMk cId="1693913059" sldId="353"/>
        </pc:sldMkLst>
      </pc:sldChg>
    </pc:docChg>
  </pc:docChgLst>
  <pc:docChgLst>
    <pc:chgData name="Dasanayake Mudiyanselage Gehan Kavinda Dasanayake (Stud.)" userId="69ce212a-9b5f-4da4-98bd-f6d933cc1f8f" providerId="ADAL" clId="{D228A925-516F-45B9-BA71-E2704FA217AC}"/>
    <pc:docChg chg="undo custSel addSld delSld modSld">
      <pc:chgData name="Dasanayake Mudiyanselage Gehan Kavinda Dasanayake (Stud.)" userId="69ce212a-9b5f-4da4-98bd-f6d933cc1f8f" providerId="ADAL" clId="{D228A925-516F-45B9-BA71-E2704FA217AC}" dt="2025-08-18T11:31:10.543" v="342" actId="2710"/>
      <pc:docMkLst>
        <pc:docMk/>
      </pc:docMkLst>
      <pc:sldChg chg="modNotesTx">
        <pc:chgData name="Dasanayake Mudiyanselage Gehan Kavinda Dasanayake (Stud.)" userId="69ce212a-9b5f-4da4-98bd-f6d933cc1f8f" providerId="ADAL" clId="{D228A925-516F-45B9-BA71-E2704FA217AC}" dt="2025-08-17T10:24:50.845" v="0" actId="6549"/>
        <pc:sldMkLst>
          <pc:docMk/>
          <pc:sldMk cId="0" sldId="257"/>
        </pc:sldMkLst>
      </pc:sldChg>
      <pc:sldChg chg="modNotesTx">
        <pc:chgData name="Dasanayake Mudiyanselage Gehan Kavinda Dasanayake (Stud.)" userId="69ce212a-9b5f-4da4-98bd-f6d933cc1f8f" providerId="ADAL" clId="{D228A925-516F-45B9-BA71-E2704FA217AC}" dt="2025-08-18T07:00:04.557" v="47" actId="20577"/>
        <pc:sldMkLst>
          <pc:docMk/>
          <pc:sldMk cId="2558031619" sldId="350"/>
        </pc:sldMkLst>
      </pc:sldChg>
      <pc:sldChg chg="add del modNotesTx">
        <pc:chgData name="Dasanayake Mudiyanselage Gehan Kavinda Dasanayake (Stud.)" userId="69ce212a-9b5f-4da4-98bd-f6d933cc1f8f" providerId="ADAL" clId="{D228A925-516F-45B9-BA71-E2704FA217AC}" dt="2025-08-18T07:01:28.799" v="51" actId="20577"/>
        <pc:sldMkLst>
          <pc:docMk/>
          <pc:sldMk cId="3726280386" sldId="354"/>
        </pc:sldMkLst>
      </pc:sldChg>
      <pc:sldChg chg="modNotesTx">
        <pc:chgData name="Dasanayake Mudiyanselage Gehan Kavinda Dasanayake (Stud.)" userId="69ce212a-9b5f-4da4-98bd-f6d933cc1f8f" providerId="ADAL" clId="{D228A925-516F-45B9-BA71-E2704FA217AC}" dt="2025-08-18T07:19:57.999" v="126" actId="20577"/>
        <pc:sldMkLst>
          <pc:docMk/>
          <pc:sldMk cId="2910219850" sldId="383"/>
        </pc:sldMkLst>
      </pc:sldChg>
      <pc:sldChg chg="addSp modSp modAnim modNotesTx">
        <pc:chgData name="Dasanayake Mudiyanselage Gehan Kavinda Dasanayake (Stud.)" userId="69ce212a-9b5f-4da4-98bd-f6d933cc1f8f" providerId="ADAL" clId="{D228A925-516F-45B9-BA71-E2704FA217AC}" dt="2025-08-18T07:27:20.724" v="155"/>
        <pc:sldMkLst>
          <pc:docMk/>
          <pc:sldMk cId="3536162541" sldId="384"/>
        </pc:sldMkLst>
      </pc:sldChg>
      <pc:sldChg chg="modNotesTx">
        <pc:chgData name="Dasanayake Mudiyanselage Gehan Kavinda Dasanayake (Stud.)" userId="69ce212a-9b5f-4da4-98bd-f6d933cc1f8f" providerId="ADAL" clId="{D228A925-516F-45B9-BA71-E2704FA217AC}" dt="2025-08-18T07:02:38.323" v="58" actId="20577"/>
        <pc:sldMkLst>
          <pc:docMk/>
          <pc:sldMk cId="3690519232" sldId="385"/>
        </pc:sldMkLst>
      </pc:sldChg>
      <pc:sldChg chg="modNotesTx">
        <pc:chgData name="Dasanayake Mudiyanselage Gehan Kavinda Dasanayake (Stud.)" userId="69ce212a-9b5f-4da4-98bd-f6d933cc1f8f" providerId="ADAL" clId="{D228A925-516F-45B9-BA71-E2704FA217AC}" dt="2025-08-18T07:03:45.049" v="74" actId="20577"/>
        <pc:sldMkLst>
          <pc:docMk/>
          <pc:sldMk cId="307724014" sldId="386"/>
        </pc:sldMkLst>
      </pc:sldChg>
      <pc:sldChg chg="modNotesTx">
        <pc:chgData name="Dasanayake Mudiyanselage Gehan Kavinda Dasanayake (Stud.)" userId="69ce212a-9b5f-4da4-98bd-f6d933cc1f8f" providerId="ADAL" clId="{D228A925-516F-45B9-BA71-E2704FA217AC}" dt="2025-08-18T07:06:44.782" v="85" actId="20577"/>
        <pc:sldMkLst>
          <pc:docMk/>
          <pc:sldMk cId="2153729955" sldId="387"/>
        </pc:sldMkLst>
      </pc:sldChg>
      <pc:sldChg chg="modNotesTx">
        <pc:chgData name="Dasanayake Mudiyanselage Gehan Kavinda Dasanayake (Stud.)" userId="69ce212a-9b5f-4da4-98bd-f6d933cc1f8f" providerId="ADAL" clId="{D228A925-516F-45B9-BA71-E2704FA217AC}" dt="2025-08-18T07:07:17.074" v="90" actId="20577"/>
        <pc:sldMkLst>
          <pc:docMk/>
          <pc:sldMk cId="707268186" sldId="388"/>
        </pc:sldMkLst>
      </pc:sldChg>
      <pc:sldChg chg="modSp mod modNotesTx">
        <pc:chgData name="Dasanayake Mudiyanselage Gehan Kavinda Dasanayake (Stud.)" userId="69ce212a-9b5f-4da4-98bd-f6d933cc1f8f" providerId="ADAL" clId="{D228A925-516F-45B9-BA71-E2704FA217AC}" dt="2025-08-18T07:32:49.003" v="218" actId="20577"/>
        <pc:sldMkLst>
          <pc:docMk/>
          <pc:sldMk cId="1372766663" sldId="390"/>
        </pc:sldMkLst>
      </pc:sldChg>
      <pc:sldChg chg="modNotesTx">
        <pc:chgData name="Dasanayake Mudiyanselage Gehan Kavinda Dasanayake (Stud.)" userId="69ce212a-9b5f-4da4-98bd-f6d933cc1f8f" providerId="ADAL" clId="{D228A925-516F-45B9-BA71-E2704FA217AC}" dt="2025-08-18T07:08:11.617" v="100" actId="20577"/>
        <pc:sldMkLst>
          <pc:docMk/>
          <pc:sldMk cId="1098956803" sldId="391"/>
        </pc:sldMkLst>
      </pc:sldChg>
      <pc:sldChg chg="modSp mod modNotesTx">
        <pc:chgData name="Dasanayake Mudiyanselage Gehan Kavinda Dasanayake (Stud.)" userId="69ce212a-9b5f-4da4-98bd-f6d933cc1f8f" providerId="ADAL" clId="{D228A925-516F-45B9-BA71-E2704FA217AC}" dt="2025-08-18T08:50:04.031" v="333" actId="20577"/>
        <pc:sldMkLst>
          <pc:docMk/>
          <pc:sldMk cId="3052670143" sldId="392"/>
        </pc:sldMkLst>
      </pc:sldChg>
      <pc:sldChg chg="modSp mod modNotesTx">
        <pc:chgData name="Dasanayake Mudiyanselage Gehan Kavinda Dasanayake (Stud.)" userId="69ce212a-9b5f-4da4-98bd-f6d933cc1f8f" providerId="ADAL" clId="{D228A925-516F-45B9-BA71-E2704FA217AC}" dt="2025-08-18T07:37:32.243" v="276" actId="20577"/>
        <pc:sldMkLst>
          <pc:docMk/>
          <pc:sldMk cId="165275994" sldId="399"/>
        </pc:sldMkLst>
      </pc:sldChg>
      <pc:sldChg chg="modSp mod modNotesTx">
        <pc:chgData name="Dasanayake Mudiyanselage Gehan Kavinda Dasanayake (Stud.)" userId="69ce212a-9b5f-4da4-98bd-f6d933cc1f8f" providerId="ADAL" clId="{D228A925-516F-45B9-BA71-E2704FA217AC}" dt="2025-08-18T07:38:13.120" v="287"/>
        <pc:sldMkLst>
          <pc:docMk/>
          <pc:sldMk cId="437343537" sldId="400"/>
        </pc:sldMkLst>
      </pc:sldChg>
      <pc:sldChg chg="modSp mod modNotesTx">
        <pc:chgData name="Dasanayake Mudiyanselage Gehan Kavinda Dasanayake (Stud.)" userId="69ce212a-9b5f-4da4-98bd-f6d933cc1f8f" providerId="ADAL" clId="{D228A925-516F-45B9-BA71-E2704FA217AC}" dt="2025-08-18T11:31:10.543" v="342" actId="2710"/>
        <pc:sldMkLst>
          <pc:docMk/>
          <pc:sldMk cId="1284609046" sldId="402"/>
        </pc:sldMkLst>
      </pc:sldChg>
      <pc:sldChg chg="addSp modSp mod modAnim modNotesTx">
        <pc:chgData name="Dasanayake Mudiyanselage Gehan Kavinda Dasanayake (Stud.)" userId="69ce212a-9b5f-4da4-98bd-f6d933cc1f8f" providerId="ADAL" clId="{D228A925-516F-45B9-BA71-E2704FA217AC}" dt="2025-08-18T07:28:42.676" v="163"/>
        <pc:sldMkLst>
          <pc:docMk/>
          <pc:sldMk cId="1617552769" sldId="406"/>
        </pc:sldMkLst>
      </pc:sldChg>
      <pc:sldChg chg="modNotesTx">
        <pc:chgData name="Dasanayake Mudiyanselage Gehan Kavinda Dasanayake (Stud.)" userId="69ce212a-9b5f-4da4-98bd-f6d933cc1f8f" providerId="ADAL" clId="{D228A925-516F-45B9-BA71-E2704FA217AC}" dt="2025-08-18T07:00:35.149" v="49" actId="20577"/>
        <pc:sldMkLst>
          <pc:docMk/>
          <pc:sldMk cId="3593186358" sldId="411"/>
        </pc:sldMkLst>
      </pc:sldChg>
      <pc:sldChg chg="modSp mod modNotesTx">
        <pc:chgData name="Dasanayake Mudiyanselage Gehan Kavinda Dasanayake (Stud.)" userId="69ce212a-9b5f-4da4-98bd-f6d933cc1f8f" providerId="ADAL" clId="{D228A925-516F-45B9-BA71-E2704FA217AC}" dt="2025-08-18T07:24:17.771" v="153" actId="1076"/>
        <pc:sldMkLst>
          <pc:docMk/>
          <pc:sldMk cId="2114252350" sldId="419"/>
        </pc:sldMkLst>
      </pc:sldChg>
      <pc:sldChg chg="modSp mod modNotesTx">
        <pc:chgData name="Dasanayake Mudiyanselage Gehan Kavinda Dasanayake (Stud.)" userId="69ce212a-9b5f-4da4-98bd-f6d933cc1f8f" providerId="ADAL" clId="{D228A925-516F-45B9-BA71-E2704FA217AC}" dt="2025-08-18T07:22:55.057" v="142" actId="1076"/>
        <pc:sldMkLst>
          <pc:docMk/>
          <pc:sldMk cId="848026904" sldId="420"/>
        </pc:sldMkLst>
      </pc:sldChg>
      <pc:sldChg chg="modSp modNotesTx">
        <pc:chgData name="Dasanayake Mudiyanselage Gehan Kavinda Dasanayake (Stud.)" userId="69ce212a-9b5f-4da4-98bd-f6d933cc1f8f" providerId="ADAL" clId="{D228A925-516F-45B9-BA71-E2704FA217AC}" dt="2025-08-18T07:23:52.056" v="148" actId="1076"/>
        <pc:sldMkLst>
          <pc:docMk/>
          <pc:sldMk cId="3777992941" sldId="421"/>
        </pc:sldMkLst>
      </pc:sldChg>
      <pc:sldChg chg="modNotesTx">
        <pc:chgData name="Dasanayake Mudiyanselage Gehan Kavinda Dasanayake (Stud.)" userId="69ce212a-9b5f-4da4-98bd-f6d933cc1f8f" providerId="ADAL" clId="{D228A925-516F-45B9-BA71-E2704FA217AC}" dt="2025-08-18T07:17:20.066" v="107" actId="20577"/>
        <pc:sldMkLst>
          <pc:docMk/>
          <pc:sldMk cId="4213265411" sldId="422"/>
        </pc:sldMkLst>
      </pc:sldChg>
      <pc:sldChg chg="addSp modSp mod modAnim modNotesTx">
        <pc:chgData name="Dasanayake Mudiyanselage Gehan Kavinda Dasanayake (Stud.)" userId="69ce212a-9b5f-4da4-98bd-f6d933cc1f8f" providerId="ADAL" clId="{D228A925-516F-45B9-BA71-E2704FA217AC}" dt="2025-08-18T07:41:09.681" v="330" actId="14100"/>
        <pc:sldMkLst>
          <pc:docMk/>
          <pc:sldMk cId="3841707238" sldId="423"/>
        </pc:sldMkLst>
      </pc:sldChg>
      <pc:sldChg chg="modSp mod modNotesTx">
        <pc:chgData name="Dasanayake Mudiyanselage Gehan Kavinda Dasanayake (Stud.)" userId="69ce212a-9b5f-4da4-98bd-f6d933cc1f8f" providerId="ADAL" clId="{D228A925-516F-45B9-BA71-E2704FA217AC}" dt="2025-08-18T07:21:10.046" v="134" actId="114"/>
        <pc:sldMkLst>
          <pc:docMk/>
          <pc:sldMk cId="2771684831" sldId="424"/>
        </pc:sldMkLst>
      </pc:sldChg>
      <pc:sldChg chg="addSp delSp modSp mod modNotesTx">
        <pc:chgData name="Dasanayake Mudiyanselage Gehan Kavinda Dasanayake (Stud.)" userId="69ce212a-9b5f-4da4-98bd-f6d933cc1f8f" providerId="ADAL" clId="{D228A925-516F-45B9-BA71-E2704FA217AC}" dt="2025-08-18T07:38:35.874" v="288"/>
        <pc:sldMkLst>
          <pc:docMk/>
          <pc:sldMk cId="930143930" sldId="425"/>
        </pc:sldMkLst>
      </pc:sldChg>
      <pc:sldChg chg="modNotesTx">
        <pc:chgData name="Dasanayake Mudiyanselage Gehan Kavinda Dasanayake (Stud.)" userId="69ce212a-9b5f-4da4-98bd-f6d933cc1f8f" providerId="ADAL" clId="{D228A925-516F-45B9-BA71-E2704FA217AC}" dt="2025-08-18T07:17:36.565" v="109" actId="20577"/>
        <pc:sldMkLst>
          <pc:docMk/>
          <pc:sldMk cId="1953746677" sldId="426"/>
        </pc:sldMkLst>
      </pc:sldChg>
    </pc:docChg>
  </pc:docChgLst>
  <pc:docChgLst>
    <pc:chgData name="Dasanayake Mudiyanselage Gehan Kavinda Dasanayake" userId="69ce212a-9b5f-4da4-98bd-f6d933cc1f8f" providerId="ADAL" clId="{53FD135F-00A5-4E4A-B5C9-14E7F392D594}"/>
    <pc:docChg chg="undo custSel delSld modSld">
      <pc:chgData name="Dasanayake Mudiyanselage Gehan Kavinda Dasanayake" userId="69ce212a-9b5f-4da4-98bd-f6d933cc1f8f" providerId="ADAL" clId="{53FD135F-00A5-4E4A-B5C9-14E7F392D594}" dt="2025-08-15T19:24:18.440" v="259" actId="20577"/>
      <pc:docMkLst>
        <pc:docMk/>
      </pc:docMkLst>
      <pc:sldChg chg="modSp mod">
        <pc:chgData name="Dasanayake Mudiyanselage Gehan Kavinda Dasanayake" userId="69ce212a-9b5f-4da4-98bd-f6d933cc1f8f" providerId="ADAL" clId="{53FD135F-00A5-4E4A-B5C9-14E7F392D594}" dt="2025-08-15T19:24:18.440" v="259" actId="20577"/>
        <pc:sldMkLst>
          <pc:docMk/>
          <pc:sldMk cId="2910219850" sldId="383"/>
        </pc:sldMkLst>
      </pc:sldChg>
      <pc:sldChg chg="modSp mod">
        <pc:chgData name="Dasanayake Mudiyanselage Gehan Kavinda Dasanayake" userId="69ce212a-9b5f-4da4-98bd-f6d933cc1f8f" providerId="ADAL" clId="{53FD135F-00A5-4E4A-B5C9-14E7F392D594}" dt="2025-08-15T18:18:57.874" v="2" actId="20577"/>
        <pc:sldMkLst>
          <pc:docMk/>
          <pc:sldMk cId="307724014" sldId="386"/>
        </pc:sldMkLst>
      </pc:sldChg>
      <pc:sldChg chg="modSp mod">
        <pc:chgData name="Dasanayake Mudiyanselage Gehan Kavinda Dasanayake" userId="69ce212a-9b5f-4da4-98bd-f6d933cc1f8f" providerId="ADAL" clId="{53FD135F-00A5-4E4A-B5C9-14E7F392D594}" dt="2025-08-15T18:25:56.266" v="61" actId="255"/>
        <pc:sldMkLst>
          <pc:docMk/>
          <pc:sldMk cId="1372766663" sldId="390"/>
        </pc:sldMkLst>
      </pc:sldChg>
      <pc:sldChg chg="addSp modSp mod">
        <pc:chgData name="Dasanayake Mudiyanselage Gehan Kavinda Dasanayake" userId="69ce212a-9b5f-4da4-98bd-f6d933cc1f8f" providerId="ADAL" clId="{53FD135F-00A5-4E4A-B5C9-14E7F392D594}" dt="2025-08-15T18:25:47.783" v="60" actId="403"/>
        <pc:sldMkLst>
          <pc:docMk/>
          <pc:sldMk cId="1098956803" sldId="391"/>
        </pc:sldMkLst>
      </pc:sldChg>
      <pc:sldChg chg="addSp modSp mod">
        <pc:chgData name="Dasanayake Mudiyanselage Gehan Kavinda Dasanayake" userId="69ce212a-9b5f-4da4-98bd-f6d933cc1f8f" providerId="ADAL" clId="{53FD135F-00A5-4E4A-B5C9-14E7F392D594}" dt="2025-08-15T19:02:58.861" v="184" actId="20577"/>
        <pc:sldMkLst>
          <pc:docMk/>
          <pc:sldMk cId="3052670143" sldId="392"/>
        </pc:sldMkLst>
      </pc:sldChg>
      <pc:sldChg chg="addSp modSp mod modNotesTx">
        <pc:chgData name="Dasanayake Mudiyanselage Gehan Kavinda Dasanayake" userId="69ce212a-9b5f-4da4-98bd-f6d933cc1f8f" providerId="ADAL" clId="{53FD135F-00A5-4E4A-B5C9-14E7F392D594}" dt="2025-08-15T19:23:45.084" v="256" actId="113"/>
        <pc:sldMkLst>
          <pc:docMk/>
          <pc:sldMk cId="165275994" sldId="399"/>
        </pc:sldMkLst>
      </pc:sldChg>
      <pc:sldChg chg="modSp mod">
        <pc:chgData name="Dasanayake Mudiyanselage Gehan Kavinda Dasanayake" userId="69ce212a-9b5f-4da4-98bd-f6d933cc1f8f" providerId="ADAL" clId="{53FD135F-00A5-4E4A-B5C9-14E7F392D594}" dt="2025-08-15T19:11:16.250" v="229" actId="20577"/>
        <pc:sldMkLst>
          <pc:docMk/>
          <pc:sldMk cId="437343537" sldId="400"/>
        </pc:sldMkLst>
      </pc:sldChg>
      <pc:sldChg chg="addSp modSp mod">
        <pc:chgData name="Dasanayake Mudiyanselage Gehan Kavinda Dasanayake" userId="69ce212a-9b5f-4da4-98bd-f6d933cc1f8f" providerId="ADAL" clId="{53FD135F-00A5-4E4A-B5C9-14E7F392D594}" dt="2025-08-15T19:23:10.543" v="254" actId="207"/>
        <pc:sldMkLst>
          <pc:docMk/>
          <pc:sldMk cId="1617552769" sldId="406"/>
        </pc:sldMkLst>
      </pc:sldChg>
      <pc:sldChg chg="modSp mod">
        <pc:chgData name="Dasanayake Mudiyanselage Gehan Kavinda Dasanayake" userId="69ce212a-9b5f-4da4-98bd-f6d933cc1f8f" providerId="ADAL" clId="{53FD135F-00A5-4E4A-B5C9-14E7F392D594}" dt="2025-08-15T19:13:31.035" v="250"/>
        <pc:sldMkLst>
          <pc:docMk/>
          <pc:sldMk cId="4213265411" sldId="422"/>
        </pc:sldMkLst>
      </pc:sldChg>
      <pc:sldChg chg="addSp modSp mod">
        <pc:chgData name="Dasanayake Mudiyanselage Gehan Kavinda Dasanayake" userId="69ce212a-9b5f-4da4-98bd-f6d933cc1f8f" providerId="ADAL" clId="{53FD135F-00A5-4E4A-B5C9-14E7F392D594}" dt="2025-08-15T19:03:26.335" v="191" actId="20577"/>
        <pc:sldMkLst>
          <pc:docMk/>
          <pc:sldMk cId="3841707238" sldId="423"/>
        </pc:sldMkLst>
      </pc:sldChg>
      <pc:sldChg chg="addSp modSp mod">
        <pc:chgData name="Dasanayake Mudiyanselage Gehan Kavinda Dasanayake" userId="69ce212a-9b5f-4da4-98bd-f6d933cc1f8f" providerId="ADAL" clId="{53FD135F-00A5-4E4A-B5C9-14E7F392D594}" dt="2025-08-15T18:48:21.848" v="156" actId="1076"/>
        <pc:sldMkLst>
          <pc:docMk/>
          <pc:sldMk cId="2771684831" sldId="424"/>
        </pc:sldMkLst>
      </pc:sldChg>
      <pc:sldChg chg="modSp mod">
        <pc:chgData name="Dasanayake Mudiyanselage Gehan Kavinda Dasanayake" userId="69ce212a-9b5f-4da4-98bd-f6d933cc1f8f" providerId="ADAL" clId="{53FD135F-00A5-4E4A-B5C9-14E7F392D594}" dt="2025-08-15T19:03:50.629" v="195" actId="20577"/>
        <pc:sldMkLst>
          <pc:docMk/>
          <pc:sldMk cId="930143930" sldId="425"/>
        </pc:sldMkLst>
      </pc:sldChg>
      <pc:sldChg chg="del">
        <pc:chgData name="Dasanayake Mudiyanselage Gehan Kavinda Dasanayake" userId="69ce212a-9b5f-4da4-98bd-f6d933cc1f8f" providerId="ADAL" clId="{53FD135F-00A5-4E4A-B5C9-14E7F392D594}" dt="2025-08-15T19:09:11.244" v="196" actId="47"/>
        <pc:sldMkLst>
          <pc:docMk/>
          <pc:sldMk cId="1806879182" sldId="426"/>
        </pc:sldMkLst>
      </pc:sldChg>
    </pc:docChg>
  </pc:docChgLst>
  <pc:docChgLst>
    <pc:chgData name="Dasanayake Mudiyanselage Gehan Kavinda Dasanayake" userId="69ce212a-9b5f-4da4-98bd-f6d933cc1f8f" providerId="ADAL" clId="{BAB60343-4AE4-4062-A616-ADD252FFE781}"/>
    <pc:docChg chg="modSld">
      <pc:chgData name="Dasanayake Mudiyanselage Gehan Kavinda Dasanayake" userId="69ce212a-9b5f-4da4-98bd-f6d933cc1f8f" providerId="ADAL" clId="{BAB60343-4AE4-4062-A616-ADD252FFE781}" dt="2025-06-09T22:06:10.180" v="0" actId="1036"/>
      <pc:docMkLst>
        <pc:docMk/>
      </pc:docMkLst>
      <pc:sldChg chg="modSp mod">
        <pc:chgData name="Dasanayake Mudiyanselage Gehan Kavinda Dasanayake" userId="69ce212a-9b5f-4da4-98bd-f6d933cc1f8f" providerId="ADAL" clId="{BAB60343-4AE4-4062-A616-ADD252FFE781}" dt="2025-06-09T22:06:10.180" v="0" actId="1036"/>
        <pc:sldMkLst>
          <pc:docMk/>
          <pc:sldMk cId="0" sldId="256"/>
        </pc:sldMkLst>
      </pc:sldChg>
    </pc:docChg>
  </pc:docChgLst>
  <pc:docChgLst>
    <pc:chgData name="BAJRAMI Semih" userId="S::edubajsem001@fh-kaernten.at::0d38c831-9b4a-488a-9a8c-b22bea292943" providerId="AD" clId="Web-{73177B24-2E8D-5880-AB48-EA9322158F2C}"/>
    <pc:docChg chg="addSld delSld">
      <pc:chgData name="BAJRAMI Semih" userId="S::edubajsem001@fh-kaernten.at::0d38c831-9b4a-488a-9a8c-b22bea292943" providerId="AD" clId="Web-{73177B24-2E8D-5880-AB48-EA9322158F2C}" dt="2025-06-15T08:59:19.484" v="1"/>
      <pc:docMkLst>
        <pc:docMk/>
      </pc:docMkLst>
      <pc:sldChg chg="add del">
        <pc:chgData name="BAJRAMI Semih" userId="S::edubajsem001@fh-kaernten.at::0d38c831-9b4a-488a-9a8c-b22bea292943" providerId="AD" clId="Web-{73177B24-2E8D-5880-AB48-EA9322158F2C}" dt="2025-06-15T08:59:19.484" v="1"/>
        <pc:sldMkLst>
          <pc:docMk/>
          <pc:sldMk cId="0" sldId="258"/>
        </pc:sldMkLst>
      </pc:sldChg>
    </pc:docChg>
  </pc:docChgLst>
  <pc:docChgLst>
    <pc:chgData name="Dasanayake Mudiyanselage Gehan Kavinda Dasanayake (Stud.)" userId="69ce212a-9b5f-4da4-98bd-f6d933cc1f8f" providerId="ADAL" clId="{53FD135F-00A5-4E4A-B5C9-14E7F392D594}"/>
    <pc:docChg chg="undo custSel addSld modSld">
      <pc:chgData name="Dasanayake Mudiyanselage Gehan Kavinda Dasanayake (Stud.)" userId="69ce212a-9b5f-4da4-98bd-f6d933cc1f8f" providerId="ADAL" clId="{53FD135F-00A5-4E4A-B5C9-14E7F392D594}" dt="2025-08-17T10:19:01.382" v="320" actId="1076"/>
      <pc:docMkLst>
        <pc:docMk/>
      </pc:docMkLst>
      <pc:sldChg chg="modSp mod">
        <pc:chgData name="Dasanayake Mudiyanselage Gehan Kavinda Dasanayake (Stud.)" userId="69ce212a-9b5f-4da4-98bd-f6d933cc1f8f" providerId="ADAL" clId="{53FD135F-00A5-4E4A-B5C9-14E7F392D594}" dt="2025-08-17T08:27:06.854" v="95" actId="113"/>
        <pc:sldMkLst>
          <pc:docMk/>
          <pc:sldMk cId="3052670143" sldId="392"/>
        </pc:sldMkLst>
      </pc:sldChg>
      <pc:sldChg chg="modSp mod">
        <pc:chgData name="Dasanayake Mudiyanselage Gehan Kavinda Dasanayake (Stud.)" userId="69ce212a-9b5f-4da4-98bd-f6d933cc1f8f" providerId="ADAL" clId="{53FD135F-00A5-4E4A-B5C9-14E7F392D594}" dt="2025-08-17T08:59:37.631" v="222" actId="20577"/>
        <pc:sldMkLst>
          <pc:docMk/>
          <pc:sldMk cId="165275994" sldId="399"/>
        </pc:sldMkLst>
      </pc:sldChg>
      <pc:sldChg chg="addSp delSp modSp mod">
        <pc:chgData name="Dasanayake Mudiyanselage Gehan Kavinda Dasanayake (Stud.)" userId="69ce212a-9b5f-4da4-98bd-f6d933cc1f8f" providerId="ADAL" clId="{53FD135F-00A5-4E4A-B5C9-14E7F392D594}" dt="2025-08-17T08:26:44.806" v="93" actId="14100"/>
        <pc:sldMkLst>
          <pc:docMk/>
          <pc:sldMk cId="1617552769" sldId="406"/>
        </pc:sldMkLst>
      </pc:sldChg>
      <pc:sldChg chg="addSp modSp mod modAnim">
        <pc:chgData name="Dasanayake Mudiyanselage Gehan Kavinda Dasanayake (Stud.)" userId="69ce212a-9b5f-4da4-98bd-f6d933cc1f8f" providerId="ADAL" clId="{53FD135F-00A5-4E4A-B5C9-14E7F392D594}" dt="2025-08-17T08:18:52.567" v="54"/>
        <pc:sldMkLst>
          <pc:docMk/>
          <pc:sldMk cId="3593186358" sldId="411"/>
        </pc:sldMkLst>
      </pc:sldChg>
      <pc:sldChg chg="addSp modSp mod modAnim">
        <pc:chgData name="Dasanayake Mudiyanselage Gehan Kavinda Dasanayake (Stud.)" userId="69ce212a-9b5f-4da4-98bd-f6d933cc1f8f" providerId="ADAL" clId="{53FD135F-00A5-4E4A-B5C9-14E7F392D594}" dt="2025-08-17T08:35:29.939" v="117"/>
        <pc:sldMkLst>
          <pc:docMk/>
          <pc:sldMk cId="4213265411" sldId="422"/>
        </pc:sldMkLst>
      </pc:sldChg>
      <pc:sldChg chg="modSp mod">
        <pc:chgData name="Dasanayake Mudiyanselage Gehan Kavinda Dasanayake (Stud.)" userId="69ce212a-9b5f-4da4-98bd-f6d933cc1f8f" providerId="ADAL" clId="{53FD135F-00A5-4E4A-B5C9-14E7F392D594}" dt="2025-08-17T08:41:24.788" v="174" actId="114"/>
        <pc:sldMkLst>
          <pc:docMk/>
          <pc:sldMk cId="3841707238" sldId="423"/>
        </pc:sldMkLst>
      </pc:sldChg>
      <pc:sldChg chg="modSp mod">
        <pc:chgData name="Dasanayake Mudiyanselage Gehan Kavinda Dasanayake (Stud.)" userId="69ce212a-9b5f-4da4-98bd-f6d933cc1f8f" providerId="ADAL" clId="{53FD135F-00A5-4E4A-B5C9-14E7F392D594}" dt="2025-08-17T08:42:35.126" v="189" actId="255"/>
        <pc:sldMkLst>
          <pc:docMk/>
          <pc:sldMk cId="2771684831" sldId="424"/>
        </pc:sldMkLst>
      </pc:sldChg>
      <pc:sldChg chg="addSp delSp modSp add mod delAnim">
        <pc:chgData name="Dasanayake Mudiyanselage Gehan Kavinda Dasanayake (Stud.)" userId="69ce212a-9b5f-4da4-98bd-f6d933cc1f8f" providerId="ADAL" clId="{53FD135F-00A5-4E4A-B5C9-14E7F392D594}" dt="2025-08-17T10:19:01.382" v="320" actId="1076"/>
        <pc:sldMkLst>
          <pc:docMk/>
          <pc:sldMk cId="1953746677" sldId="4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534912-0C6F-4200-57DE-650CC71908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0AFEC3-33DA-925D-2952-7072A39E8A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3B347A-A44D-46DB-BBED-B0149C32EEA2}" type="datetimeFigureOut">
              <a:rPr lang="en-US" smtClean="0"/>
              <a:t>10/5/2025</a:t>
            </a:fld>
            <a:endParaRPr lang="en-US"/>
          </a:p>
        </p:txBody>
      </p:sp>
      <p:sp>
        <p:nvSpPr>
          <p:cNvPr id="4" name="Footer Placeholder 3">
            <a:extLst>
              <a:ext uri="{FF2B5EF4-FFF2-40B4-BE49-F238E27FC236}">
                <a16:creationId xmlns:a16="http://schemas.microsoft.com/office/drawing/2014/main" id="{2D8EF204-22A5-B979-B139-762E921200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6BD46C-666D-15E8-AEF1-0101DEB972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4D8D5F-3389-45A8-9F1E-7DAAA2C1C053}" type="slidenum">
              <a:rPr lang="en-US" smtClean="0"/>
              <a:t>‹#›</a:t>
            </a:fld>
            <a:endParaRPr lang="en-US"/>
          </a:p>
        </p:txBody>
      </p:sp>
    </p:spTree>
    <p:extLst>
      <p:ext uri="{BB962C8B-B14F-4D97-AF65-F5344CB8AC3E}">
        <p14:creationId xmlns:p14="http://schemas.microsoft.com/office/powerpoint/2010/main" val="360512680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A1456-51FC-DB5C-1395-07AA08996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C7E88-AB0B-B834-103B-DF05DD75B1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2A1EB7-4DBF-C474-5F09-6B1FA7217B87}"/>
              </a:ext>
            </a:extLst>
          </p:cNvPr>
          <p:cNvSpPr>
            <a:spLocks noGrp="1"/>
          </p:cNvSpPr>
          <p:nvPr>
            <p:ph type="body" idx="1"/>
          </p:nvPr>
        </p:nvSpPr>
        <p:spPr/>
        <p:txBody>
          <a:bodyPr/>
          <a:lstStyle/>
          <a:p>
            <a:pPr marL="158750" indent="0">
              <a:buNone/>
            </a:pPr>
            <a:r>
              <a:rPr lang="en-US" dirty="0"/>
              <a:t>To explain the practical application and significance of LCA.</a:t>
            </a:r>
          </a:p>
          <a:p>
            <a:pPr marL="158750" indent="0">
              <a:buNone/>
            </a:pPr>
            <a:endParaRPr lang="en-US" dirty="0"/>
          </a:p>
          <a:p>
            <a:pPr marL="158750" indent="0">
              <a:buNone/>
            </a:pPr>
            <a:r>
              <a:rPr lang="en-US" dirty="0"/>
              <a:t>This slide clarifies that LCA is not just a theoretical concept; it's a tool used to guide decision-making toward more sustainable products. It helps identify "hot spots" in a product's life cycle where the most environmental impact occurs.</a:t>
            </a:r>
          </a:p>
        </p:txBody>
      </p:sp>
    </p:spTree>
    <p:extLst>
      <p:ext uri="{BB962C8B-B14F-4D97-AF65-F5344CB8AC3E}">
        <p14:creationId xmlns:p14="http://schemas.microsoft.com/office/powerpoint/2010/main" val="17532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D527-4533-8F2D-216C-2C203B358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DAA1A-214A-A434-5399-8FD869427B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54BC96-854D-D8D4-EBB5-E404BCD73CC3}"/>
              </a:ext>
            </a:extLst>
          </p:cNvPr>
          <p:cNvSpPr>
            <a:spLocks noGrp="1"/>
          </p:cNvSpPr>
          <p:nvPr>
            <p:ph type="body" idx="1"/>
          </p:nvPr>
        </p:nvSpPr>
        <p:spPr/>
        <p:txBody>
          <a:bodyPr/>
          <a:lstStyle/>
          <a:p>
            <a:pPr marL="158750" indent="0">
              <a:buNone/>
            </a:pPr>
            <a:r>
              <a:rPr lang="en-US" dirty="0"/>
              <a:t>To apply the LCA framework directly to a familiar material.</a:t>
            </a:r>
          </a:p>
          <a:p>
            <a:pPr marL="158750" indent="0">
              <a:buNone/>
            </a:pPr>
            <a:endParaRPr lang="en-US" dirty="0"/>
          </a:p>
          <a:p>
            <a:pPr marL="158750" indent="0">
              <a:buNone/>
            </a:pPr>
            <a:r>
              <a:rPr lang="en-US" dirty="0"/>
              <a:t>This slide breaks down the life cycle of a brick into five distinct phases, from </a:t>
            </a:r>
            <a:r>
              <a:rPr lang="en-US" b="1" dirty="0"/>
              <a:t>raw material extraction</a:t>
            </a:r>
            <a:r>
              <a:rPr lang="en-US" dirty="0"/>
              <a:t> to its </a:t>
            </a:r>
            <a:r>
              <a:rPr lang="en-US" b="1" dirty="0"/>
              <a:t>end-of-life</a:t>
            </a:r>
            <a:r>
              <a:rPr lang="en-US" dirty="0"/>
              <a:t>. This makes the abstract concept of LCA concrete and relatable, showing participants how to apply it to a real-world product.</a:t>
            </a:r>
          </a:p>
        </p:txBody>
      </p:sp>
    </p:spTree>
    <p:extLst>
      <p:ext uri="{BB962C8B-B14F-4D97-AF65-F5344CB8AC3E}">
        <p14:creationId xmlns:p14="http://schemas.microsoft.com/office/powerpoint/2010/main" val="3661840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C9DF-63AD-2E83-D3B5-90B196833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094D8-B067-3943-6CE6-8ABC62B710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05C955-5D55-0423-67E6-EBC9703F7EF2}"/>
              </a:ext>
            </a:extLst>
          </p:cNvPr>
          <p:cNvSpPr>
            <a:spLocks noGrp="1"/>
          </p:cNvSpPr>
          <p:nvPr>
            <p:ph type="body" idx="1"/>
          </p:nvPr>
        </p:nvSpPr>
        <p:spPr/>
        <p:txBody>
          <a:bodyPr/>
          <a:lstStyle/>
          <a:p>
            <a:r>
              <a:rPr lang="en-US" sz="1100" dirty="0"/>
              <a:t>💭 </a:t>
            </a:r>
            <a:r>
              <a:rPr lang="en-US" sz="1100" i="1" dirty="0"/>
              <a:t>Student Question:</a:t>
            </a:r>
            <a:r>
              <a:rPr lang="en-US" sz="1100" dirty="0"/>
              <a:t> “What is better for the planet—digging for new ore or reusing steel beams from old bridges?”</a:t>
            </a:r>
          </a:p>
        </p:txBody>
      </p:sp>
    </p:spTree>
    <p:extLst>
      <p:ext uri="{BB962C8B-B14F-4D97-AF65-F5344CB8AC3E}">
        <p14:creationId xmlns:p14="http://schemas.microsoft.com/office/powerpoint/2010/main" val="313224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C419-A763-163E-DD4D-8A3C4D17F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D7F01-9F35-6A38-2613-2FE2372910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367D09-D09F-4057-2992-876BFE9A82F9}"/>
              </a:ext>
            </a:extLst>
          </p:cNvPr>
          <p:cNvSpPr>
            <a:spLocks noGrp="1"/>
          </p:cNvSpPr>
          <p:nvPr>
            <p:ph type="body" idx="1"/>
          </p:nvPr>
        </p:nvSpPr>
        <p:spPr/>
        <p:txBody>
          <a:bodyPr/>
          <a:lstStyle/>
          <a:p>
            <a:r>
              <a:rPr lang="en-US" sz="1100" dirty="0"/>
              <a:t>💭 </a:t>
            </a:r>
            <a:r>
              <a:rPr lang="en-US" sz="1100" i="1" dirty="0"/>
              <a:t>Student Question:</a:t>
            </a:r>
            <a:r>
              <a:rPr lang="en-US" sz="1100" dirty="0"/>
              <a:t> “If we reuse beams directly, which entire stage of LCA can we avoid?”</a:t>
            </a:r>
          </a:p>
        </p:txBody>
      </p:sp>
    </p:spTree>
    <p:extLst>
      <p:ext uri="{BB962C8B-B14F-4D97-AF65-F5344CB8AC3E}">
        <p14:creationId xmlns:p14="http://schemas.microsoft.com/office/powerpoint/2010/main" val="306765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3A6E-C7DC-19B0-1414-80B6173D6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F978A-979D-76EC-8267-542267F871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5D1262-7163-52C8-90E1-ACDBB59ACCCC}"/>
              </a:ext>
            </a:extLst>
          </p:cNvPr>
          <p:cNvSpPr>
            <a:spLocks noGrp="1"/>
          </p:cNvSpPr>
          <p:nvPr>
            <p:ph type="body" idx="1"/>
          </p:nvPr>
        </p:nvSpPr>
        <p:spPr/>
        <p:txBody>
          <a:bodyPr/>
          <a:lstStyle/>
          <a:p>
            <a:r>
              <a:rPr lang="en-US" sz="1100" dirty="0"/>
              <a:t>💭 </a:t>
            </a:r>
            <a:r>
              <a:rPr lang="en-US" sz="1100" i="1" dirty="0"/>
              <a:t>Student Question:</a:t>
            </a:r>
            <a:r>
              <a:rPr lang="en-US" sz="1100" dirty="0"/>
              <a:t> “Which would be faster to take apart later: welded or bolted joints?”</a:t>
            </a:r>
          </a:p>
        </p:txBody>
      </p:sp>
    </p:spTree>
    <p:extLst>
      <p:ext uri="{BB962C8B-B14F-4D97-AF65-F5344CB8AC3E}">
        <p14:creationId xmlns:p14="http://schemas.microsoft.com/office/powerpoint/2010/main" val="132031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6FEBF-BE14-0F80-E760-131B7559D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FE3C-F2A3-DE66-6BDF-D8D358556A2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3B451A-5419-8605-5294-F284C32BA9BE}"/>
              </a:ext>
            </a:extLst>
          </p:cNvPr>
          <p:cNvSpPr>
            <a:spLocks noGrp="1"/>
          </p:cNvSpPr>
          <p:nvPr>
            <p:ph type="body" idx="1"/>
          </p:nvPr>
        </p:nvSpPr>
        <p:spPr/>
        <p:txBody>
          <a:bodyPr/>
          <a:lstStyle/>
          <a:p>
            <a:r>
              <a:rPr lang="en-US" sz="1100" dirty="0"/>
              <a:t>💭 </a:t>
            </a:r>
            <a:r>
              <a:rPr lang="en-US" sz="1100" i="1" dirty="0"/>
              <a:t>Student Question:</a:t>
            </a:r>
            <a:r>
              <a:rPr lang="en-US" sz="1100" dirty="0"/>
              <a:t> “If one beam gets damaged, do we replace the whole bridge—or just that piece?”</a:t>
            </a:r>
          </a:p>
        </p:txBody>
      </p:sp>
    </p:spTree>
    <p:extLst>
      <p:ext uri="{BB962C8B-B14F-4D97-AF65-F5344CB8AC3E}">
        <p14:creationId xmlns:p14="http://schemas.microsoft.com/office/powerpoint/2010/main" val="3570361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DF68-A719-F7C3-3D4B-2B12D1306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7008A-E721-D07D-24CC-73823446A8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F5B325-84CA-3A9D-C2A7-87CB9756CE6B}"/>
              </a:ext>
            </a:extLst>
          </p:cNvPr>
          <p:cNvSpPr>
            <a:spLocks noGrp="1"/>
          </p:cNvSpPr>
          <p:nvPr>
            <p:ph type="body" idx="1"/>
          </p:nvPr>
        </p:nvSpPr>
        <p:spPr/>
        <p:txBody>
          <a:bodyPr/>
          <a:lstStyle/>
          <a:p>
            <a:pPr marL="158750" indent="0">
              <a:buNone/>
            </a:pPr>
            <a:r>
              <a:rPr lang="en-US" b="0" dirty="0"/>
              <a:t>End-of-Life</a:t>
            </a:r>
          </a:p>
          <a:p>
            <a:pPr marL="158750" indent="0">
              <a:buNone/>
            </a:pPr>
            <a:endParaRPr lang="en-US" b="0"/>
          </a:p>
          <a:p>
            <a:pPr marL="158750" indent="0">
              <a:buNone/>
            </a:pPr>
            <a:r>
              <a:rPr lang="en-US" b="0"/>
              <a:t>Traditional </a:t>
            </a:r>
            <a:r>
              <a:rPr lang="en-US" b="0" dirty="0"/>
              <a:t>Path: The traditional approach involves demolition and landfill disposal, which contributes to environmental degradation.</a:t>
            </a:r>
          </a:p>
          <a:p>
            <a:pPr marL="158750" indent="0">
              <a:buNone/>
            </a:pPr>
            <a:r>
              <a:rPr lang="en-US" b="0" dirty="0"/>
              <a:t>Circular Path: In the circular economy, materials are reused directly, and recycling is done only if necessary, promoting sustainability.</a:t>
            </a:r>
          </a:p>
          <a:p>
            <a:pPr marL="158750" indent="0">
              <a:buNone/>
            </a:pPr>
            <a:endParaRPr lang="en-US" b="0" dirty="0"/>
          </a:p>
          <a:p>
            <a:pPr marL="158750" indent="0">
              <a:buNone/>
            </a:pPr>
            <a:r>
              <a:rPr lang="en-US" b="0" dirty="0"/>
              <a:t>Why Metals End Up in Landfills:</a:t>
            </a:r>
          </a:p>
          <a:p>
            <a:r>
              <a:rPr lang="en-US" b="0" dirty="0"/>
              <a:t>Lack of Recycling Systems: Inadequate infrastructure may lead to metals being disposed of instead of recycled.</a:t>
            </a:r>
          </a:p>
          <a:p>
            <a:r>
              <a:rPr lang="en-US" b="0" dirty="0"/>
              <a:t>Contamination: Mixed materials make recycling difficult, especially when metals are contaminated with plastics or chemicals.</a:t>
            </a:r>
          </a:p>
          <a:p>
            <a:r>
              <a:rPr lang="en-US" b="0" dirty="0"/>
              <a:t>Cost of Recycling: Recycling metals can be expensive and energy-intensive, so disposal in landfills may be seen as more cost-effective.</a:t>
            </a:r>
          </a:p>
          <a:p>
            <a:r>
              <a:rPr lang="en-US" b="0" dirty="0"/>
              <a:t>End-of-Life Products: Many consumer goods containing metals are not properly recycled at their end-of-life.</a:t>
            </a:r>
          </a:p>
          <a:p>
            <a:r>
              <a:rPr lang="en-US" b="0" dirty="0"/>
              <a:t>Inadequate Sorting: Ineffective waste sorting processes can lead to metals being mixed with general trash.</a:t>
            </a:r>
          </a:p>
        </p:txBody>
      </p:sp>
    </p:spTree>
    <p:extLst>
      <p:ext uri="{BB962C8B-B14F-4D97-AF65-F5344CB8AC3E}">
        <p14:creationId xmlns:p14="http://schemas.microsoft.com/office/powerpoint/2010/main" val="4287625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685E2-8E32-4FEF-45C6-7DFECF13C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58D22-6FC7-A987-63A3-147E7723F8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841AFF-29E3-E2FB-83D5-6C7503DA74F7}"/>
              </a:ext>
            </a:extLst>
          </p:cNvPr>
          <p:cNvSpPr>
            <a:spLocks noGrp="1"/>
          </p:cNvSpPr>
          <p:nvPr>
            <p:ph type="body" idx="1"/>
          </p:nvPr>
        </p:nvSpPr>
        <p:spPr/>
        <p:txBody>
          <a:bodyPr/>
          <a:lstStyle/>
          <a:p>
            <a:pPr marL="158750" indent="0">
              <a:buNone/>
            </a:pPr>
            <a:r>
              <a:rPr lang="en-US" dirty="0"/>
              <a:t>To introduce the first practical task of the workshop.</a:t>
            </a:r>
          </a:p>
          <a:p>
            <a:pPr marL="158750" indent="0">
              <a:buNone/>
            </a:pPr>
            <a:endParaRPr lang="en-US" dirty="0"/>
          </a:p>
          <a:p>
            <a:pPr marL="158750" indent="0">
              <a:buNone/>
            </a:pPr>
            <a:r>
              <a:rPr lang="en-US" dirty="0"/>
              <a:t>This slide moves the session from theory to practice. It provides the objective and material list for the initial building activity, giving participants a clear starting point for their hands-on learning.</a:t>
            </a:r>
          </a:p>
        </p:txBody>
      </p:sp>
    </p:spTree>
    <p:extLst>
      <p:ext uri="{BB962C8B-B14F-4D97-AF65-F5344CB8AC3E}">
        <p14:creationId xmlns:p14="http://schemas.microsoft.com/office/powerpoint/2010/main" val="205964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5CF03-766D-9D91-1D24-437053923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65EEA-8554-2A5B-0339-DDF65517BF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932EF9-567E-E44B-38D5-E498AD2C4C30}"/>
              </a:ext>
            </a:extLst>
          </p:cNvPr>
          <p:cNvSpPr>
            <a:spLocks noGrp="1"/>
          </p:cNvSpPr>
          <p:nvPr>
            <p:ph type="body" idx="1"/>
          </p:nvPr>
        </p:nvSpPr>
        <p:spPr/>
        <p:txBody>
          <a:bodyPr/>
          <a:lstStyle/>
          <a:p>
            <a:pPr marL="158750" indent="0">
              <a:buNone/>
            </a:pPr>
            <a:r>
              <a:rPr lang="en-US" dirty="0"/>
              <a:t>To introduce the first practical task of the workshop.</a:t>
            </a:r>
          </a:p>
          <a:p>
            <a:pPr marL="158750" indent="0">
              <a:buNone/>
            </a:pPr>
            <a:endParaRPr lang="en-US" dirty="0"/>
          </a:p>
          <a:p>
            <a:pPr marL="158750" indent="0">
              <a:buNone/>
            </a:pPr>
            <a:r>
              <a:rPr lang="en-US" dirty="0"/>
              <a:t>This slide moves the session from theory to practice. It provides the objective and material list for the initial building activity, giving participants a clear starting point for their hands-on learning.</a:t>
            </a:r>
          </a:p>
        </p:txBody>
      </p:sp>
    </p:spTree>
    <p:extLst>
      <p:ext uri="{BB962C8B-B14F-4D97-AF65-F5344CB8AC3E}">
        <p14:creationId xmlns:p14="http://schemas.microsoft.com/office/powerpoint/2010/main" val="3895274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FF95E-3A10-32E2-2F6D-9EE9151A4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01077-950F-DB40-BB33-28EF22711BB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928880-5FA2-386F-1AF9-3098A1432A61}"/>
              </a:ext>
            </a:extLst>
          </p:cNvPr>
          <p:cNvSpPr>
            <a:spLocks noGrp="1"/>
          </p:cNvSpPr>
          <p:nvPr>
            <p:ph type="body" idx="1"/>
          </p:nvPr>
        </p:nvSpPr>
        <p:spPr/>
        <p:txBody>
          <a:bodyPr/>
          <a:lstStyle/>
          <a:p>
            <a:pPr marL="158750" indent="0">
              <a:buNone/>
            </a:pPr>
            <a:r>
              <a:rPr lang="en-US" dirty="0"/>
              <a:t>To introduce the first practical task of the workshop.</a:t>
            </a:r>
          </a:p>
          <a:p>
            <a:pPr marL="158750" indent="0">
              <a:buNone/>
            </a:pPr>
            <a:endParaRPr lang="en-US" dirty="0"/>
          </a:p>
          <a:p>
            <a:pPr marL="158750" indent="0">
              <a:buNone/>
            </a:pPr>
            <a:r>
              <a:rPr lang="en-US" dirty="0"/>
              <a:t>This slide moves the session from theory to practice. It provides the objective and material list for the initial building activity, giving participants a clear starting point for their hands-on learning.</a:t>
            </a:r>
          </a:p>
        </p:txBody>
      </p:sp>
    </p:spTree>
    <p:extLst>
      <p:ext uri="{BB962C8B-B14F-4D97-AF65-F5344CB8AC3E}">
        <p14:creationId xmlns:p14="http://schemas.microsoft.com/office/powerpoint/2010/main" val="14863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i="0"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F661-802C-BFDF-8453-CB6C0DC65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6C01C-98A7-5FF3-4600-5C30F9AF45E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875899-DCA9-2105-8069-E2BB70BF1EBF}"/>
              </a:ext>
            </a:extLst>
          </p:cNvPr>
          <p:cNvSpPr>
            <a:spLocks noGrp="1"/>
          </p:cNvSpPr>
          <p:nvPr>
            <p:ph type="body" idx="1"/>
          </p:nvPr>
        </p:nvSpPr>
        <p:spPr/>
        <p:txBody>
          <a:bodyPr/>
          <a:lstStyle/>
          <a:p>
            <a:pPr marL="158750" indent="0">
              <a:buNone/>
            </a:pPr>
            <a:r>
              <a:rPr lang="en-US" dirty="0"/>
              <a:t>To introduce the first practical task of the workshop.</a:t>
            </a:r>
          </a:p>
          <a:p>
            <a:pPr marL="158750" indent="0">
              <a:buNone/>
            </a:pPr>
            <a:endParaRPr lang="en-US" dirty="0"/>
          </a:p>
          <a:p>
            <a:pPr marL="158750" indent="0">
              <a:buNone/>
            </a:pPr>
            <a:r>
              <a:rPr lang="en-US" dirty="0"/>
              <a:t>This slide moves the session from theory to practice. It provides the objective and material list for the initial building activity, giving participants a clear starting point for their hands-on learning.</a:t>
            </a:r>
          </a:p>
        </p:txBody>
      </p:sp>
    </p:spTree>
    <p:extLst>
      <p:ext uri="{BB962C8B-B14F-4D97-AF65-F5344CB8AC3E}">
        <p14:creationId xmlns:p14="http://schemas.microsoft.com/office/powerpoint/2010/main" val="282999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0FA2-2C76-FA72-691E-574D7A6BB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EDDAA-0CC8-FFB1-CD00-156AD45EB3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1F4DC2-E913-769B-BA18-E8E5FB936B33}"/>
              </a:ext>
            </a:extLst>
          </p:cNvPr>
          <p:cNvSpPr>
            <a:spLocks noGrp="1"/>
          </p:cNvSpPr>
          <p:nvPr>
            <p:ph type="body" idx="1"/>
          </p:nvPr>
        </p:nvSpPr>
        <p:spPr/>
        <p:txBody>
          <a:bodyPr/>
          <a:lstStyle/>
          <a:p>
            <a:pPr marL="158750" indent="0">
              <a:buNone/>
            </a:pPr>
            <a:r>
              <a:rPr lang="en-US" dirty="0"/>
              <a:t>To introduce the first practical task of the workshop.</a:t>
            </a:r>
          </a:p>
          <a:p>
            <a:pPr marL="158750" indent="0">
              <a:buNone/>
            </a:pPr>
            <a:endParaRPr lang="en-US" dirty="0"/>
          </a:p>
          <a:p>
            <a:pPr marL="158750" indent="0">
              <a:buNone/>
            </a:pPr>
            <a:r>
              <a:rPr lang="en-US" dirty="0"/>
              <a:t>This slide moves the session from theory to practice. It provides the objective and material list for the initial building activity, giving participants a clear starting point for their hands-on learning.</a:t>
            </a:r>
          </a:p>
        </p:txBody>
      </p:sp>
    </p:spTree>
    <p:extLst>
      <p:ext uri="{BB962C8B-B14F-4D97-AF65-F5344CB8AC3E}">
        <p14:creationId xmlns:p14="http://schemas.microsoft.com/office/powerpoint/2010/main" val="400542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DDC7-89D1-2F99-E063-1228C720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D0C76-880F-164B-3893-91D8FDF3B2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80D69E-6D81-D46F-0F05-A512C8B78DE9}"/>
              </a:ext>
            </a:extLst>
          </p:cNvPr>
          <p:cNvSpPr>
            <a:spLocks noGrp="1"/>
          </p:cNvSpPr>
          <p:nvPr>
            <p:ph type="body" idx="1"/>
          </p:nvPr>
        </p:nvSpPr>
        <p:spPr/>
        <p:txBody>
          <a:bodyPr/>
          <a:lstStyle/>
          <a:p>
            <a:pPr marL="158750" indent="0">
              <a:buNone/>
            </a:pPr>
            <a:r>
              <a:rPr lang="en-US" dirty="0"/>
              <a:t>To provide a clear structure for participants to share their results and insights.</a:t>
            </a:r>
          </a:p>
          <a:p>
            <a:pPr marL="158750" indent="0">
              <a:buNone/>
            </a:pPr>
            <a:endParaRPr lang="en-US" dirty="0"/>
          </a:p>
          <a:p>
            <a:pPr marL="158750" indent="0">
              <a:buNone/>
            </a:pPr>
            <a:r>
              <a:rPr lang="en-US" dirty="0"/>
              <a:t>This slide guides participants on what they need to present. It ensures they report not only on the physical outcome (the house and recovery percentage) but also on the conceptual understanding they gained (</a:t>
            </a:r>
            <a:r>
              <a:rPr lang="en-US" b="1" dirty="0"/>
              <a:t>CE principle</a:t>
            </a:r>
            <a:r>
              <a:rPr lang="en-US" dirty="0"/>
              <a:t> and </a:t>
            </a:r>
            <a:r>
              <a:rPr lang="en-US" b="1" dirty="0"/>
              <a:t>LCA insight</a:t>
            </a:r>
            <a:r>
              <a:rPr lang="en-US" dirty="0"/>
              <a:t>).</a:t>
            </a:r>
          </a:p>
        </p:txBody>
      </p:sp>
    </p:spTree>
    <p:extLst>
      <p:ext uri="{BB962C8B-B14F-4D97-AF65-F5344CB8AC3E}">
        <p14:creationId xmlns:p14="http://schemas.microsoft.com/office/powerpoint/2010/main" val="3893378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F29AC-A24C-7B4A-24F4-950F7D7B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0F7EF-5DF0-9852-4567-06A690A94D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6A732C-A104-CA6F-0E47-00AADE9910F7}"/>
              </a:ext>
            </a:extLst>
          </p:cNvPr>
          <p:cNvSpPr>
            <a:spLocks noGrp="1"/>
          </p:cNvSpPr>
          <p:nvPr>
            <p:ph type="body" idx="1"/>
          </p:nvPr>
        </p:nvSpPr>
        <p:spPr/>
        <p:txBody>
          <a:bodyPr/>
          <a:lstStyle/>
          <a:p>
            <a:pPr marL="158750" indent="0">
              <a:buNone/>
            </a:pPr>
            <a:r>
              <a:rPr lang="en-US" dirty="0"/>
              <a:t>To add an element of recognition and motivate participants.</a:t>
            </a:r>
          </a:p>
          <a:p>
            <a:pPr marL="158750" indent="0">
              <a:buNone/>
            </a:pPr>
            <a:endParaRPr lang="en-US" dirty="0"/>
          </a:p>
          <a:p>
            <a:pPr marL="158750" indent="0">
              <a:buNone/>
            </a:pPr>
            <a:r>
              <a:rPr lang="en-US" dirty="0"/>
              <a:t>The awards for </a:t>
            </a:r>
            <a:r>
              <a:rPr lang="en-US" b="1" dirty="0"/>
              <a:t>Best LCA Reflection</a:t>
            </a:r>
            <a:r>
              <a:rPr lang="en-US" dirty="0"/>
              <a:t>, </a:t>
            </a:r>
            <a:r>
              <a:rPr lang="en-US" b="1" dirty="0"/>
              <a:t>Best Team Collaboration</a:t>
            </a:r>
            <a:r>
              <a:rPr lang="en-US" dirty="0"/>
              <a:t>, and </a:t>
            </a:r>
            <a:r>
              <a:rPr lang="en-US" b="1" dirty="0"/>
              <a:t>Most Innovative Circular Economy Idea</a:t>
            </a:r>
            <a:r>
              <a:rPr lang="en-US" dirty="0"/>
              <a:t> celebrate different skills and contributions, encouraging a positive and collaborative atmosphere.</a:t>
            </a:r>
          </a:p>
        </p:txBody>
      </p:sp>
    </p:spTree>
    <p:extLst>
      <p:ext uri="{BB962C8B-B14F-4D97-AF65-F5344CB8AC3E}">
        <p14:creationId xmlns:p14="http://schemas.microsoft.com/office/powerpoint/2010/main" val="2815432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81F6-F285-A720-72D9-E452708BA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9AFB2-7AAF-E197-3EC6-704394D6586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9E4967-C5BD-B118-DD4D-3C5F8424525E}"/>
              </a:ext>
            </a:extLst>
          </p:cNvPr>
          <p:cNvSpPr>
            <a:spLocks noGrp="1"/>
          </p:cNvSpPr>
          <p:nvPr>
            <p:ph type="body" idx="1"/>
          </p:nvPr>
        </p:nvSpPr>
        <p:spPr/>
        <p:txBody>
          <a:bodyPr/>
          <a:lstStyle/>
          <a:p>
            <a:pPr marL="158750" indent="0">
              <a:buNone/>
            </a:pPr>
            <a:r>
              <a:rPr lang="en-US" dirty="0"/>
              <a:t>To add an element of recognition and motivate participants.</a:t>
            </a:r>
          </a:p>
          <a:p>
            <a:pPr marL="158750" indent="0">
              <a:buNone/>
            </a:pPr>
            <a:endParaRPr lang="en-US" dirty="0"/>
          </a:p>
          <a:p>
            <a:pPr marL="158750" indent="0">
              <a:buNone/>
            </a:pPr>
            <a:r>
              <a:rPr lang="en-US" dirty="0"/>
              <a:t>The awards for </a:t>
            </a:r>
            <a:r>
              <a:rPr lang="en-US" b="1" dirty="0"/>
              <a:t>Best LCA Reflection</a:t>
            </a:r>
            <a:r>
              <a:rPr lang="en-US" dirty="0"/>
              <a:t>, </a:t>
            </a:r>
            <a:r>
              <a:rPr lang="en-US" b="1" dirty="0"/>
              <a:t>Best Team Collaboration</a:t>
            </a:r>
            <a:r>
              <a:rPr lang="en-US" dirty="0"/>
              <a:t>, and </a:t>
            </a:r>
            <a:r>
              <a:rPr lang="en-US" b="1" dirty="0"/>
              <a:t>Most Innovative Circular Economy Idea</a:t>
            </a:r>
            <a:r>
              <a:rPr lang="en-US" dirty="0"/>
              <a:t> celebrate different skills and contributions, encouraging a positive and collaborative atmosphere.</a:t>
            </a:r>
          </a:p>
        </p:txBody>
      </p:sp>
    </p:spTree>
    <p:extLst>
      <p:ext uri="{BB962C8B-B14F-4D97-AF65-F5344CB8AC3E}">
        <p14:creationId xmlns:p14="http://schemas.microsoft.com/office/powerpoint/2010/main" val="2864642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57B46-A2C0-4A5B-DB53-DB7DDD1B8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EBA7C-C6C3-DA8B-A420-5B0DD8E96A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FFFCD6-5CBA-67E3-31E5-1C47BEA1EF8B}"/>
              </a:ext>
            </a:extLst>
          </p:cNvPr>
          <p:cNvSpPr>
            <a:spLocks noGrp="1"/>
          </p:cNvSpPr>
          <p:nvPr>
            <p:ph type="body" idx="1"/>
          </p:nvPr>
        </p:nvSpPr>
        <p:spPr/>
        <p:txBody>
          <a:bodyPr/>
          <a:lstStyle/>
          <a:p>
            <a:pPr marL="158750" indent="0">
              <a:buNone/>
            </a:pPr>
            <a:r>
              <a:rPr lang="en-US" dirty="0"/>
              <a:t>To facilitate a final, open discussion and reflection.</a:t>
            </a:r>
          </a:p>
          <a:p>
            <a:pPr marL="158750" indent="0">
              <a:buNone/>
            </a:pPr>
            <a:endParaRPr lang="en-US" dirty="0"/>
          </a:p>
          <a:p>
            <a:pPr marL="158750" indent="0">
              <a:buNone/>
            </a:pPr>
            <a:r>
              <a:rPr lang="en-US" dirty="0"/>
              <a:t>This slide encourages participants to ask questions, share their ideas, and think critically about the concepts they learned. The "Challenge" question pushes them to think beyond the workshop's materials and apply their new knowledge to a broader context.</a:t>
            </a:r>
          </a:p>
        </p:txBody>
      </p:sp>
    </p:spTree>
    <p:extLst>
      <p:ext uri="{BB962C8B-B14F-4D97-AF65-F5344CB8AC3E}">
        <p14:creationId xmlns:p14="http://schemas.microsoft.com/office/powerpoint/2010/main" val="4161016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end the workshop on an empowering and inspiring note.</a:t>
            </a:r>
          </a:p>
          <a:p>
            <a:pPr marL="158750" indent="0">
              <a:buNone/>
            </a:pPr>
            <a:endParaRPr lang="en-US" dirty="0"/>
          </a:p>
          <a:p>
            <a:pPr marL="158750" indent="0">
              <a:buNone/>
            </a:pPr>
            <a:r>
              <a:rPr lang="en-US" dirty="0"/>
              <a:t>The final message, "You are now an Eco Designer!," serves as a powerful validation of the participants' efforts and new skills. It leaves them with a call to action, encouraging them to continue thinking about sustainability in their daily lives.</a:t>
            </a:r>
          </a:p>
        </p:txBody>
      </p:sp>
    </p:spTree>
    <p:extLst>
      <p:ext uri="{BB962C8B-B14F-4D97-AF65-F5344CB8AC3E}">
        <p14:creationId xmlns:p14="http://schemas.microsoft.com/office/powerpoint/2010/main" val="337772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clearly state the four main goals of the workshop</a:t>
            </a:r>
          </a:p>
          <a:p>
            <a:pPr marL="158750" indent="0">
              <a:buNone/>
            </a:pPr>
            <a:endParaRPr lang="en-US" i="0" dirty="0"/>
          </a:p>
          <a:p>
            <a:pPr marL="158750" indent="0">
              <a:buNone/>
            </a:pPr>
            <a:r>
              <a:rPr lang="en-US" dirty="0"/>
              <a:t>This slide acts as a roadmap, breaking down the overarching theme into specific, actionable learning outcomes. It guides participants from conceptual understanding (</a:t>
            </a:r>
            <a:r>
              <a:rPr lang="en-US" b="1" dirty="0"/>
              <a:t>CE principle</a:t>
            </a:r>
            <a:r>
              <a:rPr lang="en-US" dirty="0"/>
              <a:t>) to practical application (</a:t>
            </a:r>
            <a:r>
              <a:rPr lang="en-US" b="1" dirty="0"/>
              <a:t>design for disassembly</a:t>
            </a:r>
            <a:r>
              <a:rPr lang="en-US" dirty="0"/>
              <a:t>), critical thinking (</a:t>
            </a:r>
            <a:r>
              <a:rPr lang="en-US" b="1" dirty="0"/>
              <a:t>LCA thinking</a:t>
            </a:r>
            <a:r>
              <a:rPr lang="en-US" dirty="0"/>
              <a:t>), and creative problem-solving (</a:t>
            </a:r>
            <a:r>
              <a:rPr lang="en-US" b="1" dirty="0"/>
              <a:t>brainstorm real-world solutions</a:t>
            </a:r>
            <a:r>
              <a:rPr lang="en-US" dirty="0"/>
              <a:t>).</a:t>
            </a:r>
            <a:endParaRPr lang="en-US" i="0" dirty="0"/>
          </a:p>
        </p:txBody>
      </p:sp>
    </p:spTree>
    <p:extLst>
      <p:ext uri="{BB962C8B-B14F-4D97-AF65-F5344CB8AC3E}">
        <p14:creationId xmlns:p14="http://schemas.microsoft.com/office/powerpoint/2010/main" val="408747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9DCF0-19FF-80AB-D6C7-4C5FDEAA0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F8F95-A1F1-2CE6-A543-425EF6C34E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96920E-BD6F-3530-4226-B1006E484F84}"/>
              </a:ext>
            </a:extLst>
          </p:cNvPr>
          <p:cNvSpPr>
            <a:spLocks noGrp="1"/>
          </p:cNvSpPr>
          <p:nvPr>
            <p:ph type="body" idx="1"/>
          </p:nvPr>
        </p:nvSpPr>
        <p:spPr/>
        <p:txBody>
          <a:bodyPr/>
          <a:lstStyle/>
          <a:p>
            <a:pPr marL="571500" lvl="1" indent="0">
              <a:buClr>
                <a:srgbClr val="00B0F0"/>
              </a:buClr>
              <a:buNone/>
            </a:pPr>
            <a:r>
              <a:rPr lang="en-US" dirty="0"/>
              <a:t>💬 Discuss → Link answers to CE challenge.</a:t>
            </a:r>
          </a:p>
        </p:txBody>
      </p:sp>
    </p:spTree>
    <p:extLst>
      <p:ext uri="{BB962C8B-B14F-4D97-AF65-F5344CB8AC3E}">
        <p14:creationId xmlns:p14="http://schemas.microsoft.com/office/powerpoint/2010/main" val="123237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define the core concept of the entire workshop.</a:t>
            </a:r>
          </a:p>
          <a:p>
            <a:pPr marL="158750" indent="0">
              <a:buNone/>
            </a:pPr>
            <a:endParaRPr lang="en-US" dirty="0"/>
          </a:p>
          <a:p>
            <a:pPr marL="158750" indent="0">
              <a:buNone/>
            </a:pPr>
            <a:r>
              <a:rPr lang="en-US" dirty="0"/>
              <a:t>This slide provides the fundamental definition of a circular economy: a system that keeps products and resources in use as long as possible. The simple, circular visual reinforces the idea of a closed loop, contrasting with the linear model.</a:t>
            </a:r>
          </a:p>
        </p:txBody>
      </p:sp>
    </p:spTree>
    <p:extLst>
      <p:ext uri="{BB962C8B-B14F-4D97-AF65-F5344CB8AC3E}">
        <p14:creationId xmlns:p14="http://schemas.microsoft.com/office/powerpoint/2010/main" val="409890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29A8C-3704-F6A8-A939-3A8939C3C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B84BB-EB97-6131-57F8-044F4B321F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9C43A11-FA80-BF3C-C8B7-BFE126201BF1}"/>
              </a:ext>
            </a:extLst>
          </p:cNvPr>
          <p:cNvSpPr>
            <a:spLocks noGrp="1"/>
          </p:cNvSpPr>
          <p:nvPr>
            <p:ph type="body" idx="1"/>
          </p:nvPr>
        </p:nvSpPr>
        <p:spPr/>
        <p:txBody>
          <a:bodyPr/>
          <a:lstStyle/>
          <a:p>
            <a:pPr marL="158750" indent="0">
              <a:buNone/>
            </a:pPr>
            <a:r>
              <a:rPr lang="en-US" dirty="0"/>
              <a:t>To visually and conceptually differentiate between the two economic models.</a:t>
            </a:r>
          </a:p>
          <a:p>
            <a:pPr marL="158750" indent="0">
              <a:buNone/>
            </a:pPr>
            <a:endParaRPr lang="en-US" dirty="0"/>
          </a:p>
          <a:p>
            <a:pPr marL="158750" indent="0">
              <a:buNone/>
            </a:pPr>
            <a:r>
              <a:rPr lang="en-US" dirty="0"/>
              <a:t>This slide highlights the difference between the wasteful </a:t>
            </a:r>
            <a:r>
              <a:rPr lang="en-US" b="1" dirty="0"/>
              <a:t>"Take, Make, Use, Dispose"</a:t>
            </a:r>
            <a:r>
              <a:rPr lang="en-US" dirty="0"/>
              <a:t> linear model and the sustainable, continuous loop of a circular economy. The side-by-side comparison makes the contrast clear and helps participants understand the need to transition to a circular system.</a:t>
            </a:r>
          </a:p>
        </p:txBody>
      </p:sp>
    </p:spTree>
    <p:extLst>
      <p:ext uri="{BB962C8B-B14F-4D97-AF65-F5344CB8AC3E}">
        <p14:creationId xmlns:p14="http://schemas.microsoft.com/office/powerpoint/2010/main" val="261947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55BDF-0F79-D23E-7F14-2D37D8AE5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C854B-C1C2-FEEF-43B4-9102117311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DDFB1F-E74C-6D8C-F73D-901C6AB9F185}"/>
              </a:ext>
            </a:extLst>
          </p:cNvPr>
          <p:cNvSpPr>
            <a:spLocks noGrp="1"/>
          </p:cNvSpPr>
          <p:nvPr>
            <p:ph type="body" idx="1"/>
          </p:nvPr>
        </p:nvSpPr>
        <p:spPr/>
        <p:txBody>
          <a:bodyPr/>
          <a:lstStyle/>
          <a:p>
            <a:pPr marL="158750" indent="0">
              <a:buNone/>
            </a:pPr>
            <a:r>
              <a:rPr lang="en-US" dirty="0"/>
              <a:t>To justify the importance of adopting a circular model by outlining its benefits.</a:t>
            </a:r>
          </a:p>
          <a:p>
            <a:pPr marL="158750" indent="0">
              <a:buNone/>
            </a:pPr>
            <a:endParaRPr lang="en-US" dirty="0"/>
          </a:p>
          <a:p>
            <a:pPr marL="158750" indent="0">
              <a:buNone/>
            </a:pPr>
            <a:r>
              <a:rPr lang="en-US" dirty="0"/>
              <a:t>This slide broadens the scope of the discussion by detailing the positive impacts of a circular economy on the </a:t>
            </a:r>
            <a:r>
              <a:rPr lang="en-US" b="1" dirty="0"/>
              <a:t>environment</a:t>
            </a:r>
            <a:r>
              <a:rPr lang="en-US" dirty="0"/>
              <a:t>, the </a:t>
            </a:r>
            <a:r>
              <a:rPr lang="en-US" b="1" dirty="0"/>
              <a:t>economy</a:t>
            </a:r>
            <a:r>
              <a:rPr lang="en-US" dirty="0"/>
              <a:t>, and </a:t>
            </a:r>
            <a:r>
              <a:rPr lang="en-US" b="1" dirty="0"/>
              <a:t>society</a:t>
            </a:r>
            <a:r>
              <a:rPr lang="en-US" dirty="0"/>
              <a:t>. It provides a compelling reason for participants to engage with the workshop's content by showing how these principles can create a better world.</a:t>
            </a:r>
          </a:p>
        </p:txBody>
      </p:sp>
    </p:spTree>
    <p:extLst>
      <p:ext uri="{BB962C8B-B14F-4D97-AF65-F5344CB8AC3E}">
        <p14:creationId xmlns:p14="http://schemas.microsoft.com/office/powerpoint/2010/main" val="23462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BB92-5153-242F-84CE-2D8B1A151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225A3-D57C-D8C9-8C09-28F2F4B453B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790D2AE-14E9-07AF-1202-37469AC7BF6F}"/>
              </a:ext>
            </a:extLst>
          </p:cNvPr>
          <p:cNvSpPr>
            <a:spLocks noGrp="1"/>
          </p:cNvSpPr>
          <p:nvPr>
            <p:ph type="body" idx="1"/>
          </p:nvPr>
        </p:nvSpPr>
        <p:spPr/>
        <p:txBody>
          <a:bodyPr/>
          <a:lstStyle/>
          <a:p>
            <a:pPr marL="158750" indent="0">
              <a:buNone/>
            </a:pPr>
            <a:r>
              <a:rPr lang="en-US" dirty="0"/>
              <a:t>To justify the importance of adopting a circular model by outlining its benefits.</a:t>
            </a:r>
          </a:p>
          <a:p>
            <a:pPr marL="158750" indent="0">
              <a:buNone/>
            </a:pPr>
            <a:endParaRPr lang="en-US" dirty="0"/>
          </a:p>
          <a:p>
            <a:pPr marL="158750" indent="0">
              <a:buNone/>
            </a:pPr>
            <a:r>
              <a:rPr lang="en-US" dirty="0"/>
              <a:t>This slide broadens the scope of the discussion by detailing the positive impacts of a circular economy on the </a:t>
            </a:r>
            <a:r>
              <a:rPr lang="en-US" b="1" dirty="0"/>
              <a:t>environment</a:t>
            </a:r>
            <a:r>
              <a:rPr lang="en-US" dirty="0"/>
              <a:t>, the </a:t>
            </a:r>
            <a:r>
              <a:rPr lang="en-US" b="1" dirty="0"/>
              <a:t>economy</a:t>
            </a:r>
            <a:r>
              <a:rPr lang="en-US" dirty="0"/>
              <a:t>, and </a:t>
            </a:r>
            <a:r>
              <a:rPr lang="en-US" b="1" dirty="0"/>
              <a:t>society</a:t>
            </a:r>
            <a:r>
              <a:rPr lang="en-US" dirty="0"/>
              <a:t>. It provides a compelling reason for participants to engage with the workshop's content by showing how these principles can create a better world.</a:t>
            </a:r>
          </a:p>
        </p:txBody>
      </p:sp>
    </p:spTree>
    <p:extLst>
      <p:ext uri="{BB962C8B-B14F-4D97-AF65-F5344CB8AC3E}">
        <p14:creationId xmlns:p14="http://schemas.microsoft.com/office/powerpoint/2010/main" val="1578122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D7DBF-A2A3-7EF8-FB4D-A3765598A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F3DE2-8C55-B3AE-C5ED-38D0CD64F1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CA76C33-2945-E381-0656-D4821758B331}"/>
              </a:ext>
            </a:extLst>
          </p:cNvPr>
          <p:cNvSpPr>
            <a:spLocks noGrp="1"/>
          </p:cNvSpPr>
          <p:nvPr>
            <p:ph type="body" idx="1"/>
          </p:nvPr>
        </p:nvSpPr>
        <p:spPr/>
        <p:txBody>
          <a:bodyPr/>
          <a:lstStyle/>
          <a:p>
            <a:pPr marL="158750" indent="0">
              <a:buNone/>
            </a:pPr>
            <a:r>
              <a:rPr lang="en-US" dirty="0"/>
              <a:t>To introduce the concept of Life Cycle Assessment as a key analytical tool.</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LCA provides a systematic method for measuring a product's environmental impact across its entire lifespan. This slide defines it, preparing the audience to use it as a framework to evaluate their own building project.</a:t>
            </a:r>
          </a:p>
          <a:p>
            <a:pPr marL="158750" indent="0">
              <a:buNone/>
            </a:pPr>
            <a:endParaRPr lang="en-US" dirty="0"/>
          </a:p>
        </p:txBody>
      </p:sp>
    </p:spTree>
    <p:extLst>
      <p:ext uri="{BB962C8B-B14F-4D97-AF65-F5344CB8AC3E}">
        <p14:creationId xmlns:p14="http://schemas.microsoft.com/office/powerpoint/2010/main" val="382268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12"/>
        <p:cNvGrpSpPr/>
        <p:nvPr/>
      </p:nvGrpSpPr>
      <p:grpSpPr>
        <a:xfrm>
          <a:off x="0" y="0"/>
          <a:ext cx="0" cy="0"/>
          <a:chOff x="0" y="0"/>
          <a:chExt cx="0" cy="0"/>
        </a:xfrm>
      </p:grpSpPr>
      <p:sp>
        <p:nvSpPr>
          <p:cNvPr id="13" name="Google Shape;13;p6"/>
          <p:cNvSpPr txBox="1">
            <a:spLocks noGrp="1"/>
          </p:cNvSpPr>
          <p:nvPr>
            <p:ph type="title"/>
          </p:nvPr>
        </p:nvSpPr>
        <p:spPr>
          <a:xfrm>
            <a:off x="648000" y="2520000"/>
            <a:ext cx="10980000" cy="720000"/>
          </a:xfrm>
          <a:prstGeom prst="rect">
            <a:avLst/>
          </a:prstGeom>
          <a:noFill/>
          <a:ln>
            <a:noFill/>
          </a:ln>
        </p:spPr>
        <p:txBody>
          <a:bodyPr spcFirstLastPara="1" wrap="square" lIns="0" tIns="0" rIns="0" bIns="0" anchor="t" anchorCtr="0">
            <a:normAutofit/>
          </a:bodyPr>
          <a:lstStyle>
            <a:lvl1pPr marR="0" lvl="0" algn="ctr" rtl="0">
              <a:lnSpc>
                <a:spcPct val="90000"/>
              </a:lnSpc>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4"/>
        <p:cNvGrpSpPr/>
        <p:nvPr/>
      </p:nvGrpSpPr>
      <p:grpSpPr>
        <a:xfrm>
          <a:off x="0" y="0"/>
          <a:ext cx="0" cy="0"/>
          <a:chOff x="0" y="0"/>
          <a:chExt cx="0" cy="0"/>
        </a:xfrm>
      </p:grpSpPr>
      <p:sp>
        <p:nvSpPr>
          <p:cNvPr id="15" name="Google Shape;15;p7"/>
          <p:cNvSpPr txBox="1">
            <a:spLocks noGrp="1"/>
          </p:cNvSpPr>
          <p:nvPr>
            <p:ph type="ctrTitle"/>
          </p:nvPr>
        </p:nvSpPr>
        <p:spPr>
          <a:xfrm>
            <a:off x="648000" y="2160000"/>
            <a:ext cx="10980000" cy="1800000"/>
          </a:xfrm>
          <a:prstGeom prst="rect">
            <a:avLst/>
          </a:prstGeom>
          <a:noFill/>
          <a:ln>
            <a:noFill/>
          </a:ln>
        </p:spPr>
        <p:txBody>
          <a:bodyPr spcFirstLastPara="1" wrap="square" lIns="0" tIns="0" rIns="0" bIns="0" anchor="t" anchorCtr="0">
            <a:noAutofit/>
          </a:bodyPr>
          <a:lstStyle>
            <a:lvl1pPr marR="0" lvl="0" algn="ctr" rtl="0">
              <a:lnSpc>
                <a:spcPct val="9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7"/>
          <p:cNvSpPr txBox="1">
            <a:spLocks noGrp="1"/>
          </p:cNvSpPr>
          <p:nvPr>
            <p:ph type="subTitle" idx="1"/>
          </p:nvPr>
        </p:nvSpPr>
        <p:spPr>
          <a:xfrm>
            <a:off x="648000" y="4140000"/>
            <a:ext cx="10980000" cy="540000"/>
          </a:xfrm>
          <a:prstGeom prst="rect">
            <a:avLst/>
          </a:prstGeom>
          <a:noFill/>
          <a:ln>
            <a:noFill/>
          </a:ln>
        </p:spPr>
        <p:txBody>
          <a:bodyPr spcFirstLastPara="1" wrap="square" lIns="0" tIns="0" rIns="0" bIns="0" anchor="t" anchorCtr="0">
            <a:noAutofit/>
          </a:bodyPr>
          <a:lstStyle>
            <a:lvl1pPr marR="0" lvl="0" algn="ctr" rtl="0">
              <a:lnSpc>
                <a:spcPct val="90000"/>
              </a:lnSpc>
              <a:spcBef>
                <a:spcPts val="100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R="0" lvl="1" algn="ctr" rtl="0">
              <a:lnSpc>
                <a:spcPct val="90000"/>
              </a:lnSpc>
              <a:spcBef>
                <a:spcPts val="5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2pPr>
            <a:lvl3pPr marR="0" lvl="2" algn="ctr" rtl="0">
              <a:lnSpc>
                <a:spcPct val="90000"/>
              </a:lnSpc>
              <a:spcBef>
                <a:spcPts val="50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3pPr>
            <a:lvl4pPr marR="0" lvl="3" algn="ctr" rtl="0">
              <a:lnSpc>
                <a:spcPct val="90000"/>
              </a:lnSpc>
              <a:spcBef>
                <a:spcPts val="50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R="0" lvl="4" algn="ctr" rtl="0">
              <a:lnSpc>
                <a:spcPct val="90000"/>
              </a:lnSpc>
              <a:spcBef>
                <a:spcPts val="50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34"/>
        <p:cNvGrpSpPr/>
        <p:nvPr/>
      </p:nvGrpSpPr>
      <p:grpSpPr>
        <a:xfrm>
          <a:off x="0" y="0"/>
          <a:ext cx="0" cy="0"/>
          <a:chOff x="0" y="0"/>
          <a:chExt cx="0" cy="0"/>
        </a:xfrm>
      </p:grpSpPr>
      <p:sp>
        <p:nvSpPr>
          <p:cNvPr id="35" name="Google Shape;35;p9"/>
          <p:cNvSpPr txBox="1">
            <a:spLocks noGrp="1"/>
          </p:cNvSpPr>
          <p:nvPr>
            <p:ph type="body" idx="1"/>
          </p:nvPr>
        </p:nvSpPr>
        <p:spPr>
          <a:xfrm>
            <a:off x="648000" y="1089891"/>
            <a:ext cx="10980000" cy="427181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B0F0"/>
              </a:buClr>
              <a:buSzPct val="80000"/>
              <a:buFont typeface="Wingdings" panose="05000000000000000000" pitchFamily="2" charset="2"/>
              <a:buChar char="Ø"/>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
          <p:cNvSpPr txBox="1">
            <a:spLocks noGrp="1"/>
          </p:cNvSpPr>
          <p:nvPr>
            <p:ph type="title"/>
          </p:nvPr>
        </p:nvSpPr>
        <p:spPr>
          <a:xfrm>
            <a:off x="648000" y="234000"/>
            <a:ext cx="10980000" cy="72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AA9DC"/>
              </a:buClr>
              <a:buSzPts val="1800"/>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Slide Number Placeholder 1">
            <a:extLst>
              <a:ext uri="{FF2B5EF4-FFF2-40B4-BE49-F238E27FC236}">
                <a16:creationId xmlns:a16="http://schemas.microsoft.com/office/drawing/2014/main" id="{588CA284-3929-45E0-AFDB-26CB61B21713}"/>
              </a:ext>
            </a:extLst>
          </p:cNvPr>
          <p:cNvSpPr>
            <a:spLocks noGrp="1"/>
          </p:cNvSpPr>
          <p:nvPr>
            <p:ph type="sldNum" sz="quarter" idx="4"/>
          </p:nvPr>
        </p:nvSpPr>
        <p:spPr>
          <a:xfrm>
            <a:off x="11730183" y="5520403"/>
            <a:ext cx="461817" cy="365125"/>
          </a:xfrm>
          <a:prstGeom prst="rect">
            <a:avLst/>
          </a:prstGeom>
        </p:spPr>
        <p:txBody>
          <a:bodyPr vert="horz" lIns="91440" tIns="45720" rIns="91440" bIns="45720" rtlCol="0" anchor="ctr"/>
          <a:lstStyle>
            <a:lvl1pPr algn="r">
              <a:defRPr sz="1400" b="0">
                <a:solidFill>
                  <a:schemeClr val="tx1">
                    <a:tint val="82000"/>
                  </a:schemeClr>
                </a:solidFill>
              </a:defRPr>
            </a:lvl1pPr>
          </a:lstStyle>
          <a:p>
            <a:fld id="{88FDA046-6BB8-458C-8791-5964652CF6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p:nvPr/>
        </p:nvSpPr>
        <p:spPr>
          <a:xfrm>
            <a:off x="0" y="0"/>
            <a:ext cx="12192000" cy="6858000"/>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7;p5"/>
          <p:cNvSpPr/>
          <p:nvPr/>
        </p:nvSpPr>
        <p:spPr>
          <a:xfrm rot="5400000">
            <a:off x="-1" y="-1"/>
            <a:ext cx="2188723" cy="2188723"/>
          </a:xfrm>
          <a:prstGeom prst="rtTriangle">
            <a:avLst/>
          </a:prstGeom>
          <a:solidFill>
            <a:srgbClr val="6CC6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8" name="Google Shape;8;p5"/>
          <p:cNvPicPr preferRelativeResize="0"/>
          <p:nvPr/>
        </p:nvPicPr>
        <p:blipFill rotWithShape="1">
          <a:blip r:embed="rId4">
            <a:alphaModFix/>
          </a:blip>
          <a:srcRect/>
          <a:stretch/>
        </p:blipFill>
        <p:spPr>
          <a:xfrm>
            <a:off x="629712" y="5709094"/>
            <a:ext cx="3280117" cy="975170"/>
          </a:xfrm>
          <a:prstGeom prst="rect">
            <a:avLst/>
          </a:prstGeom>
          <a:noFill/>
          <a:ln>
            <a:noFill/>
          </a:ln>
        </p:spPr>
      </p:pic>
      <p:sp>
        <p:nvSpPr>
          <p:cNvPr id="9" name="Google Shape;9;p5"/>
          <p:cNvSpPr txBox="1"/>
          <p:nvPr/>
        </p:nvSpPr>
        <p:spPr>
          <a:xfrm>
            <a:off x="9025128" y="5654231"/>
            <a:ext cx="2715768"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800" b="1" i="0" u="none" strike="noStrike" cap="none">
                <a:solidFill>
                  <a:schemeClr val="lt1"/>
                </a:solidFill>
                <a:latin typeface="Open Sans"/>
                <a:ea typeface="Open Sans"/>
                <a:cs typeface="Open Sans"/>
                <a:sym typeface="Open Sans"/>
              </a:rPr>
              <a:t>Europa noch näher</a:t>
            </a:r>
            <a:br>
              <a:rPr lang="it-IT" sz="1800" b="1" i="0" u="none" strike="noStrike" cap="none">
                <a:solidFill>
                  <a:schemeClr val="lt1"/>
                </a:solidFill>
                <a:latin typeface="Open Sans"/>
                <a:ea typeface="Open Sans"/>
                <a:cs typeface="Open Sans"/>
                <a:sym typeface="Open Sans"/>
              </a:rPr>
            </a:br>
            <a:r>
              <a:rPr lang="it-IT" sz="1800" b="1" i="0" u="none" strike="noStrike" cap="none">
                <a:solidFill>
                  <a:schemeClr val="lt1"/>
                </a:solidFill>
                <a:latin typeface="Open Sans"/>
                <a:ea typeface="Open Sans"/>
                <a:cs typeface="Open Sans"/>
                <a:sym typeface="Open Sans"/>
              </a:rPr>
              <a:t>Un’Europa più vicina</a:t>
            </a:r>
            <a:endParaRPr sz="1800" b="0" i="0" u="none" strike="noStrike" cap="none">
              <a:solidFill>
                <a:schemeClr val="lt1"/>
              </a:solidFill>
              <a:latin typeface="Open Sans"/>
              <a:ea typeface="Open Sans"/>
              <a:cs typeface="Open Sans"/>
              <a:sym typeface="Open Sans"/>
            </a:endParaRPr>
          </a:p>
        </p:txBody>
      </p:sp>
      <p:cxnSp>
        <p:nvCxnSpPr>
          <p:cNvPr id="10" name="Google Shape;10;p5"/>
          <p:cNvCxnSpPr/>
          <p:nvPr/>
        </p:nvCxnSpPr>
        <p:spPr>
          <a:xfrm>
            <a:off x="629712" y="5584723"/>
            <a:ext cx="10998288" cy="0"/>
          </a:xfrm>
          <a:prstGeom prst="straightConnector1">
            <a:avLst/>
          </a:prstGeom>
          <a:noFill/>
          <a:ln w="12700" cap="flat" cmpd="sng">
            <a:solidFill>
              <a:schemeClr val="lt1"/>
            </a:solidFill>
            <a:prstDash val="solid"/>
            <a:miter lim="800000"/>
            <a:headEnd type="none" w="sm" len="sm"/>
            <a:tailEnd type="none" w="sm" len="sm"/>
          </a:ln>
        </p:spPr>
      </p:cxnSp>
      <p:sp>
        <p:nvSpPr>
          <p:cNvPr id="11" name="Google Shape;11;p5"/>
          <p:cNvSpPr txBox="1"/>
          <p:nvPr/>
        </p:nvSpPr>
        <p:spPr>
          <a:xfrm>
            <a:off x="555115" y="549367"/>
            <a:ext cx="707136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0" u="none" strike="noStrike" cap="none">
                <a:solidFill>
                  <a:schemeClr val="lt1"/>
                </a:solidFill>
                <a:latin typeface="Open Sans"/>
                <a:ea typeface="Open Sans"/>
                <a:cs typeface="Open Sans"/>
                <a:sym typeface="Open Sans"/>
              </a:rPr>
              <a:t>Interreg VI – A Italia - Österreich</a:t>
            </a:r>
            <a:br>
              <a:rPr lang="it-IT" sz="1800" b="1" i="0" u="none" strike="noStrike" cap="none">
                <a:solidFill>
                  <a:schemeClr val="lt1"/>
                </a:solidFill>
                <a:latin typeface="Open Sans"/>
                <a:ea typeface="Open Sans"/>
                <a:cs typeface="Open Sans"/>
                <a:sym typeface="Open Sans"/>
              </a:rPr>
            </a:br>
            <a:r>
              <a:rPr lang="it-IT" sz="1800" b="1" i="0" u="none" strike="noStrike" cap="none">
                <a:solidFill>
                  <a:schemeClr val="lt1"/>
                </a:solidFill>
                <a:latin typeface="Open Sans"/>
                <a:ea typeface="Open Sans"/>
                <a:cs typeface="Open Sans"/>
                <a:sym typeface="Open Sans"/>
              </a:rPr>
              <a:t>Kooperationsprogramm</a:t>
            </a:r>
            <a:endParaRPr sz="1800" b="1">
              <a:solidFill>
                <a:schemeClr val="lt1"/>
              </a:solidFill>
              <a:latin typeface="Open Sans"/>
              <a:ea typeface="Open Sans"/>
              <a:cs typeface="Open Sans"/>
              <a:sym typeface="Open Sans"/>
            </a:endParaRPr>
          </a:p>
          <a:p>
            <a:pPr marL="0" marR="0" lvl="0" indent="0" algn="l" rtl="0">
              <a:spcBef>
                <a:spcPts val="0"/>
              </a:spcBef>
              <a:spcAft>
                <a:spcPts val="0"/>
              </a:spcAft>
              <a:buNone/>
            </a:pPr>
            <a:r>
              <a:rPr lang="it-IT" sz="1800" b="1">
                <a:solidFill>
                  <a:schemeClr val="lt1"/>
                </a:solidFill>
                <a:latin typeface="Open Sans"/>
                <a:ea typeface="Open Sans"/>
                <a:cs typeface="Open Sans"/>
                <a:sym typeface="Open Sans"/>
              </a:rPr>
              <a:t>Programma di cooperazione</a:t>
            </a:r>
            <a:endParaRPr/>
          </a:p>
          <a:p>
            <a:pPr marL="0" marR="0" lvl="0" indent="0" algn="l" rtl="0">
              <a:spcBef>
                <a:spcPts val="0"/>
              </a:spcBef>
              <a:spcAft>
                <a:spcPts val="0"/>
              </a:spcAft>
              <a:buNone/>
            </a:pPr>
            <a:r>
              <a:rPr lang="it-IT" sz="1800" b="1">
                <a:solidFill>
                  <a:schemeClr val="lt1"/>
                </a:solidFill>
                <a:latin typeface="Open Sans"/>
                <a:ea typeface="Open Sans"/>
                <a:cs typeface="Open Sans"/>
                <a:sym typeface="Open Sans"/>
              </a:rPr>
              <a:t>2021-2027</a:t>
            </a:r>
            <a:endParaRPr sz="1800">
              <a:solidFill>
                <a:schemeClr val="lt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8"/>
          <p:cNvSpPr txBox="1">
            <a:spLocks noGrp="1"/>
          </p:cNvSpPr>
          <p:nvPr>
            <p:ph type="body" idx="1"/>
          </p:nvPr>
        </p:nvSpPr>
        <p:spPr>
          <a:xfrm>
            <a:off x="648000" y="3060000"/>
            <a:ext cx="10980000" cy="234000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8"/>
          <p:cNvSpPr txBox="1">
            <a:spLocks noGrp="1"/>
          </p:cNvSpPr>
          <p:nvPr>
            <p:ph type="title"/>
          </p:nvPr>
        </p:nvSpPr>
        <p:spPr>
          <a:xfrm>
            <a:off x="648000" y="2160000"/>
            <a:ext cx="10980000" cy="7200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0AA9DC"/>
              </a:buClr>
              <a:buSzPts val="4400"/>
              <a:buFont typeface="Arial"/>
              <a:buNone/>
              <a:defRPr sz="4400" b="0" i="0" u="none" strike="noStrike" cap="none">
                <a:solidFill>
                  <a:srgbClr val="0AA9D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8"/>
          <p:cNvSpPr/>
          <p:nvPr/>
        </p:nvSpPr>
        <p:spPr>
          <a:xfrm>
            <a:off x="0" y="5904000"/>
            <a:ext cx="12192000" cy="954000"/>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 name="Google Shape;32;p8"/>
          <p:cNvPicPr preferRelativeResize="0"/>
          <p:nvPr/>
        </p:nvPicPr>
        <p:blipFill rotWithShape="1">
          <a:blip r:embed="rId3">
            <a:alphaModFix/>
          </a:blip>
          <a:srcRect/>
          <a:stretch/>
        </p:blipFill>
        <p:spPr>
          <a:xfrm>
            <a:off x="9400667" y="6048000"/>
            <a:ext cx="2227333" cy="662180"/>
          </a:xfrm>
          <a:prstGeom prst="rect">
            <a:avLst/>
          </a:prstGeom>
          <a:noFill/>
          <a:ln>
            <a:noFill/>
          </a:ln>
        </p:spPr>
      </p:pic>
      <p:sp>
        <p:nvSpPr>
          <p:cNvPr id="33" name="Google Shape;33;p8"/>
          <p:cNvSpPr txBox="1"/>
          <p:nvPr/>
        </p:nvSpPr>
        <p:spPr>
          <a:xfrm>
            <a:off x="555116" y="6002280"/>
            <a:ext cx="547116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lt1"/>
                </a:solidFill>
                <a:latin typeface="Open Sans"/>
                <a:ea typeface="Open Sans"/>
                <a:cs typeface="Open Sans"/>
                <a:sym typeface="Open Sans"/>
              </a:rPr>
              <a:t>Interreg VI – A Italia - Österreich</a:t>
            </a:r>
            <a:br>
              <a:rPr lang="it-IT" sz="1400" b="1">
                <a:solidFill>
                  <a:schemeClr val="lt1"/>
                </a:solidFill>
                <a:latin typeface="Open Sans"/>
                <a:ea typeface="Open Sans"/>
                <a:cs typeface="Open Sans"/>
                <a:sym typeface="Open Sans"/>
              </a:rPr>
            </a:br>
            <a:r>
              <a:rPr lang="it-IT" sz="1400" b="1">
                <a:solidFill>
                  <a:schemeClr val="lt1"/>
                </a:solidFill>
                <a:latin typeface="Open Sans"/>
                <a:ea typeface="Open Sans"/>
                <a:cs typeface="Open Sans"/>
                <a:sym typeface="Open Sans"/>
              </a:rPr>
              <a:t>Kooperationsprogramm | Programma di cooperazione</a:t>
            </a:r>
            <a:endParaRPr/>
          </a:p>
          <a:p>
            <a:pPr marL="0" marR="0" lvl="0" indent="0" algn="l" rtl="0">
              <a:spcBef>
                <a:spcPts val="0"/>
              </a:spcBef>
              <a:spcAft>
                <a:spcPts val="0"/>
              </a:spcAft>
              <a:buNone/>
            </a:pPr>
            <a:r>
              <a:rPr lang="it-IT" sz="1400" b="1">
                <a:solidFill>
                  <a:schemeClr val="lt1"/>
                </a:solidFill>
                <a:latin typeface="Open Sans"/>
                <a:ea typeface="Open Sans"/>
                <a:cs typeface="Open Sans"/>
                <a:sym typeface="Open Sans"/>
              </a:rPr>
              <a:t>2021-2027</a:t>
            </a:r>
            <a:endParaRPr sz="1400">
              <a:solidFill>
                <a:schemeClr val="lt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BB90B371-2C74-374A-285F-8BB04336F2B5}"/>
              </a:ext>
            </a:extLst>
          </p:cNvPr>
          <p:cNvSpPr>
            <a:spLocks noGrp="1"/>
          </p:cNvSpPr>
          <p:nvPr>
            <p:ph type="sldNum" sz="quarter" idx="4"/>
          </p:nvPr>
        </p:nvSpPr>
        <p:spPr>
          <a:xfrm>
            <a:off x="11813309" y="5538875"/>
            <a:ext cx="378691" cy="365125"/>
          </a:xfrm>
          <a:prstGeom prst="rect">
            <a:avLst/>
          </a:prstGeom>
        </p:spPr>
        <p:txBody>
          <a:bodyPr vert="horz" lIns="91440" tIns="45720" rIns="91440" bIns="45720" rtlCol="0" anchor="ctr"/>
          <a:lstStyle>
            <a:lvl1pPr algn="r">
              <a:defRPr sz="1200" b="1">
                <a:solidFill>
                  <a:schemeClr val="tx1">
                    <a:tint val="82000"/>
                  </a:schemeClr>
                </a:solidFill>
              </a:defRPr>
            </a:lvl1pPr>
          </a:lstStyle>
          <a:p>
            <a:fld id="{88FDA046-6BB8-458C-8791-5964652CF6FF}" type="slidenum">
              <a:rPr lang="en-US" smtClean="0"/>
              <a:pPr/>
              <a:t>‹#›</a:t>
            </a:fld>
            <a:endParaRPr lang="en-US"/>
          </a:p>
        </p:txBody>
      </p:sp>
      <p:sp>
        <p:nvSpPr>
          <p:cNvPr id="3" name="Date Placeholder 2">
            <a:extLst>
              <a:ext uri="{FF2B5EF4-FFF2-40B4-BE49-F238E27FC236}">
                <a16:creationId xmlns:a16="http://schemas.microsoft.com/office/drawing/2014/main" id="{069DA45A-2655-DAFD-C074-EEF26ABB8A5B}"/>
              </a:ext>
            </a:extLst>
          </p:cNvPr>
          <p:cNvSpPr>
            <a:spLocks noGrp="1"/>
          </p:cNvSpPr>
          <p:nvPr>
            <p:ph type="dt" sz="half" idx="2"/>
          </p:nvPr>
        </p:nvSpPr>
        <p:spPr>
          <a:xfrm>
            <a:off x="0" y="5533915"/>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7A7192-E079-4BBA-A84F-30D7778660F8}" type="datetimeFigureOut">
              <a:rPr lang="en-US" smtClean="0"/>
              <a:t>10/5/2025</a:t>
            </a:fld>
            <a:endParaRPr lang="en-US"/>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ApY9vbgWKxU"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youtube.com/shorts/eDYAfApx7e4?feature=shar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GBHkj7L5W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youtu.be/_9mHi93n2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_ErocQ2S08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youtu.be/perXu5873v4"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p:cNvPicPr preferRelativeResize="0"/>
          <p:nvPr/>
        </p:nvPicPr>
        <p:blipFill rotWithShape="1">
          <a:blip r:embed="rId3">
            <a:alphaModFix/>
          </a:blip>
          <a:srcRect/>
          <a:stretch/>
        </p:blipFill>
        <p:spPr>
          <a:xfrm>
            <a:off x="0" y="-49116"/>
            <a:ext cx="12280392" cy="5648980"/>
          </a:xfrm>
          <a:prstGeom prst="rect">
            <a:avLst/>
          </a:prstGeom>
          <a:noFill/>
          <a:ln>
            <a:noFill/>
          </a:ln>
        </p:spPr>
      </p:pic>
      <p:sp>
        <p:nvSpPr>
          <p:cNvPr id="102" name="Google Shape;102;p1"/>
          <p:cNvSpPr/>
          <p:nvPr/>
        </p:nvSpPr>
        <p:spPr>
          <a:xfrm>
            <a:off x="0" y="5568696"/>
            <a:ext cx="12280392" cy="1755647"/>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1"/>
          <p:cNvSpPr txBox="1">
            <a:spLocks noGrp="1"/>
          </p:cNvSpPr>
          <p:nvPr>
            <p:ph type="title"/>
          </p:nvPr>
        </p:nvSpPr>
        <p:spPr>
          <a:xfrm>
            <a:off x="2660904" y="1663361"/>
            <a:ext cx="8400386" cy="30513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FFF"/>
              </a:buClr>
              <a:buSzPts val="4800"/>
              <a:buFont typeface="Open Sans"/>
              <a:buNone/>
            </a:pPr>
            <a:r>
              <a:rPr lang="it-IT" sz="4800" b="1">
                <a:latin typeface="Open Sans"/>
                <a:ea typeface="Open Sans"/>
                <a:cs typeface="Open Sans"/>
                <a:sym typeface="Open Sans"/>
              </a:rPr>
              <a:t>EDU-CIRC</a:t>
            </a:r>
            <a:br>
              <a:rPr lang="it-IT" sz="4800" b="1">
                <a:latin typeface="Open Sans"/>
                <a:ea typeface="Open Sans"/>
                <a:cs typeface="Open Sans"/>
                <a:sym typeface="Open Sans"/>
              </a:rPr>
            </a:br>
            <a:r>
              <a:rPr lang="it-IT" sz="2400" b="1">
                <a:latin typeface="Open Sans"/>
                <a:ea typeface="Open Sans"/>
                <a:cs typeface="Open Sans"/>
                <a:sym typeface="Open Sans"/>
              </a:rPr>
              <a:t>Rete transfrontaliera per la formazione sull’economia circolare e la decarbonizzazione nella produzione</a:t>
            </a:r>
            <a:br>
              <a:rPr lang="it-IT" sz="2400" b="1">
                <a:latin typeface="Open Sans"/>
                <a:ea typeface="Open Sans"/>
                <a:cs typeface="Open Sans"/>
                <a:sym typeface="Open Sans"/>
              </a:rPr>
            </a:br>
            <a:br>
              <a:rPr lang="it-IT" sz="2400" b="1">
                <a:latin typeface="Open Sans"/>
                <a:ea typeface="Open Sans"/>
                <a:cs typeface="Open Sans"/>
                <a:sym typeface="Open Sans"/>
              </a:rPr>
            </a:br>
            <a:r>
              <a:rPr lang="it-IT" sz="2400" b="1">
                <a:latin typeface="Open Sans"/>
                <a:ea typeface="Open Sans"/>
                <a:cs typeface="Open Sans"/>
                <a:sym typeface="Open Sans"/>
              </a:rPr>
              <a:t>Grenzübergreifendes Netzwerk zur Aus- und Weiterbildung in Kreislaufwirtschaft und Dekarbonisierung in der Produktion</a:t>
            </a:r>
          </a:p>
        </p:txBody>
      </p:sp>
      <p:pic>
        <p:nvPicPr>
          <p:cNvPr id="104" name="Google Shape;104;p1"/>
          <p:cNvPicPr preferRelativeResize="0"/>
          <p:nvPr/>
        </p:nvPicPr>
        <p:blipFill rotWithShape="1">
          <a:blip r:embed="rId4">
            <a:alphaModFix/>
          </a:blip>
          <a:srcRect/>
          <a:stretch/>
        </p:blipFill>
        <p:spPr>
          <a:xfrm>
            <a:off x="629712" y="5709094"/>
            <a:ext cx="3280117" cy="975170"/>
          </a:xfrm>
          <a:prstGeom prst="rect">
            <a:avLst/>
          </a:prstGeom>
          <a:noFill/>
          <a:ln>
            <a:noFill/>
          </a:ln>
        </p:spPr>
      </p:pic>
      <p:sp>
        <p:nvSpPr>
          <p:cNvPr id="106" name="Google Shape;106;p1"/>
          <p:cNvSpPr txBox="1"/>
          <p:nvPr/>
        </p:nvSpPr>
        <p:spPr>
          <a:xfrm>
            <a:off x="9025128" y="5654231"/>
            <a:ext cx="2715768"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800" b="1">
                <a:solidFill>
                  <a:schemeClr val="lt1"/>
                </a:solidFill>
                <a:latin typeface="Open Sans"/>
                <a:ea typeface="Open Sans"/>
                <a:cs typeface="Open Sans"/>
                <a:sym typeface="Open Sans"/>
              </a:rPr>
              <a:t>Europa noch näher</a:t>
            </a:r>
            <a:br>
              <a:rPr lang="it-IT" sz="1800" b="1">
                <a:solidFill>
                  <a:schemeClr val="lt1"/>
                </a:solidFill>
                <a:latin typeface="Open Sans"/>
                <a:ea typeface="Open Sans"/>
                <a:cs typeface="Open Sans"/>
                <a:sym typeface="Open Sans"/>
              </a:rPr>
            </a:br>
            <a:r>
              <a:rPr lang="it-IT" sz="1800" b="1">
                <a:solidFill>
                  <a:schemeClr val="lt1"/>
                </a:solidFill>
                <a:latin typeface="Open Sans"/>
                <a:ea typeface="Open Sans"/>
                <a:cs typeface="Open Sans"/>
                <a:sym typeface="Open Sans"/>
              </a:rPr>
              <a:t>Un’Europa più vicina</a:t>
            </a:r>
            <a:endParaRPr lang="it-IT" sz="18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170C5-4A0D-7003-D635-25E5CC5323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AB0CBB-07CF-5373-3800-FBA4E5E1AA46}"/>
              </a:ext>
            </a:extLst>
          </p:cNvPr>
          <p:cNvSpPr>
            <a:spLocks noGrp="1"/>
          </p:cNvSpPr>
          <p:nvPr>
            <p:ph type="title"/>
          </p:nvPr>
        </p:nvSpPr>
        <p:spPr/>
        <p:txBody>
          <a:bodyPr>
            <a:normAutofit fontScale="90000"/>
          </a:bodyPr>
          <a:lstStyle/>
          <a:p>
            <a:r>
              <a:rPr lang="en-US" dirty="0"/>
              <a:t>Importance of LCA</a:t>
            </a:r>
            <a:br>
              <a:rPr lang="en-US" dirty="0"/>
            </a:br>
            <a:endParaRPr lang="en-US" dirty="0"/>
          </a:p>
        </p:txBody>
      </p:sp>
      <p:sp>
        <p:nvSpPr>
          <p:cNvPr id="4" name="Slide Number Placeholder 3">
            <a:extLst>
              <a:ext uri="{FF2B5EF4-FFF2-40B4-BE49-F238E27FC236}">
                <a16:creationId xmlns:a16="http://schemas.microsoft.com/office/drawing/2014/main" id="{EA9A3126-9623-B95D-A971-7065AFFC268C}"/>
              </a:ext>
            </a:extLst>
          </p:cNvPr>
          <p:cNvSpPr>
            <a:spLocks noGrp="1"/>
          </p:cNvSpPr>
          <p:nvPr>
            <p:ph type="sldNum" sz="quarter" idx="4"/>
          </p:nvPr>
        </p:nvSpPr>
        <p:spPr/>
        <p:txBody>
          <a:bodyPr/>
          <a:lstStyle/>
          <a:p>
            <a:fld id="{88FDA046-6BB8-458C-8791-5964652CF6FF}" type="slidenum">
              <a:rPr lang="en-US" smtClean="0"/>
              <a:t>10</a:t>
            </a:fld>
            <a:endParaRPr lang="en-US"/>
          </a:p>
        </p:txBody>
      </p:sp>
      <p:sp>
        <p:nvSpPr>
          <p:cNvPr id="6" name="Text Placeholder 5">
            <a:extLst>
              <a:ext uri="{FF2B5EF4-FFF2-40B4-BE49-F238E27FC236}">
                <a16:creationId xmlns:a16="http://schemas.microsoft.com/office/drawing/2014/main" id="{150F4C2E-C308-D948-845C-536F2C9464B0}"/>
              </a:ext>
            </a:extLst>
          </p:cNvPr>
          <p:cNvSpPr>
            <a:spLocks noGrp="1"/>
          </p:cNvSpPr>
          <p:nvPr>
            <p:ph type="body" idx="1"/>
          </p:nvPr>
        </p:nvSpPr>
        <p:spPr>
          <a:xfrm>
            <a:off x="648000" y="953999"/>
            <a:ext cx="10980000" cy="4566403"/>
          </a:xfrm>
        </p:spPr>
        <p:txBody>
          <a:bodyPr/>
          <a:lstStyle/>
          <a:p>
            <a:pPr>
              <a:lnSpc>
                <a:spcPct val="150000"/>
              </a:lnSpc>
            </a:pPr>
            <a:r>
              <a:rPr lang="en-US" b="1" dirty="0"/>
              <a:t>Purpose</a:t>
            </a:r>
            <a:r>
              <a:rPr lang="en-US" dirty="0"/>
              <a:t>: Helps identify areas to reduce environmental footprint</a:t>
            </a:r>
          </a:p>
          <a:p>
            <a:pPr>
              <a:lnSpc>
                <a:spcPct val="150000"/>
              </a:lnSpc>
            </a:pPr>
            <a:r>
              <a:rPr lang="en-US" b="1" dirty="0"/>
              <a:t>Application</a:t>
            </a:r>
            <a:r>
              <a:rPr lang="en-US" dirty="0"/>
              <a:t>: Guides design choices for more sustainable products</a:t>
            </a:r>
          </a:p>
          <a:p>
            <a:pPr>
              <a:lnSpc>
                <a:spcPct val="150000"/>
              </a:lnSpc>
            </a:pPr>
            <a:endParaRPr lang="en-US" dirty="0"/>
          </a:p>
        </p:txBody>
      </p:sp>
      <p:pic>
        <p:nvPicPr>
          <p:cNvPr id="7170" name="Picture 2">
            <a:extLst>
              <a:ext uri="{FF2B5EF4-FFF2-40B4-BE49-F238E27FC236}">
                <a16:creationId xmlns:a16="http://schemas.microsoft.com/office/drawing/2014/main" id="{0DE6E327-5AC8-E93C-59D5-CA798E360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863"/>
          <a:stretch>
            <a:fillRect/>
          </a:stretch>
        </p:blipFill>
        <p:spPr bwMode="auto">
          <a:xfrm>
            <a:off x="4018679" y="2391030"/>
            <a:ext cx="4238642" cy="33119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702DF1-D44E-0CDA-7085-23A70CF11BF2}"/>
              </a:ext>
            </a:extLst>
          </p:cNvPr>
          <p:cNvSpPr txBox="1"/>
          <p:nvPr/>
        </p:nvSpPr>
        <p:spPr>
          <a:xfrm>
            <a:off x="4046042" y="5564528"/>
            <a:ext cx="4211279" cy="246221"/>
          </a:xfrm>
          <a:prstGeom prst="rect">
            <a:avLst/>
          </a:prstGeom>
          <a:noFill/>
        </p:spPr>
        <p:txBody>
          <a:bodyPr wrap="square">
            <a:spAutoFit/>
          </a:bodyPr>
          <a:lstStyle/>
          <a:p>
            <a:pPr algn="ctr"/>
            <a:r>
              <a:rPr lang="en-US" sz="1000" i="1" dirty="0"/>
              <a:t>Source: https://www.list.lu/fileadmin/files</a:t>
            </a:r>
          </a:p>
        </p:txBody>
      </p:sp>
    </p:spTree>
    <p:extLst>
      <p:ext uri="{BB962C8B-B14F-4D97-AF65-F5344CB8AC3E}">
        <p14:creationId xmlns:p14="http://schemas.microsoft.com/office/powerpoint/2010/main" val="70726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3CDD-3B5E-B81C-87F8-009BD3F888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E74BE3-C451-8D4E-0683-C1AB27806D0B}"/>
              </a:ext>
            </a:extLst>
          </p:cNvPr>
          <p:cNvSpPr>
            <a:spLocks noGrp="1"/>
          </p:cNvSpPr>
          <p:nvPr>
            <p:ph type="body" idx="1"/>
          </p:nvPr>
        </p:nvSpPr>
        <p:spPr>
          <a:xfrm>
            <a:off x="648001" y="1108672"/>
            <a:ext cx="5935680" cy="4411731"/>
          </a:xfrm>
        </p:spPr>
        <p:txBody>
          <a:bodyPr>
            <a:normAutofit/>
          </a:bodyPr>
          <a:lstStyle/>
          <a:p>
            <a:pPr marL="114300" indent="0">
              <a:lnSpc>
                <a:spcPct val="200000"/>
              </a:lnSpc>
              <a:buNone/>
            </a:pPr>
            <a:r>
              <a:rPr lang="en-US" sz="2400" dirty="0"/>
              <a:t>1️⃣ Raw Material Extraction</a:t>
            </a:r>
            <a:br>
              <a:rPr lang="en-US" sz="2400" dirty="0"/>
            </a:br>
            <a:r>
              <a:rPr lang="en-US" sz="2400" dirty="0"/>
              <a:t>2️⃣ Material Processing</a:t>
            </a:r>
            <a:br>
              <a:rPr lang="en-US" sz="2400" dirty="0"/>
            </a:br>
            <a:r>
              <a:rPr lang="en-US" sz="2400" dirty="0"/>
              <a:t>3️⃣ Manufacturing/Construction</a:t>
            </a:r>
            <a:br>
              <a:rPr lang="en-US" sz="2400" dirty="0"/>
            </a:br>
            <a:r>
              <a:rPr lang="en-US" sz="2400" dirty="0"/>
              <a:t>4️⃣ Use Phase</a:t>
            </a:r>
            <a:br>
              <a:rPr lang="en-US" sz="2400" dirty="0"/>
            </a:br>
            <a:r>
              <a:rPr lang="en-US" sz="2400" dirty="0"/>
              <a:t>5️⃣ End-of-Life</a:t>
            </a:r>
          </a:p>
        </p:txBody>
      </p:sp>
      <p:sp>
        <p:nvSpPr>
          <p:cNvPr id="3" name="Title 2">
            <a:extLst>
              <a:ext uri="{FF2B5EF4-FFF2-40B4-BE49-F238E27FC236}">
                <a16:creationId xmlns:a16="http://schemas.microsoft.com/office/drawing/2014/main" id="{AE25B50E-F1F3-48B8-80BD-53090DAA5CD3}"/>
              </a:ext>
            </a:extLst>
          </p:cNvPr>
          <p:cNvSpPr>
            <a:spLocks noGrp="1"/>
          </p:cNvSpPr>
          <p:nvPr>
            <p:ph type="title"/>
          </p:nvPr>
        </p:nvSpPr>
        <p:spPr/>
        <p:txBody>
          <a:bodyPr/>
          <a:lstStyle/>
          <a:p>
            <a:r>
              <a:rPr lang="en-US" dirty="0"/>
              <a:t>Life Cycle Assessment</a:t>
            </a:r>
          </a:p>
        </p:txBody>
      </p:sp>
      <p:sp>
        <p:nvSpPr>
          <p:cNvPr id="4" name="Slide Number Placeholder 3">
            <a:extLst>
              <a:ext uri="{FF2B5EF4-FFF2-40B4-BE49-F238E27FC236}">
                <a16:creationId xmlns:a16="http://schemas.microsoft.com/office/drawing/2014/main" id="{F03FF2DB-B83C-0704-53DB-57FC4829ED38}"/>
              </a:ext>
            </a:extLst>
          </p:cNvPr>
          <p:cNvSpPr>
            <a:spLocks noGrp="1"/>
          </p:cNvSpPr>
          <p:nvPr>
            <p:ph type="sldNum" sz="quarter" idx="4"/>
          </p:nvPr>
        </p:nvSpPr>
        <p:spPr/>
        <p:txBody>
          <a:bodyPr/>
          <a:lstStyle/>
          <a:p>
            <a:fld id="{88FDA046-6BB8-458C-8791-5964652CF6FF}" type="slidenum">
              <a:rPr lang="en-US" smtClean="0"/>
              <a:t>11</a:t>
            </a:fld>
            <a:endParaRPr lang="en-US"/>
          </a:p>
        </p:txBody>
      </p:sp>
      <p:pic>
        <p:nvPicPr>
          <p:cNvPr id="2050" name="Picture 2" descr="Life-cycle assessment for green building experts explained">
            <a:extLst>
              <a:ext uri="{FF2B5EF4-FFF2-40B4-BE49-F238E27FC236}">
                <a16:creationId xmlns:a16="http://schemas.microsoft.com/office/drawing/2014/main" id="{484220D5-CC42-0F3B-D78A-5A7A8602E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4"/>
          <a:stretch>
            <a:fillRect/>
          </a:stretch>
        </p:blipFill>
        <p:spPr bwMode="auto">
          <a:xfrm>
            <a:off x="6830166" y="700092"/>
            <a:ext cx="4797834" cy="47127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52AB1D-0717-42A5-102E-5054469EC7AE}"/>
              </a:ext>
            </a:extLst>
          </p:cNvPr>
          <p:cNvSpPr txBox="1"/>
          <p:nvPr/>
        </p:nvSpPr>
        <p:spPr>
          <a:xfrm>
            <a:off x="8431306" y="5412826"/>
            <a:ext cx="2229522" cy="307777"/>
          </a:xfrm>
          <a:prstGeom prst="rect">
            <a:avLst/>
          </a:prstGeom>
          <a:noFill/>
        </p:spPr>
        <p:txBody>
          <a:bodyPr wrap="square">
            <a:spAutoFit/>
          </a:bodyPr>
          <a:lstStyle/>
          <a:p>
            <a:r>
              <a:rPr lang="en-US" dirty="0"/>
              <a:t>https://oneclicklca.com/</a:t>
            </a:r>
          </a:p>
        </p:txBody>
      </p:sp>
    </p:spTree>
    <p:extLst>
      <p:ext uri="{BB962C8B-B14F-4D97-AF65-F5344CB8AC3E}">
        <p14:creationId xmlns:p14="http://schemas.microsoft.com/office/powerpoint/2010/main" val="161755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4DC0-CF36-1902-5185-E0CE35EA67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678D05-B794-6830-71D3-28A5B93C0A54}"/>
              </a:ext>
            </a:extLst>
          </p:cNvPr>
          <p:cNvSpPr>
            <a:spLocks noGrp="1"/>
          </p:cNvSpPr>
          <p:nvPr>
            <p:ph type="body" idx="1"/>
          </p:nvPr>
        </p:nvSpPr>
        <p:spPr>
          <a:xfrm>
            <a:off x="648000" y="954000"/>
            <a:ext cx="11239200" cy="4776856"/>
          </a:xfrm>
        </p:spPr>
        <p:txBody>
          <a:bodyPr>
            <a:normAutofit/>
          </a:bodyPr>
          <a:lstStyle/>
          <a:p>
            <a:pPr marL="114300" indent="0">
              <a:lnSpc>
                <a:spcPct val="110000"/>
              </a:lnSpc>
              <a:buNone/>
            </a:pPr>
            <a:r>
              <a:rPr lang="en-US" sz="3000" b="1" dirty="0"/>
              <a:t>1️⃣ Raw Material Extraction</a:t>
            </a:r>
          </a:p>
          <a:p>
            <a:pPr>
              <a:lnSpc>
                <a:spcPct val="150000"/>
              </a:lnSpc>
            </a:pPr>
            <a:r>
              <a:rPr lang="en-US" sz="2400" b="1" dirty="0"/>
              <a:t>What happens	:</a:t>
            </a:r>
            <a:r>
              <a:rPr lang="en-US" sz="2400" dirty="0"/>
              <a:t> Mining of iron ore, coal, limestone.</a:t>
            </a:r>
          </a:p>
          <a:p>
            <a:pPr>
              <a:lnSpc>
                <a:spcPct val="150000"/>
              </a:lnSpc>
            </a:pPr>
            <a:r>
              <a:rPr lang="en-US" sz="2400" b="1" dirty="0"/>
              <a:t>Impacts		:</a:t>
            </a:r>
            <a:r>
              <a:rPr lang="en-US" sz="2400" dirty="0"/>
              <a:t> Land disruption, biodiversity loss, CO₂.</a:t>
            </a:r>
          </a:p>
          <a:p>
            <a:pPr>
              <a:lnSpc>
                <a:spcPct val="150000"/>
              </a:lnSpc>
            </a:pPr>
            <a:r>
              <a:rPr lang="en-US" sz="2400" b="1" dirty="0"/>
              <a:t>CE Opportunity	:</a:t>
            </a:r>
            <a:r>
              <a:rPr lang="en-US" sz="2400" dirty="0"/>
              <a:t> Reuse steel, use scraps.</a:t>
            </a:r>
          </a:p>
        </p:txBody>
      </p:sp>
      <p:sp>
        <p:nvSpPr>
          <p:cNvPr id="3" name="Title 2">
            <a:extLst>
              <a:ext uri="{FF2B5EF4-FFF2-40B4-BE49-F238E27FC236}">
                <a16:creationId xmlns:a16="http://schemas.microsoft.com/office/drawing/2014/main" id="{F04760E1-D761-B0ED-96C0-D90CCF67A1E7}"/>
              </a:ext>
            </a:extLst>
          </p:cNvPr>
          <p:cNvSpPr>
            <a:spLocks noGrp="1"/>
          </p:cNvSpPr>
          <p:nvPr>
            <p:ph type="title"/>
          </p:nvPr>
        </p:nvSpPr>
        <p:spPr/>
        <p:txBody>
          <a:bodyPr/>
          <a:lstStyle/>
          <a:p>
            <a:r>
              <a:rPr lang="en-US" dirty="0"/>
              <a:t>🏗️ Life Cycle of Steel (LCA)</a:t>
            </a:r>
          </a:p>
        </p:txBody>
      </p:sp>
      <p:sp>
        <p:nvSpPr>
          <p:cNvPr id="4" name="Slide Number Placeholder 3">
            <a:extLst>
              <a:ext uri="{FF2B5EF4-FFF2-40B4-BE49-F238E27FC236}">
                <a16:creationId xmlns:a16="http://schemas.microsoft.com/office/drawing/2014/main" id="{6B6C4145-F813-628F-18B9-CAD09BC10D21}"/>
              </a:ext>
            </a:extLst>
          </p:cNvPr>
          <p:cNvSpPr>
            <a:spLocks noGrp="1"/>
          </p:cNvSpPr>
          <p:nvPr>
            <p:ph type="sldNum" sz="quarter" idx="4"/>
          </p:nvPr>
        </p:nvSpPr>
        <p:spPr/>
        <p:txBody>
          <a:bodyPr/>
          <a:lstStyle/>
          <a:p>
            <a:fld id="{88FDA046-6BB8-458C-8791-5964652CF6FF}" type="slidenum">
              <a:rPr lang="en-US" smtClean="0"/>
              <a:t>12</a:t>
            </a:fld>
            <a:endParaRPr lang="en-US"/>
          </a:p>
        </p:txBody>
      </p:sp>
      <p:pic>
        <p:nvPicPr>
          <p:cNvPr id="3074" name="Picture 2" descr="Extraction of Raw Materials (1) | Steel in barbells made by Rogue Fitness">
            <a:extLst>
              <a:ext uri="{FF2B5EF4-FFF2-40B4-BE49-F238E27FC236}">
                <a16:creationId xmlns:a16="http://schemas.microsoft.com/office/drawing/2014/main" id="{856A4D33-CA5C-E621-9FC5-9D9FDC81E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521" y="3134917"/>
            <a:ext cx="3928679" cy="23206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5112F0-4C99-E7C1-D4EC-583F3554450D}"/>
              </a:ext>
            </a:extLst>
          </p:cNvPr>
          <p:cNvSpPr txBox="1"/>
          <p:nvPr/>
        </p:nvSpPr>
        <p:spPr>
          <a:xfrm>
            <a:off x="8355448" y="5476869"/>
            <a:ext cx="3134823" cy="253987"/>
          </a:xfrm>
          <a:prstGeom prst="rect">
            <a:avLst/>
          </a:prstGeom>
          <a:noFill/>
        </p:spPr>
        <p:txBody>
          <a:bodyPr wrap="square">
            <a:spAutoFit/>
          </a:bodyPr>
          <a:lstStyle/>
          <a:p>
            <a:pPr algn="ctr"/>
            <a:r>
              <a:rPr lang="en-US" sz="1000" i="1" dirty="0"/>
              <a:t>Source: https://u.osu.edu/</a:t>
            </a:r>
          </a:p>
        </p:txBody>
      </p:sp>
    </p:spTree>
    <p:extLst>
      <p:ext uri="{BB962C8B-B14F-4D97-AF65-F5344CB8AC3E}">
        <p14:creationId xmlns:p14="http://schemas.microsoft.com/office/powerpoint/2010/main" val="245289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48A47-F189-37C9-2EB2-5DBF151A84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A3B7F2-BC94-92F1-8B64-ADCC19334BD5}"/>
              </a:ext>
            </a:extLst>
          </p:cNvPr>
          <p:cNvSpPr>
            <a:spLocks noGrp="1"/>
          </p:cNvSpPr>
          <p:nvPr>
            <p:ph type="body" idx="1"/>
          </p:nvPr>
        </p:nvSpPr>
        <p:spPr>
          <a:xfrm>
            <a:off x="648000" y="954000"/>
            <a:ext cx="9453432" cy="4776856"/>
          </a:xfrm>
        </p:spPr>
        <p:txBody>
          <a:bodyPr>
            <a:normAutofit/>
          </a:bodyPr>
          <a:lstStyle/>
          <a:p>
            <a:pPr marL="114300" indent="0">
              <a:lnSpc>
                <a:spcPct val="110000"/>
              </a:lnSpc>
              <a:buNone/>
            </a:pPr>
            <a:r>
              <a:rPr lang="en-US" sz="3000" b="1" dirty="0"/>
              <a:t>2️⃣ Material Processing</a:t>
            </a:r>
          </a:p>
          <a:p>
            <a:pPr>
              <a:lnSpc>
                <a:spcPct val="150000"/>
              </a:lnSpc>
            </a:pPr>
            <a:r>
              <a:rPr lang="en-US" sz="2400" b="1" dirty="0"/>
              <a:t>What happens	:</a:t>
            </a:r>
            <a:r>
              <a:rPr lang="en-US" sz="2400" dirty="0"/>
              <a:t> Smelting, refining steel.</a:t>
            </a:r>
          </a:p>
          <a:p>
            <a:pPr>
              <a:lnSpc>
                <a:spcPct val="150000"/>
              </a:lnSpc>
            </a:pPr>
            <a:r>
              <a:rPr lang="en-US" sz="2400" b="1" dirty="0"/>
              <a:t>Impacts		:</a:t>
            </a:r>
            <a:r>
              <a:rPr lang="en-US" sz="2400" dirty="0"/>
              <a:t> High energy, high CO₂.</a:t>
            </a:r>
          </a:p>
          <a:p>
            <a:pPr>
              <a:lnSpc>
                <a:spcPct val="150000"/>
              </a:lnSpc>
            </a:pPr>
            <a:r>
              <a:rPr lang="en-US" sz="2400" b="1" dirty="0"/>
              <a:t>CE Opportunity	:</a:t>
            </a:r>
            <a:r>
              <a:rPr lang="en-US" sz="2400" dirty="0"/>
              <a:t> Skip stage by direct reuse.</a:t>
            </a:r>
          </a:p>
        </p:txBody>
      </p:sp>
      <p:sp>
        <p:nvSpPr>
          <p:cNvPr id="3" name="Title 2">
            <a:extLst>
              <a:ext uri="{FF2B5EF4-FFF2-40B4-BE49-F238E27FC236}">
                <a16:creationId xmlns:a16="http://schemas.microsoft.com/office/drawing/2014/main" id="{84E60747-B6ED-1DC4-DF7D-CC6C4F56A6B3}"/>
              </a:ext>
            </a:extLst>
          </p:cNvPr>
          <p:cNvSpPr>
            <a:spLocks noGrp="1"/>
          </p:cNvSpPr>
          <p:nvPr>
            <p:ph type="title"/>
          </p:nvPr>
        </p:nvSpPr>
        <p:spPr/>
        <p:txBody>
          <a:bodyPr/>
          <a:lstStyle/>
          <a:p>
            <a:r>
              <a:rPr lang="en-US" dirty="0"/>
              <a:t>🏗️ Life Cycle of Steel (LCA)</a:t>
            </a:r>
          </a:p>
        </p:txBody>
      </p:sp>
      <p:sp>
        <p:nvSpPr>
          <p:cNvPr id="4" name="Slide Number Placeholder 3">
            <a:extLst>
              <a:ext uri="{FF2B5EF4-FFF2-40B4-BE49-F238E27FC236}">
                <a16:creationId xmlns:a16="http://schemas.microsoft.com/office/drawing/2014/main" id="{0797ABF0-9407-B729-7A1C-A5BBDBE053AB}"/>
              </a:ext>
            </a:extLst>
          </p:cNvPr>
          <p:cNvSpPr>
            <a:spLocks noGrp="1"/>
          </p:cNvSpPr>
          <p:nvPr>
            <p:ph type="sldNum" sz="quarter" idx="4"/>
          </p:nvPr>
        </p:nvSpPr>
        <p:spPr/>
        <p:txBody>
          <a:bodyPr/>
          <a:lstStyle/>
          <a:p>
            <a:fld id="{88FDA046-6BB8-458C-8791-5964652CF6FF}" type="slidenum">
              <a:rPr lang="en-US" smtClean="0"/>
              <a:t>13</a:t>
            </a:fld>
            <a:endParaRPr lang="en-US"/>
          </a:p>
        </p:txBody>
      </p:sp>
      <p:pic>
        <p:nvPicPr>
          <p:cNvPr id="6" name="Picture 5">
            <a:extLst>
              <a:ext uri="{FF2B5EF4-FFF2-40B4-BE49-F238E27FC236}">
                <a16:creationId xmlns:a16="http://schemas.microsoft.com/office/drawing/2014/main" id="{879642B3-1A61-A841-2C59-06228D069A4A}"/>
              </a:ext>
            </a:extLst>
          </p:cNvPr>
          <p:cNvPicPr>
            <a:picLocks noChangeAspect="1"/>
          </p:cNvPicPr>
          <p:nvPr/>
        </p:nvPicPr>
        <p:blipFill>
          <a:blip r:embed="rId3"/>
          <a:srcRect l="28466" t="7604" r="28052" b="7690"/>
          <a:stretch>
            <a:fillRect/>
          </a:stretch>
        </p:blipFill>
        <p:spPr>
          <a:xfrm>
            <a:off x="8669251" y="584351"/>
            <a:ext cx="3291840" cy="4790509"/>
          </a:xfrm>
          <a:prstGeom prst="rect">
            <a:avLst/>
          </a:prstGeom>
        </p:spPr>
      </p:pic>
      <p:sp>
        <p:nvSpPr>
          <p:cNvPr id="8" name="TextBox 7">
            <a:extLst>
              <a:ext uri="{FF2B5EF4-FFF2-40B4-BE49-F238E27FC236}">
                <a16:creationId xmlns:a16="http://schemas.microsoft.com/office/drawing/2014/main" id="{FF24221C-CA5B-3AD9-E18C-E98C88F66853}"/>
              </a:ext>
            </a:extLst>
          </p:cNvPr>
          <p:cNvSpPr txBox="1"/>
          <p:nvPr/>
        </p:nvSpPr>
        <p:spPr>
          <a:xfrm>
            <a:off x="9453432" y="5397292"/>
            <a:ext cx="2090568" cy="246221"/>
          </a:xfrm>
          <a:prstGeom prst="rect">
            <a:avLst/>
          </a:prstGeom>
          <a:noFill/>
        </p:spPr>
        <p:txBody>
          <a:bodyPr wrap="square">
            <a:spAutoFit/>
          </a:bodyPr>
          <a:lstStyle/>
          <a:p>
            <a:r>
              <a:rPr lang="en-US" sz="1000" i="1" dirty="0"/>
              <a:t>Source: www.thecoaltrader.com</a:t>
            </a:r>
          </a:p>
        </p:txBody>
      </p:sp>
    </p:spTree>
    <p:extLst>
      <p:ext uri="{BB962C8B-B14F-4D97-AF65-F5344CB8AC3E}">
        <p14:creationId xmlns:p14="http://schemas.microsoft.com/office/powerpoint/2010/main" val="414696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70921-7D4E-53BE-50B5-91A51733EE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5F6E96-37AD-3090-9ED5-2AF3DF48427B}"/>
              </a:ext>
            </a:extLst>
          </p:cNvPr>
          <p:cNvSpPr>
            <a:spLocks noGrp="1"/>
          </p:cNvSpPr>
          <p:nvPr>
            <p:ph type="body" idx="1"/>
          </p:nvPr>
        </p:nvSpPr>
        <p:spPr>
          <a:xfrm>
            <a:off x="648000" y="954000"/>
            <a:ext cx="8603574" cy="4776856"/>
          </a:xfrm>
        </p:spPr>
        <p:txBody>
          <a:bodyPr>
            <a:normAutofit/>
          </a:bodyPr>
          <a:lstStyle/>
          <a:p>
            <a:pPr marL="114300" indent="0">
              <a:lnSpc>
                <a:spcPct val="110000"/>
              </a:lnSpc>
              <a:buNone/>
            </a:pPr>
            <a:r>
              <a:rPr lang="en-US" sz="3000" b="1" dirty="0"/>
              <a:t>3️⃣ Manufacturing/Construction</a:t>
            </a:r>
          </a:p>
          <a:p>
            <a:pPr>
              <a:lnSpc>
                <a:spcPct val="150000"/>
              </a:lnSpc>
            </a:pPr>
            <a:r>
              <a:rPr lang="en-US" sz="2400" b="1" dirty="0"/>
              <a:t>What happens	:</a:t>
            </a:r>
            <a:r>
              <a:rPr lang="en-US" sz="2400" dirty="0"/>
              <a:t> Cutting, welding, drilling, shaping steel.</a:t>
            </a:r>
          </a:p>
          <a:p>
            <a:pPr>
              <a:lnSpc>
                <a:spcPct val="150000"/>
              </a:lnSpc>
            </a:pPr>
            <a:r>
              <a:rPr lang="en-US" sz="2400" b="1" dirty="0"/>
              <a:t>Impacts		:</a:t>
            </a:r>
            <a:r>
              <a:rPr lang="en-US" sz="2400" dirty="0"/>
              <a:t> Welding = permanent joints</a:t>
            </a:r>
          </a:p>
          <a:p>
            <a:pPr>
              <a:lnSpc>
                <a:spcPct val="150000"/>
              </a:lnSpc>
            </a:pPr>
            <a:r>
              <a:rPr lang="en-US" sz="2400" b="1" dirty="0"/>
              <a:t>CE Opportunity	:</a:t>
            </a:r>
            <a:r>
              <a:rPr lang="en-US" sz="2400" dirty="0"/>
              <a:t> Bolts &amp; modular connectors.</a:t>
            </a:r>
          </a:p>
        </p:txBody>
      </p:sp>
      <p:sp>
        <p:nvSpPr>
          <p:cNvPr id="3" name="Title 2">
            <a:extLst>
              <a:ext uri="{FF2B5EF4-FFF2-40B4-BE49-F238E27FC236}">
                <a16:creationId xmlns:a16="http://schemas.microsoft.com/office/drawing/2014/main" id="{6EA607AC-2802-81CD-F0D7-0F1B268B4427}"/>
              </a:ext>
            </a:extLst>
          </p:cNvPr>
          <p:cNvSpPr>
            <a:spLocks noGrp="1"/>
          </p:cNvSpPr>
          <p:nvPr>
            <p:ph type="title"/>
          </p:nvPr>
        </p:nvSpPr>
        <p:spPr/>
        <p:txBody>
          <a:bodyPr/>
          <a:lstStyle/>
          <a:p>
            <a:r>
              <a:rPr lang="en-US" dirty="0"/>
              <a:t>🏗️ Life Cycle of Steel (LCA)</a:t>
            </a:r>
          </a:p>
        </p:txBody>
      </p:sp>
      <p:sp>
        <p:nvSpPr>
          <p:cNvPr id="4" name="Slide Number Placeholder 3">
            <a:extLst>
              <a:ext uri="{FF2B5EF4-FFF2-40B4-BE49-F238E27FC236}">
                <a16:creationId xmlns:a16="http://schemas.microsoft.com/office/drawing/2014/main" id="{B482F01B-4CA2-DD08-4158-4A11630724FE}"/>
              </a:ext>
            </a:extLst>
          </p:cNvPr>
          <p:cNvSpPr>
            <a:spLocks noGrp="1"/>
          </p:cNvSpPr>
          <p:nvPr>
            <p:ph type="sldNum" sz="quarter" idx="4"/>
          </p:nvPr>
        </p:nvSpPr>
        <p:spPr/>
        <p:txBody>
          <a:bodyPr/>
          <a:lstStyle/>
          <a:p>
            <a:fld id="{88FDA046-6BB8-458C-8791-5964652CF6FF}" type="slidenum">
              <a:rPr lang="en-US" smtClean="0"/>
              <a:t>14</a:t>
            </a:fld>
            <a:endParaRPr lang="en-US"/>
          </a:p>
        </p:txBody>
      </p:sp>
      <p:pic>
        <p:nvPicPr>
          <p:cNvPr id="5122" name="Picture 2" descr="mocule-10">
            <a:extLst>
              <a:ext uri="{FF2B5EF4-FFF2-40B4-BE49-F238E27FC236}">
                <a16:creationId xmlns:a16="http://schemas.microsoft.com/office/drawing/2014/main" id="{5469ED51-1D00-A693-E921-388F9D9501B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966051" y="2571077"/>
            <a:ext cx="3764132" cy="27486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8B2091-903F-559C-8170-A1C77481136F}"/>
              </a:ext>
            </a:extLst>
          </p:cNvPr>
          <p:cNvSpPr txBox="1"/>
          <p:nvPr/>
        </p:nvSpPr>
        <p:spPr>
          <a:xfrm>
            <a:off x="8493359" y="5302160"/>
            <a:ext cx="2709515" cy="246735"/>
          </a:xfrm>
          <a:prstGeom prst="rect">
            <a:avLst/>
          </a:prstGeom>
          <a:noFill/>
        </p:spPr>
        <p:txBody>
          <a:bodyPr wrap="square">
            <a:spAutoFit/>
          </a:bodyPr>
          <a:lstStyle/>
          <a:p>
            <a:pPr algn="ctr"/>
            <a:r>
              <a:rPr lang="en-US" sz="1000" i="1" dirty="0"/>
              <a:t>Source: www.gshousinggroup.com</a:t>
            </a:r>
          </a:p>
        </p:txBody>
      </p:sp>
    </p:spTree>
    <p:extLst>
      <p:ext uri="{BB962C8B-B14F-4D97-AF65-F5344CB8AC3E}">
        <p14:creationId xmlns:p14="http://schemas.microsoft.com/office/powerpoint/2010/main" val="381895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916AF-02AB-6EE5-9742-22D21A18BB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E4B40-C566-DC9B-6077-5333EE5E9FFC}"/>
              </a:ext>
            </a:extLst>
          </p:cNvPr>
          <p:cNvSpPr>
            <a:spLocks noGrp="1"/>
          </p:cNvSpPr>
          <p:nvPr>
            <p:ph type="body" idx="1"/>
          </p:nvPr>
        </p:nvSpPr>
        <p:spPr>
          <a:xfrm>
            <a:off x="648000" y="954000"/>
            <a:ext cx="8689638" cy="4776856"/>
          </a:xfrm>
        </p:spPr>
        <p:txBody>
          <a:bodyPr>
            <a:normAutofit/>
          </a:bodyPr>
          <a:lstStyle/>
          <a:p>
            <a:pPr marL="114300" indent="0">
              <a:lnSpc>
                <a:spcPct val="110000"/>
              </a:lnSpc>
              <a:buNone/>
            </a:pPr>
            <a:r>
              <a:rPr lang="en-US" sz="3000" b="1" dirty="0"/>
              <a:t>4️⃣ Use Phase</a:t>
            </a:r>
          </a:p>
          <a:p>
            <a:pPr>
              <a:lnSpc>
                <a:spcPct val="150000"/>
              </a:lnSpc>
            </a:pPr>
            <a:r>
              <a:rPr lang="en-US" sz="2400" b="1" dirty="0"/>
              <a:t>What happens:</a:t>
            </a:r>
            <a:r>
              <a:rPr lang="en-US" sz="2400" dirty="0"/>
              <a:t> Steel in bridges, cranes, buildings.</a:t>
            </a:r>
          </a:p>
          <a:p>
            <a:pPr>
              <a:lnSpc>
                <a:spcPct val="150000"/>
              </a:lnSpc>
            </a:pPr>
            <a:r>
              <a:rPr lang="en-US" sz="2400" b="1" dirty="0"/>
              <a:t>Impacts:</a:t>
            </a:r>
            <a:r>
              <a:rPr lang="en-US" sz="2400" dirty="0"/>
              <a:t> Durable but repairs costly.</a:t>
            </a:r>
          </a:p>
          <a:p>
            <a:pPr>
              <a:lnSpc>
                <a:spcPct val="150000"/>
              </a:lnSpc>
            </a:pPr>
            <a:r>
              <a:rPr lang="en-US" sz="2400" b="1" dirty="0"/>
              <a:t>CE Opportunity:</a:t>
            </a:r>
            <a:r>
              <a:rPr lang="en-US" sz="2400" dirty="0"/>
              <a:t> Modular systems for easy maintenance.</a:t>
            </a:r>
          </a:p>
        </p:txBody>
      </p:sp>
      <p:sp>
        <p:nvSpPr>
          <p:cNvPr id="3" name="Title 2">
            <a:extLst>
              <a:ext uri="{FF2B5EF4-FFF2-40B4-BE49-F238E27FC236}">
                <a16:creationId xmlns:a16="http://schemas.microsoft.com/office/drawing/2014/main" id="{3ADB12FD-77CC-21D0-843D-26EE2D00656A}"/>
              </a:ext>
            </a:extLst>
          </p:cNvPr>
          <p:cNvSpPr>
            <a:spLocks noGrp="1"/>
          </p:cNvSpPr>
          <p:nvPr>
            <p:ph type="title"/>
          </p:nvPr>
        </p:nvSpPr>
        <p:spPr/>
        <p:txBody>
          <a:bodyPr/>
          <a:lstStyle/>
          <a:p>
            <a:r>
              <a:rPr lang="en-US" dirty="0"/>
              <a:t>🏗️ Life Cycle of Steel (LCA)</a:t>
            </a:r>
          </a:p>
        </p:txBody>
      </p:sp>
      <p:sp>
        <p:nvSpPr>
          <p:cNvPr id="4" name="Slide Number Placeholder 3">
            <a:extLst>
              <a:ext uri="{FF2B5EF4-FFF2-40B4-BE49-F238E27FC236}">
                <a16:creationId xmlns:a16="http://schemas.microsoft.com/office/drawing/2014/main" id="{8CDCBB8C-0D51-970E-6133-05ABFD9AAC0F}"/>
              </a:ext>
            </a:extLst>
          </p:cNvPr>
          <p:cNvSpPr>
            <a:spLocks noGrp="1"/>
          </p:cNvSpPr>
          <p:nvPr>
            <p:ph type="sldNum" sz="quarter" idx="4"/>
          </p:nvPr>
        </p:nvSpPr>
        <p:spPr/>
        <p:txBody>
          <a:bodyPr/>
          <a:lstStyle/>
          <a:p>
            <a:fld id="{88FDA046-6BB8-458C-8791-5964652CF6FF}" type="slidenum">
              <a:rPr lang="en-US" smtClean="0"/>
              <a:t>15</a:t>
            </a:fld>
            <a:endParaRPr lang="en-US"/>
          </a:p>
        </p:txBody>
      </p:sp>
      <p:pic>
        <p:nvPicPr>
          <p:cNvPr id="6146" name="Picture 2" descr="Through arch bridge - Wikipedia">
            <a:extLst>
              <a:ext uri="{FF2B5EF4-FFF2-40B4-BE49-F238E27FC236}">
                <a16:creationId xmlns:a16="http://schemas.microsoft.com/office/drawing/2014/main" id="{81C7BD1B-D281-1D49-902E-EA0EBCFF1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297" y="3614280"/>
            <a:ext cx="3389704" cy="2088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966A88-1C62-4C25-296E-0CB3D91E4202}"/>
              </a:ext>
            </a:extLst>
          </p:cNvPr>
          <p:cNvSpPr txBox="1"/>
          <p:nvPr/>
        </p:nvSpPr>
        <p:spPr>
          <a:xfrm>
            <a:off x="8154297" y="5702965"/>
            <a:ext cx="3389704" cy="246221"/>
          </a:xfrm>
          <a:prstGeom prst="rect">
            <a:avLst/>
          </a:prstGeom>
          <a:noFill/>
        </p:spPr>
        <p:txBody>
          <a:bodyPr wrap="square">
            <a:spAutoFit/>
          </a:bodyPr>
          <a:lstStyle/>
          <a:p>
            <a:pPr algn="ctr"/>
            <a:r>
              <a:rPr lang="en-US" sz="1000" i="1" dirty="0"/>
              <a:t>Source: https://en.wikipedia.org/</a:t>
            </a:r>
          </a:p>
        </p:txBody>
      </p:sp>
    </p:spTree>
    <p:extLst>
      <p:ext uri="{BB962C8B-B14F-4D97-AF65-F5344CB8AC3E}">
        <p14:creationId xmlns:p14="http://schemas.microsoft.com/office/powerpoint/2010/main" val="4018159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9BEA-C88B-FCD3-880E-7D0CAE41B3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2E74-BAB3-6B9C-B744-8979B2523CE6}"/>
              </a:ext>
            </a:extLst>
          </p:cNvPr>
          <p:cNvSpPr>
            <a:spLocks noGrp="1"/>
          </p:cNvSpPr>
          <p:nvPr>
            <p:ph type="body" idx="1"/>
          </p:nvPr>
        </p:nvSpPr>
        <p:spPr>
          <a:xfrm>
            <a:off x="648000" y="954000"/>
            <a:ext cx="9464188" cy="2304056"/>
          </a:xfrm>
        </p:spPr>
        <p:txBody>
          <a:bodyPr>
            <a:normAutofit/>
          </a:bodyPr>
          <a:lstStyle/>
          <a:p>
            <a:pPr marL="114300" indent="0">
              <a:lnSpc>
                <a:spcPct val="110000"/>
              </a:lnSpc>
              <a:buNone/>
            </a:pPr>
            <a:r>
              <a:rPr lang="en-US" sz="3000" b="1" dirty="0"/>
              <a:t>5️⃣ End-of-Life</a:t>
            </a:r>
          </a:p>
          <a:p>
            <a:pPr>
              <a:lnSpc>
                <a:spcPct val="150000"/>
              </a:lnSpc>
            </a:pPr>
            <a:r>
              <a:rPr lang="en-US" sz="2400" b="1" dirty="0"/>
              <a:t>Traditional Path:</a:t>
            </a:r>
            <a:r>
              <a:rPr lang="en-US" sz="2400" dirty="0"/>
              <a:t> Demolition, landfill.</a:t>
            </a:r>
          </a:p>
          <a:p>
            <a:pPr>
              <a:lnSpc>
                <a:spcPct val="150000"/>
              </a:lnSpc>
            </a:pPr>
            <a:r>
              <a:rPr lang="en-US" sz="2400" b="1" dirty="0"/>
              <a:t>Circular Path:</a:t>
            </a:r>
            <a:r>
              <a:rPr lang="en-US" sz="2400" dirty="0"/>
              <a:t> Direct reuse, then recycle only if needed.</a:t>
            </a:r>
          </a:p>
          <a:p>
            <a:pPr lvl="1">
              <a:lnSpc>
                <a:spcPct val="150000"/>
              </a:lnSpc>
              <a:buClr>
                <a:srgbClr val="00B0F0"/>
              </a:buClr>
            </a:pPr>
            <a:endParaRPr lang="en-US" sz="2000" dirty="0"/>
          </a:p>
        </p:txBody>
      </p:sp>
      <p:sp>
        <p:nvSpPr>
          <p:cNvPr id="3" name="Title 2">
            <a:extLst>
              <a:ext uri="{FF2B5EF4-FFF2-40B4-BE49-F238E27FC236}">
                <a16:creationId xmlns:a16="http://schemas.microsoft.com/office/drawing/2014/main" id="{332D31EA-92D2-9924-0F79-10F8F4C6B377}"/>
              </a:ext>
            </a:extLst>
          </p:cNvPr>
          <p:cNvSpPr>
            <a:spLocks noGrp="1"/>
          </p:cNvSpPr>
          <p:nvPr>
            <p:ph type="title"/>
          </p:nvPr>
        </p:nvSpPr>
        <p:spPr/>
        <p:txBody>
          <a:bodyPr/>
          <a:lstStyle/>
          <a:p>
            <a:r>
              <a:rPr lang="en-US" dirty="0"/>
              <a:t>🏗️ Life Cycle of Steel (LCA)</a:t>
            </a:r>
          </a:p>
        </p:txBody>
      </p:sp>
      <p:sp>
        <p:nvSpPr>
          <p:cNvPr id="4" name="Slide Number Placeholder 3">
            <a:extLst>
              <a:ext uri="{FF2B5EF4-FFF2-40B4-BE49-F238E27FC236}">
                <a16:creationId xmlns:a16="http://schemas.microsoft.com/office/drawing/2014/main" id="{03FF8948-84C5-0230-7198-8B6F880FAF5E}"/>
              </a:ext>
            </a:extLst>
          </p:cNvPr>
          <p:cNvSpPr>
            <a:spLocks noGrp="1"/>
          </p:cNvSpPr>
          <p:nvPr>
            <p:ph type="sldNum" sz="quarter" idx="4"/>
          </p:nvPr>
        </p:nvSpPr>
        <p:spPr/>
        <p:txBody>
          <a:bodyPr/>
          <a:lstStyle/>
          <a:p>
            <a:fld id="{88FDA046-6BB8-458C-8791-5964652CF6FF}" type="slidenum">
              <a:rPr lang="en-US" smtClean="0"/>
              <a:t>16</a:t>
            </a:fld>
            <a:endParaRPr lang="en-US"/>
          </a:p>
        </p:txBody>
      </p:sp>
      <p:pic>
        <p:nvPicPr>
          <p:cNvPr id="7" name="Picture 2" descr="Structural steel | Opalis">
            <a:extLst>
              <a:ext uri="{FF2B5EF4-FFF2-40B4-BE49-F238E27FC236}">
                <a16:creationId xmlns:a16="http://schemas.microsoft.com/office/drawing/2014/main" id="{0444327A-4EA2-C176-4CCF-FDDCA6473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125" y="3258057"/>
            <a:ext cx="3571875"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777F72-FCBB-F04A-A24E-4935EDAAB340}"/>
              </a:ext>
            </a:extLst>
          </p:cNvPr>
          <p:cNvSpPr txBox="1"/>
          <p:nvPr/>
        </p:nvSpPr>
        <p:spPr>
          <a:xfrm>
            <a:off x="8056125" y="5639307"/>
            <a:ext cx="3571875" cy="246221"/>
          </a:xfrm>
          <a:prstGeom prst="rect">
            <a:avLst/>
          </a:prstGeom>
          <a:noFill/>
        </p:spPr>
        <p:txBody>
          <a:bodyPr wrap="square">
            <a:spAutoFit/>
          </a:bodyPr>
          <a:lstStyle/>
          <a:p>
            <a:pPr algn="ctr"/>
            <a:r>
              <a:rPr lang="en-US" sz="1000" i="1" dirty="0"/>
              <a:t>Source: https://opalis.eu/</a:t>
            </a:r>
          </a:p>
        </p:txBody>
      </p:sp>
      <p:pic>
        <p:nvPicPr>
          <p:cNvPr id="1026" name="Picture 2" descr="What is Landfill Mining for Scrap Metal? | Morecambe Metals">
            <a:extLst>
              <a:ext uri="{FF2B5EF4-FFF2-40B4-BE49-F238E27FC236}">
                <a16:creationId xmlns:a16="http://schemas.microsoft.com/office/drawing/2014/main" id="{0C97B740-3FC7-D2FD-FB94-52FCD4221A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80991" y="3258058"/>
            <a:ext cx="3571875"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64FA82-9192-E763-7855-6B71C245AFC6}"/>
              </a:ext>
            </a:extLst>
          </p:cNvPr>
          <p:cNvSpPr txBox="1"/>
          <p:nvPr/>
        </p:nvSpPr>
        <p:spPr>
          <a:xfrm>
            <a:off x="4280991" y="5639306"/>
            <a:ext cx="3571875" cy="246221"/>
          </a:xfrm>
          <a:prstGeom prst="rect">
            <a:avLst/>
          </a:prstGeom>
          <a:noFill/>
        </p:spPr>
        <p:txBody>
          <a:bodyPr wrap="square">
            <a:spAutoFit/>
          </a:bodyPr>
          <a:lstStyle/>
          <a:p>
            <a:pPr algn="ctr"/>
            <a:r>
              <a:rPr lang="en-US" sz="1000" i="1" dirty="0"/>
              <a:t>Source: https://opalis.eu/</a:t>
            </a:r>
          </a:p>
        </p:txBody>
      </p:sp>
      <p:sp>
        <p:nvSpPr>
          <p:cNvPr id="6" name="TextBox 5">
            <a:extLst>
              <a:ext uri="{FF2B5EF4-FFF2-40B4-BE49-F238E27FC236}">
                <a16:creationId xmlns:a16="http://schemas.microsoft.com/office/drawing/2014/main" id="{C7B95B1D-8774-B4B1-B42C-0ECF0B43C571}"/>
              </a:ext>
            </a:extLst>
          </p:cNvPr>
          <p:cNvSpPr txBox="1"/>
          <p:nvPr/>
        </p:nvSpPr>
        <p:spPr>
          <a:xfrm>
            <a:off x="501495" y="5629641"/>
            <a:ext cx="3571875" cy="246221"/>
          </a:xfrm>
          <a:prstGeom prst="rect">
            <a:avLst/>
          </a:prstGeom>
          <a:noFill/>
        </p:spPr>
        <p:txBody>
          <a:bodyPr wrap="square">
            <a:spAutoFit/>
          </a:bodyPr>
          <a:lstStyle/>
          <a:p>
            <a:pPr algn="ctr"/>
            <a:r>
              <a:rPr lang="en-US" sz="1000" i="1" dirty="0"/>
              <a:t>Source: https://trasmms.com/</a:t>
            </a:r>
          </a:p>
        </p:txBody>
      </p:sp>
      <p:pic>
        <p:nvPicPr>
          <p:cNvPr id="1030" name="Picture 6" descr="What Are The Environmental Impacts of Metals in a Landfill - İndustrial and  Factory solutions">
            <a:extLst>
              <a:ext uri="{FF2B5EF4-FFF2-40B4-BE49-F238E27FC236}">
                <a16:creationId xmlns:a16="http://schemas.microsoft.com/office/drawing/2014/main" id="{1B568026-807D-6A91-58F8-344E9AD7E9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64000" y="3258056"/>
            <a:ext cx="3509370" cy="238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405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E9935-9D36-B63D-19A9-BBC74D66B4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D19063-F9CB-48C4-B5F8-8B873A0E8672}"/>
              </a:ext>
            </a:extLst>
          </p:cNvPr>
          <p:cNvSpPr>
            <a:spLocks noGrp="1"/>
          </p:cNvSpPr>
          <p:nvPr>
            <p:ph type="title"/>
          </p:nvPr>
        </p:nvSpPr>
        <p:spPr/>
        <p:txBody>
          <a:bodyPr>
            <a:noAutofit/>
          </a:bodyPr>
          <a:lstStyle/>
          <a:p>
            <a:r>
              <a:rPr lang="en-US" dirty="0"/>
              <a:t>Build Phase 1: Crane</a:t>
            </a:r>
          </a:p>
        </p:txBody>
      </p:sp>
      <p:sp>
        <p:nvSpPr>
          <p:cNvPr id="4" name="Slide Number Placeholder 3">
            <a:extLst>
              <a:ext uri="{FF2B5EF4-FFF2-40B4-BE49-F238E27FC236}">
                <a16:creationId xmlns:a16="http://schemas.microsoft.com/office/drawing/2014/main" id="{96444EC0-B61A-12C7-17F9-63A74477D49F}"/>
              </a:ext>
            </a:extLst>
          </p:cNvPr>
          <p:cNvSpPr>
            <a:spLocks noGrp="1"/>
          </p:cNvSpPr>
          <p:nvPr>
            <p:ph type="sldNum" sz="quarter" idx="4"/>
          </p:nvPr>
        </p:nvSpPr>
        <p:spPr/>
        <p:txBody>
          <a:bodyPr/>
          <a:lstStyle/>
          <a:p>
            <a:fld id="{88FDA046-6BB8-458C-8791-5964652CF6FF}" type="slidenum">
              <a:rPr lang="en-US" smtClean="0"/>
              <a:t>17</a:t>
            </a:fld>
            <a:endParaRPr lang="en-US"/>
          </a:p>
        </p:txBody>
      </p:sp>
      <p:sp>
        <p:nvSpPr>
          <p:cNvPr id="6" name="Text Placeholder 5">
            <a:extLst>
              <a:ext uri="{FF2B5EF4-FFF2-40B4-BE49-F238E27FC236}">
                <a16:creationId xmlns:a16="http://schemas.microsoft.com/office/drawing/2014/main" id="{82781F65-C2B6-187E-9FAB-860BF5B9152D}"/>
              </a:ext>
            </a:extLst>
          </p:cNvPr>
          <p:cNvSpPr>
            <a:spLocks noGrp="1"/>
          </p:cNvSpPr>
          <p:nvPr>
            <p:ph type="body" idx="1"/>
          </p:nvPr>
        </p:nvSpPr>
        <p:spPr>
          <a:xfrm>
            <a:off x="648000" y="898553"/>
            <a:ext cx="11544000" cy="4986975"/>
          </a:xfrm>
        </p:spPr>
        <p:txBody>
          <a:bodyPr>
            <a:normAutofit/>
          </a:bodyPr>
          <a:lstStyle/>
          <a:p>
            <a:pPr>
              <a:lnSpc>
                <a:spcPct val="150000"/>
              </a:lnSpc>
            </a:pPr>
            <a:r>
              <a:rPr lang="en-US" b="1" dirty="0"/>
              <a:t>Objective:</a:t>
            </a:r>
            <a:r>
              <a:rPr lang="en-US" dirty="0"/>
              <a:t> </a:t>
            </a:r>
            <a:r>
              <a:rPr lang="en-US" b="1" dirty="0"/>
              <a:t>Build the Rotatable Crane</a:t>
            </a:r>
          </a:p>
          <a:p>
            <a:pPr marL="114300" indent="0">
              <a:lnSpc>
                <a:spcPct val="150000"/>
              </a:lnSpc>
              <a:buNone/>
            </a:pPr>
            <a:endParaRPr lang="en-US" b="1" dirty="0"/>
          </a:p>
          <a:p>
            <a:pPr marL="114300" indent="0">
              <a:lnSpc>
                <a:spcPct val="150000"/>
              </a:lnSpc>
              <a:buNone/>
            </a:pPr>
            <a:r>
              <a:rPr lang="en-US" b="1" dirty="0"/>
              <a:t>🛠️ Instructions for Teams:</a:t>
            </a:r>
          </a:p>
          <a:p>
            <a:pPr>
              <a:lnSpc>
                <a:spcPct val="150000"/>
              </a:lnSpc>
            </a:pPr>
            <a:r>
              <a:rPr lang="en-US" sz="2400" dirty="0"/>
              <a:t>Build rotatable crane with winch &amp; hook.</a:t>
            </a:r>
          </a:p>
          <a:p>
            <a:pPr>
              <a:lnSpc>
                <a:spcPct val="150000"/>
              </a:lnSpc>
            </a:pPr>
            <a:r>
              <a:rPr lang="en-US" sz="2400" dirty="0"/>
              <a:t>Use only bolts and nuts (no bending).</a:t>
            </a:r>
          </a:p>
          <a:p>
            <a:pPr>
              <a:lnSpc>
                <a:spcPct val="150000"/>
              </a:lnSpc>
            </a:pPr>
            <a:r>
              <a:rPr lang="en-US" sz="2400" dirty="0"/>
              <a:t>Keep modular subassemblies (base, mast, arm).</a:t>
            </a:r>
          </a:p>
        </p:txBody>
      </p:sp>
      <p:pic>
        <p:nvPicPr>
          <p:cNvPr id="8194" name="Picture 2" descr="eitech Universal-Hebebrücke / Kran">
            <a:extLst>
              <a:ext uri="{FF2B5EF4-FFF2-40B4-BE49-F238E27FC236}">
                <a16:creationId xmlns:a16="http://schemas.microsoft.com/office/drawing/2014/main" id="{EAEA542B-F195-0AC1-18C5-F67B07330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742" y="1366365"/>
            <a:ext cx="4051349" cy="4051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120D93-A1D1-5F8D-D2CC-450F25BD5CF6}"/>
              </a:ext>
            </a:extLst>
          </p:cNvPr>
          <p:cNvSpPr txBox="1"/>
          <p:nvPr/>
        </p:nvSpPr>
        <p:spPr>
          <a:xfrm>
            <a:off x="8431205" y="5294603"/>
            <a:ext cx="2685692" cy="246221"/>
          </a:xfrm>
          <a:prstGeom prst="rect">
            <a:avLst/>
          </a:prstGeom>
          <a:noFill/>
        </p:spPr>
        <p:txBody>
          <a:bodyPr wrap="square">
            <a:spAutoFit/>
          </a:bodyPr>
          <a:lstStyle/>
          <a:p>
            <a:pPr algn="ctr"/>
            <a:r>
              <a:rPr lang="en-US" sz="1000" i="1" dirty="0"/>
              <a:t>Source: www.eitech.de</a:t>
            </a:r>
          </a:p>
        </p:txBody>
      </p:sp>
    </p:spTree>
    <p:extLst>
      <p:ext uri="{BB962C8B-B14F-4D97-AF65-F5344CB8AC3E}">
        <p14:creationId xmlns:p14="http://schemas.microsoft.com/office/powerpoint/2010/main" val="1372766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36944-338C-4761-DAF7-55F46F4DE7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779C5A-5209-65D6-EF13-851E5BFB52EC}"/>
              </a:ext>
            </a:extLst>
          </p:cNvPr>
          <p:cNvSpPr>
            <a:spLocks noGrp="1"/>
          </p:cNvSpPr>
          <p:nvPr>
            <p:ph type="title"/>
          </p:nvPr>
        </p:nvSpPr>
        <p:spPr/>
        <p:txBody>
          <a:bodyPr>
            <a:noAutofit/>
          </a:bodyPr>
          <a:lstStyle/>
          <a:p>
            <a:r>
              <a:rPr lang="fr-FR" dirty="0"/>
              <a:t>CE Twist: Client Change </a:t>
            </a:r>
            <a:r>
              <a:rPr lang="fr-FR" dirty="0" err="1"/>
              <a:t>Request</a:t>
            </a:r>
            <a:endParaRPr lang="en-US" dirty="0"/>
          </a:p>
        </p:txBody>
      </p:sp>
      <p:sp>
        <p:nvSpPr>
          <p:cNvPr id="4" name="Slide Number Placeholder 3">
            <a:extLst>
              <a:ext uri="{FF2B5EF4-FFF2-40B4-BE49-F238E27FC236}">
                <a16:creationId xmlns:a16="http://schemas.microsoft.com/office/drawing/2014/main" id="{2EE77C33-D650-E9E9-C425-3F264BB33215}"/>
              </a:ext>
            </a:extLst>
          </p:cNvPr>
          <p:cNvSpPr>
            <a:spLocks noGrp="1"/>
          </p:cNvSpPr>
          <p:nvPr>
            <p:ph type="sldNum" sz="quarter" idx="4"/>
          </p:nvPr>
        </p:nvSpPr>
        <p:spPr/>
        <p:txBody>
          <a:bodyPr/>
          <a:lstStyle/>
          <a:p>
            <a:fld id="{88FDA046-6BB8-458C-8791-5964652CF6FF}" type="slidenum">
              <a:rPr lang="en-US" smtClean="0"/>
              <a:t>18</a:t>
            </a:fld>
            <a:endParaRPr lang="en-US"/>
          </a:p>
        </p:txBody>
      </p:sp>
      <p:sp>
        <p:nvSpPr>
          <p:cNvPr id="6" name="Text Placeholder 5">
            <a:extLst>
              <a:ext uri="{FF2B5EF4-FFF2-40B4-BE49-F238E27FC236}">
                <a16:creationId xmlns:a16="http://schemas.microsoft.com/office/drawing/2014/main" id="{1F199F0B-8829-F064-5806-B9E3C6539518}"/>
              </a:ext>
            </a:extLst>
          </p:cNvPr>
          <p:cNvSpPr>
            <a:spLocks noGrp="1"/>
          </p:cNvSpPr>
          <p:nvPr>
            <p:ph type="body" idx="1"/>
          </p:nvPr>
        </p:nvSpPr>
        <p:spPr>
          <a:xfrm>
            <a:off x="648000" y="898553"/>
            <a:ext cx="11544000" cy="4566403"/>
          </a:xfrm>
        </p:spPr>
        <p:txBody>
          <a:bodyPr>
            <a:normAutofit/>
          </a:bodyPr>
          <a:lstStyle/>
          <a:p>
            <a:pPr>
              <a:lnSpc>
                <a:spcPct val="150000"/>
              </a:lnSpc>
            </a:pPr>
            <a:r>
              <a:rPr lang="en-US" b="1" dirty="0"/>
              <a:t>Objective: Disassembly &amp; Component Recovery</a:t>
            </a:r>
          </a:p>
          <a:p>
            <a:pPr marL="114300" indent="0">
              <a:buNone/>
            </a:pPr>
            <a:endParaRPr lang="en-US" dirty="0"/>
          </a:p>
          <a:p>
            <a:pPr marL="114300" indent="0">
              <a:buNone/>
            </a:pPr>
            <a:r>
              <a:rPr lang="en-US" b="1" dirty="0"/>
              <a:t>🛠️ Instructions for Teams:</a:t>
            </a:r>
          </a:p>
          <a:p>
            <a:pPr>
              <a:lnSpc>
                <a:spcPct val="150000"/>
              </a:lnSpc>
            </a:pPr>
            <a:r>
              <a:rPr lang="en-US" sz="2400" dirty="0"/>
              <a:t>Project has changed: crane no longer needed.</a:t>
            </a:r>
          </a:p>
          <a:p>
            <a:pPr>
              <a:lnSpc>
                <a:spcPct val="150000"/>
              </a:lnSpc>
            </a:pPr>
            <a:r>
              <a:rPr lang="en-US" sz="2400" dirty="0"/>
              <a:t>New requirement: a lifting bridge.</a:t>
            </a:r>
          </a:p>
          <a:p>
            <a:pPr>
              <a:lnSpc>
                <a:spcPct val="150000"/>
              </a:lnSpc>
            </a:pPr>
            <a:r>
              <a:rPr lang="en-US" sz="2400" dirty="0"/>
              <a:t>No new steel available → reuse as many crane parts as possible.</a:t>
            </a:r>
          </a:p>
        </p:txBody>
      </p:sp>
      <p:pic>
        <p:nvPicPr>
          <p:cNvPr id="7" name="Picture 6">
            <a:extLst>
              <a:ext uri="{FF2B5EF4-FFF2-40B4-BE49-F238E27FC236}">
                <a16:creationId xmlns:a16="http://schemas.microsoft.com/office/drawing/2014/main" id="{817FEE27-8585-F870-F9FF-FC464EBFB559}"/>
              </a:ext>
            </a:extLst>
          </p:cNvPr>
          <p:cNvPicPr>
            <a:picLocks noChangeAspect="1"/>
          </p:cNvPicPr>
          <p:nvPr/>
        </p:nvPicPr>
        <p:blipFill>
          <a:blip r:embed="rId3"/>
          <a:stretch>
            <a:fillRect/>
          </a:stretch>
        </p:blipFill>
        <p:spPr>
          <a:xfrm>
            <a:off x="10100338" y="1618553"/>
            <a:ext cx="1860753" cy="3035387"/>
          </a:xfrm>
          <a:prstGeom prst="rect">
            <a:avLst/>
          </a:prstGeom>
        </p:spPr>
      </p:pic>
      <p:sp>
        <p:nvSpPr>
          <p:cNvPr id="8" name="TextBox 7">
            <a:extLst>
              <a:ext uri="{FF2B5EF4-FFF2-40B4-BE49-F238E27FC236}">
                <a16:creationId xmlns:a16="http://schemas.microsoft.com/office/drawing/2014/main" id="{748A8686-E077-AD2D-DA44-D87A426CFB7C}"/>
              </a:ext>
            </a:extLst>
          </p:cNvPr>
          <p:cNvSpPr txBox="1"/>
          <p:nvPr/>
        </p:nvSpPr>
        <p:spPr>
          <a:xfrm>
            <a:off x="9687868" y="4709387"/>
            <a:ext cx="2685692" cy="246221"/>
          </a:xfrm>
          <a:prstGeom prst="rect">
            <a:avLst/>
          </a:prstGeom>
          <a:noFill/>
        </p:spPr>
        <p:txBody>
          <a:bodyPr wrap="square">
            <a:spAutoFit/>
          </a:bodyPr>
          <a:lstStyle/>
          <a:p>
            <a:pPr algn="ctr"/>
            <a:r>
              <a:rPr lang="en-US" sz="1000" i="1" dirty="0"/>
              <a:t>Source: www.eitech.de</a:t>
            </a:r>
          </a:p>
        </p:txBody>
      </p:sp>
    </p:spTree>
    <p:extLst>
      <p:ext uri="{BB962C8B-B14F-4D97-AF65-F5344CB8AC3E}">
        <p14:creationId xmlns:p14="http://schemas.microsoft.com/office/powerpoint/2010/main" val="296501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61F68-312A-563D-2A5B-224CF2F955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4703D6-487E-5633-D572-508D66044B76}"/>
              </a:ext>
            </a:extLst>
          </p:cNvPr>
          <p:cNvSpPr>
            <a:spLocks noGrp="1"/>
          </p:cNvSpPr>
          <p:nvPr>
            <p:ph type="title"/>
          </p:nvPr>
        </p:nvSpPr>
        <p:spPr/>
        <p:txBody>
          <a:bodyPr>
            <a:noAutofit/>
          </a:bodyPr>
          <a:lstStyle/>
          <a:p>
            <a:r>
              <a:rPr lang="fr-FR" dirty="0"/>
              <a:t>CE Twist: Client Change </a:t>
            </a:r>
            <a:r>
              <a:rPr lang="fr-FR" dirty="0" err="1"/>
              <a:t>Request</a:t>
            </a:r>
            <a:endParaRPr lang="en-US" dirty="0"/>
          </a:p>
        </p:txBody>
      </p:sp>
      <p:sp>
        <p:nvSpPr>
          <p:cNvPr id="4" name="Slide Number Placeholder 3">
            <a:extLst>
              <a:ext uri="{FF2B5EF4-FFF2-40B4-BE49-F238E27FC236}">
                <a16:creationId xmlns:a16="http://schemas.microsoft.com/office/drawing/2014/main" id="{0EF429DD-4745-1A51-B081-89AEBC813142}"/>
              </a:ext>
            </a:extLst>
          </p:cNvPr>
          <p:cNvSpPr>
            <a:spLocks noGrp="1"/>
          </p:cNvSpPr>
          <p:nvPr>
            <p:ph type="sldNum" sz="quarter" idx="4"/>
          </p:nvPr>
        </p:nvSpPr>
        <p:spPr/>
        <p:txBody>
          <a:bodyPr/>
          <a:lstStyle/>
          <a:p>
            <a:fld id="{88FDA046-6BB8-458C-8791-5964652CF6FF}" type="slidenum">
              <a:rPr lang="en-US" smtClean="0"/>
              <a:t>19</a:t>
            </a:fld>
            <a:endParaRPr lang="en-US"/>
          </a:p>
        </p:txBody>
      </p:sp>
      <p:sp>
        <p:nvSpPr>
          <p:cNvPr id="6" name="Text Placeholder 5">
            <a:extLst>
              <a:ext uri="{FF2B5EF4-FFF2-40B4-BE49-F238E27FC236}">
                <a16:creationId xmlns:a16="http://schemas.microsoft.com/office/drawing/2014/main" id="{74474B05-95A2-1E38-9656-DBF5DFC5027C}"/>
              </a:ext>
            </a:extLst>
          </p:cNvPr>
          <p:cNvSpPr>
            <a:spLocks noGrp="1"/>
          </p:cNvSpPr>
          <p:nvPr>
            <p:ph type="body" idx="1"/>
          </p:nvPr>
        </p:nvSpPr>
        <p:spPr>
          <a:xfrm>
            <a:off x="648000" y="898554"/>
            <a:ext cx="11544000" cy="5394670"/>
          </a:xfrm>
        </p:spPr>
        <p:txBody>
          <a:bodyPr>
            <a:normAutofit/>
          </a:bodyPr>
          <a:lstStyle/>
          <a:p>
            <a:pPr marL="114300" indent="0">
              <a:lnSpc>
                <a:spcPct val="200000"/>
              </a:lnSpc>
              <a:buNone/>
            </a:pPr>
            <a:r>
              <a:rPr lang="en-US" b="1" dirty="0"/>
              <a:t>Objective: Disassembly &amp; Component Recovery</a:t>
            </a:r>
          </a:p>
          <a:p>
            <a:pPr marL="114300" indent="0">
              <a:lnSpc>
                <a:spcPct val="200000"/>
              </a:lnSpc>
              <a:buNone/>
            </a:pPr>
            <a:r>
              <a:rPr lang="en-US" b="1" dirty="0"/>
              <a:t>Steps:</a:t>
            </a:r>
          </a:p>
          <a:p>
            <a:pPr>
              <a:lnSpc>
                <a:spcPct val="200000"/>
              </a:lnSpc>
            </a:pPr>
            <a:r>
              <a:rPr lang="en-US" sz="2400" dirty="0"/>
              <a:t>Carefully disassemble crane.</a:t>
            </a:r>
          </a:p>
          <a:p>
            <a:pPr>
              <a:lnSpc>
                <a:spcPct val="200000"/>
              </a:lnSpc>
            </a:pPr>
            <a:r>
              <a:rPr lang="en-US" sz="2400" dirty="0"/>
              <a:t>Count total components.</a:t>
            </a:r>
          </a:p>
          <a:p>
            <a:pPr>
              <a:lnSpc>
                <a:spcPct val="200000"/>
              </a:lnSpc>
            </a:pPr>
            <a:r>
              <a:rPr lang="en-US" sz="2400" dirty="0"/>
              <a:t>Formula: </a:t>
            </a:r>
            <a:r>
              <a:rPr lang="en-US" sz="2400" b="1" dirty="0"/>
              <a:t>Reuse % = (Recovered ÷ Total) × 100</a:t>
            </a:r>
          </a:p>
        </p:txBody>
      </p:sp>
      <p:pic>
        <p:nvPicPr>
          <p:cNvPr id="5" name="Picture 4">
            <a:extLst>
              <a:ext uri="{FF2B5EF4-FFF2-40B4-BE49-F238E27FC236}">
                <a16:creationId xmlns:a16="http://schemas.microsoft.com/office/drawing/2014/main" id="{6AECADC5-F7A2-FACF-F932-123790296292}"/>
              </a:ext>
            </a:extLst>
          </p:cNvPr>
          <p:cNvPicPr>
            <a:picLocks noChangeAspect="1"/>
          </p:cNvPicPr>
          <p:nvPr/>
        </p:nvPicPr>
        <p:blipFill>
          <a:blip r:embed="rId3"/>
          <a:stretch>
            <a:fillRect/>
          </a:stretch>
        </p:blipFill>
        <p:spPr>
          <a:xfrm>
            <a:off x="7713265" y="2182057"/>
            <a:ext cx="4247826" cy="2493885"/>
          </a:xfrm>
          <a:prstGeom prst="rect">
            <a:avLst/>
          </a:prstGeom>
        </p:spPr>
      </p:pic>
      <p:sp>
        <p:nvSpPr>
          <p:cNvPr id="7" name="TextBox 6">
            <a:extLst>
              <a:ext uri="{FF2B5EF4-FFF2-40B4-BE49-F238E27FC236}">
                <a16:creationId xmlns:a16="http://schemas.microsoft.com/office/drawing/2014/main" id="{03F88869-DAF9-3577-46A8-4439ECC132AF}"/>
              </a:ext>
            </a:extLst>
          </p:cNvPr>
          <p:cNvSpPr txBox="1"/>
          <p:nvPr/>
        </p:nvSpPr>
        <p:spPr>
          <a:xfrm>
            <a:off x="8494332" y="4728841"/>
            <a:ext cx="2685692" cy="246221"/>
          </a:xfrm>
          <a:prstGeom prst="rect">
            <a:avLst/>
          </a:prstGeom>
          <a:noFill/>
        </p:spPr>
        <p:txBody>
          <a:bodyPr wrap="square">
            <a:spAutoFit/>
          </a:bodyPr>
          <a:lstStyle/>
          <a:p>
            <a:pPr algn="ctr"/>
            <a:r>
              <a:rPr lang="en-US" sz="1000" i="1" dirty="0"/>
              <a:t>Source: www.eitech.de</a:t>
            </a:r>
          </a:p>
        </p:txBody>
      </p:sp>
    </p:spTree>
    <p:extLst>
      <p:ext uri="{BB962C8B-B14F-4D97-AF65-F5344CB8AC3E}">
        <p14:creationId xmlns:p14="http://schemas.microsoft.com/office/powerpoint/2010/main" val="3953021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ctrTitle"/>
          </p:nvPr>
        </p:nvSpPr>
        <p:spPr>
          <a:xfrm>
            <a:off x="241480" y="2069690"/>
            <a:ext cx="11709039" cy="1947617"/>
          </a:xfrm>
          <a:prstGeom prst="rect">
            <a:avLst/>
          </a:prstGeom>
          <a:noFill/>
          <a:ln>
            <a:noFill/>
          </a:ln>
        </p:spPr>
        <p:txBody>
          <a:bodyPr spcFirstLastPara="1" wrap="square" lIns="0" tIns="0" rIns="0" bIns="0" anchor="t" anchorCtr="0">
            <a:noAutofit/>
          </a:bodyPr>
          <a:lstStyle/>
          <a:p>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Modular Steel in the Circular Economy</a:t>
            </a:r>
            <a:b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br>
            <a:br>
              <a:rPr lang="en-US" sz="6600" dirty="0"/>
            </a:br>
            <a:endParaRPr lang="en-U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TextBox 1">
            <a:extLst>
              <a:ext uri="{FF2B5EF4-FFF2-40B4-BE49-F238E27FC236}">
                <a16:creationId xmlns:a16="http://schemas.microsoft.com/office/drawing/2014/main" id="{C6C48AE6-C248-813A-7CED-9239261BE4BE}"/>
              </a:ext>
            </a:extLst>
          </p:cNvPr>
          <p:cNvSpPr txBox="1"/>
          <p:nvPr/>
        </p:nvSpPr>
        <p:spPr>
          <a:xfrm>
            <a:off x="-1" y="4863612"/>
            <a:ext cx="12192000" cy="584775"/>
          </a:xfrm>
          <a:prstGeom prst="rect">
            <a:avLst/>
          </a:prstGeom>
          <a:noFill/>
        </p:spPr>
        <p:txBody>
          <a:bodyPr wrap="square" rtlCol="0">
            <a:spAutoFit/>
          </a:bodyPr>
          <a:lstStyle/>
          <a:p>
            <a:pPr algn="ctr"/>
            <a:r>
              <a:rPr lang="en-US" sz="3200" b="1" dirty="0">
                <a:solidFill>
                  <a:schemeClr val="bg1"/>
                </a:solidFill>
              </a:rPr>
              <a:t>THEME: CONSTRUCTION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DCCD2-CFAD-CCB0-C283-BD6E515958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2D73F8-9DC7-1528-5CA4-8F0854EDF907}"/>
              </a:ext>
            </a:extLst>
          </p:cNvPr>
          <p:cNvSpPr>
            <a:spLocks noGrp="1"/>
          </p:cNvSpPr>
          <p:nvPr>
            <p:ph type="title"/>
          </p:nvPr>
        </p:nvSpPr>
        <p:spPr/>
        <p:txBody>
          <a:bodyPr>
            <a:noAutofit/>
          </a:bodyPr>
          <a:lstStyle/>
          <a:p>
            <a:r>
              <a:rPr lang="fr-FR" dirty="0"/>
              <a:t>CE Twist: Client Change </a:t>
            </a:r>
            <a:r>
              <a:rPr lang="fr-FR" dirty="0" err="1"/>
              <a:t>Request</a:t>
            </a:r>
            <a:endParaRPr lang="en-US" dirty="0"/>
          </a:p>
        </p:txBody>
      </p:sp>
      <p:sp>
        <p:nvSpPr>
          <p:cNvPr id="4" name="Slide Number Placeholder 3">
            <a:extLst>
              <a:ext uri="{FF2B5EF4-FFF2-40B4-BE49-F238E27FC236}">
                <a16:creationId xmlns:a16="http://schemas.microsoft.com/office/drawing/2014/main" id="{1DE000DA-D907-C1E4-06E3-A090FCDAA263}"/>
              </a:ext>
            </a:extLst>
          </p:cNvPr>
          <p:cNvSpPr>
            <a:spLocks noGrp="1"/>
          </p:cNvSpPr>
          <p:nvPr>
            <p:ph type="sldNum" sz="quarter" idx="4"/>
          </p:nvPr>
        </p:nvSpPr>
        <p:spPr/>
        <p:txBody>
          <a:bodyPr/>
          <a:lstStyle/>
          <a:p>
            <a:fld id="{88FDA046-6BB8-458C-8791-5964652CF6FF}" type="slidenum">
              <a:rPr lang="en-US" smtClean="0"/>
              <a:t>20</a:t>
            </a:fld>
            <a:endParaRPr lang="en-US"/>
          </a:p>
        </p:txBody>
      </p:sp>
      <p:sp>
        <p:nvSpPr>
          <p:cNvPr id="6" name="Text Placeholder 5">
            <a:extLst>
              <a:ext uri="{FF2B5EF4-FFF2-40B4-BE49-F238E27FC236}">
                <a16:creationId xmlns:a16="http://schemas.microsoft.com/office/drawing/2014/main" id="{400685D7-FD5D-AA85-9FA7-A9D66470A587}"/>
              </a:ext>
            </a:extLst>
          </p:cNvPr>
          <p:cNvSpPr>
            <a:spLocks noGrp="1"/>
          </p:cNvSpPr>
          <p:nvPr>
            <p:ph type="body" idx="1"/>
          </p:nvPr>
        </p:nvSpPr>
        <p:spPr>
          <a:xfrm>
            <a:off x="648000" y="898554"/>
            <a:ext cx="11544000" cy="4986974"/>
          </a:xfrm>
        </p:spPr>
        <p:txBody>
          <a:bodyPr>
            <a:normAutofit/>
          </a:bodyPr>
          <a:lstStyle/>
          <a:p>
            <a:pPr marL="114300" indent="0">
              <a:lnSpc>
                <a:spcPct val="200000"/>
              </a:lnSpc>
              <a:buNone/>
            </a:pPr>
            <a:r>
              <a:rPr lang="en-US" b="1" dirty="0"/>
              <a:t>💬 Discussion:</a:t>
            </a:r>
          </a:p>
          <a:p>
            <a:pPr>
              <a:lnSpc>
                <a:spcPct val="200000"/>
              </a:lnSpc>
            </a:pPr>
            <a:r>
              <a:rPr lang="en-US" sz="2400" dirty="0"/>
              <a:t>Which parts were easiest to recover?</a:t>
            </a:r>
          </a:p>
          <a:p>
            <a:pPr>
              <a:lnSpc>
                <a:spcPct val="200000"/>
              </a:lnSpc>
            </a:pPr>
            <a:r>
              <a:rPr lang="en-US" sz="2400" dirty="0"/>
              <a:t>What slowed you down?</a:t>
            </a:r>
          </a:p>
          <a:p>
            <a:pPr>
              <a:lnSpc>
                <a:spcPct val="200000"/>
              </a:lnSpc>
            </a:pPr>
            <a:r>
              <a:rPr lang="en-US" sz="2400" dirty="0"/>
              <a:t>How does this compare to welded steel?</a:t>
            </a:r>
            <a:endParaRPr lang="en-US" sz="2400" dirty="0">
              <a:effectLst/>
            </a:endParaRPr>
          </a:p>
        </p:txBody>
      </p:sp>
      <p:pic>
        <p:nvPicPr>
          <p:cNvPr id="2" name="Picture 1">
            <a:extLst>
              <a:ext uri="{FF2B5EF4-FFF2-40B4-BE49-F238E27FC236}">
                <a16:creationId xmlns:a16="http://schemas.microsoft.com/office/drawing/2014/main" id="{7C9C9466-96C3-5CB7-0936-46846F439ECF}"/>
              </a:ext>
            </a:extLst>
          </p:cNvPr>
          <p:cNvPicPr>
            <a:picLocks noChangeAspect="1"/>
          </p:cNvPicPr>
          <p:nvPr/>
        </p:nvPicPr>
        <p:blipFill>
          <a:blip r:embed="rId3"/>
          <a:stretch>
            <a:fillRect/>
          </a:stretch>
        </p:blipFill>
        <p:spPr>
          <a:xfrm>
            <a:off x="7713265" y="2182057"/>
            <a:ext cx="4247826" cy="2493885"/>
          </a:xfrm>
          <a:prstGeom prst="rect">
            <a:avLst/>
          </a:prstGeom>
        </p:spPr>
      </p:pic>
      <p:sp>
        <p:nvSpPr>
          <p:cNvPr id="5" name="TextBox 4">
            <a:extLst>
              <a:ext uri="{FF2B5EF4-FFF2-40B4-BE49-F238E27FC236}">
                <a16:creationId xmlns:a16="http://schemas.microsoft.com/office/drawing/2014/main" id="{A2A2CFD5-6A90-F3D9-871A-97E3D2338060}"/>
              </a:ext>
            </a:extLst>
          </p:cNvPr>
          <p:cNvSpPr txBox="1"/>
          <p:nvPr/>
        </p:nvSpPr>
        <p:spPr>
          <a:xfrm>
            <a:off x="8494332" y="4728841"/>
            <a:ext cx="2685692" cy="246221"/>
          </a:xfrm>
          <a:prstGeom prst="rect">
            <a:avLst/>
          </a:prstGeom>
          <a:noFill/>
        </p:spPr>
        <p:txBody>
          <a:bodyPr wrap="square">
            <a:spAutoFit/>
          </a:bodyPr>
          <a:lstStyle/>
          <a:p>
            <a:pPr algn="ctr"/>
            <a:r>
              <a:rPr lang="en-US" sz="1000" i="1" dirty="0"/>
              <a:t>Source: www.eitech.de</a:t>
            </a:r>
          </a:p>
        </p:txBody>
      </p:sp>
    </p:spTree>
    <p:extLst>
      <p:ext uri="{BB962C8B-B14F-4D97-AF65-F5344CB8AC3E}">
        <p14:creationId xmlns:p14="http://schemas.microsoft.com/office/powerpoint/2010/main" val="3950582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E546E-F791-70EC-0B06-8F22D68A3E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47F533-4052-C553-D69D-D065DD4A77CE}"/>
              </a:ext>
            </a:extLst>
          </p:cNvPr>
          <p:cNvSpPr>
            <a:spLocks noGrp="1"/>
          </p:cNvSpPr>
          <p:nvPr>
            <p:ph type="title"/>
          </p:nvPr>
        </p:nvSpPr>
        <p:spPr/>
        <p:txBody>
          <a:bodyPr>
            <a:noAutofit/>
          </a:bodyPr>
          <a:lstStyle/>
          <a:p>
            <a:r>
              <a:rPr lang="en-US" dirty="0"/>
              <a:t>Build Phase 2: Lifting Bridge</a:t>
            </a:r>
          </a:p>
        </p:txBody>
      </p:sp>
      <p:sp>
        <p:nvSpPr>
          <p:cNvPr id="4" name="Slide Number Placeholder 3">
            <a:extLst>
              <a:ext uri="{FF2B5EF4-FFF2-40B4-BE49-F238E27FC236}">
                <a16:creationId xmlns:a16="http://schemas.microsoft.com/office/drawing/2014/main" id="{D66E1FE1-9AC5-76BB-8D72-B00D38F0B596}"/>
              </a:ext>
            </a:extLst>
          </p:cNvPr>
          <p:cNvSpPr>
            <a:spLocks noGrp="1"/>
          </p:cNvSpPr>
          <p:nvPr>
            <p:ph type="sldNum" sz="quarter" idx="4"/>
          </p:nvPr>
        </p:nvSpPr>
        <p:spPr/>
        <p:txBody>
          <a:bodyPr/>
          <a:lstStyle/>
          <a:p>
            <a:fld id="{88FDA046-6BB8-458C-8791-5964652CF6FF}" type="slidenum">
              <a:rPr lang="en-US" smtClean="0"/>
              <a:t>21</a:t>
            </a:fld>
            <a:endParaRPr lang="en-US"/>
          </a:p>
        </p:txBody>
      </p:sp>
      <p:sp>
        <p:nvSpPr>
          <p:cNvPr id="6" name="Text Placeholder 5">
            <a:extLst>
              <a:ext uri="{FF2B5EF4-FFF2-40B4-BE49-F238E27FC236}">
                <a16:creationId xmlns:a16="http://schemas.microsoft.com/office/drawing/2014/main" id="{6DD8AF36-B5E5-3E30-9492-6C338121B9F3}"/>
              </a:ext>
            </a:extLst>
          </p:cNvPr>
          <p:cNvSpPr>
            <a:spLocks noGrp="1"/>
          </p:cNvSpPr>
          <p:nvPr>
            <p:ph type="body" idx="1"/>
          </p:nvPr>
        </p:nvSpPr>
        <p:spPr>
          <a:xfrm>
            <a:off x="648000" y="898553"/>
            <a:ext cx="11544000" cy="4566403"/>
          </a:xfrm>
        </p:spPr>
        <p:txBody>
          <a:bodyPr>
            <a:normAutofit/>
          </a:bodyPr>
          <a:lstStyle/>
          <a:p>
            <a:pPr marL="114300" indent="0">
              <a:lnSpc>
                <a:spcPct val="150000"/>
              </a:lnSpc>
              <a:buNone/>
            </a:pPr>
            <a:r>
              <a:rPr lang="en-US" b="1" dirty="0"/>
              <a:t>🛠️ Instructions:</a:t>
            </a:r>
            <a:endParaRPr lang="en-US" dirty="0"/>
          </a:p>
          <a:p>
            <a:pPr>
              <a:lnSpc>
                <a:spcPct val="150000"/>
              </a:lnSpc>
            </a:pPr>
            <a:r>
              <a:rPr lang="en-US" sz="2400" dirty="0"/>
              <a:t>Rebuild the bridge using recovered crane components.</a:t>
            </a:r>
          </a:p>
          <a:p>
            <a:pPr>
              <a:lnSpc>
                <a:spcPct val="150000"/>
              </a:lnSpc>
            </a:pPr>
            <a:r>
              <a:rPr lang="en-US" sz="2400" dirty="0"/>
              <a:t>Aim for 100% reuse.</a:t>
            </a:r>
          </a:p>
          <a:p>
            <a:pPr>
              <a:lnSpc>
                <a:spcPct val="150000"/>
              </a:lnSpc>
            </a:pPr>
            <a:r>
              <a:rPr lang="en-US" sz="2400" dirty="0"/>
              <a:t>Any new parts used must be listed separately.</a:t>
            </a:r>
          </a:p>
        </p:txBody>
      </p:sp>
      <p:pic>
        <p:nvPicPr>
          <p:cNvPr id="9218" name="Picture 2" descr="eitech Universal-Hebebrücke / Kran">
            <a:extLst>
              <a:ext uri="{FF2B5EF4-FFF2-40B4-BE49-F238E27FC236}">
                <a16:creationId xmlns:a16="http://schemas.microsoft.com/office/drawing/2014/main" id="{65F60933-57F8-A69C-8539-722C80804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9" t="5571"/>
          <a:stretch>
            <a:fillRect/>
          </a:stretch>
        </p:blipFill>
        <p:spPr bwMode="auto">
          <a:xfrm>
            <a:off x="8734535" y="1393044"/>
            <a:ext cx="3334133" cy="3549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B55FAD-6EC3-A12F-E258-DFAB0A6BFE08}"/>
              </a:ext>
            </a:extLst>
          </p:cNvPr>
          <p:cNvSpPr txBox="1"/>
          <p:nvPr/>
        </p:nvSpPr>
        <p:spPr>
          <a:xfrm>
            <a:off x="9058755" y="4875073"/>
            <a:ext cx="2685692" cy="246221"/>
          </a:xfrm>
          <a:prstGeom prst="rect">
            <a:avLst/>
          </a:prstGeom>
          <a:noFill/>
        </p:spPr>
        <p:txBody>
          <a:bodyPr wrap="square">
            <a:spAutoFit/>
          </a:bodyPr>
          <a:lstStyle/>
          <a:p>
            <a:pPr algn="ctr"/>
            <a:r>
              <a:rPr lang="en-US" sz="1000" i="1" dirty="0"/>
              <a:t>Source: www.eitech.de</a:t>
            </a:r>
          </a:p>
        </p:txBody>
      </p:sp>
    </p:spTree>
    <p:extLst>
      <p:ext uri="{BB962C8B-B14F-4D97-AF65-F5344CB8AC3E}">
        <p14:creationId xmlns:p14="http://schemas.microsoft.com/office/powerpoint/2010/main" val="551033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F513-E046-02AC-A97A-B80D3FA260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8AE6B4-E509-290B-8035-FC1DF4A48953}"/>
              </a:ext>
            </a:extLst>
          </p:cNvPr>
          <p:cNvSpPr>
            <a:spLocks noGrp="1"/>
          </p:cNvSpPr>
          <p:nvPr>
            <p:ph type="title"/>
          </p:nvPr>
        </p:nvSpPr>
        <p:spPr/>
        <p:txBody>
          <a:bodyPr/>
          <a:lstStyle/>
          <a:p>
            <a:r>
              <a:rPr lang="en-US" dirty="0"/>
              <a:t>Preparing for Presentations</a:t>
            </a:r>
          </a:p>
        </p:txBody>
      </p:sp>
      <p:sp>
        <p:nvSpPr>
          <p:cNvPr id="4" name="Slide Number Placeholder 3">
            <a:extLst>
              <a:ext uri="{FF2B5EF4-FFF2-40B4-BE49-F238E27FC236}">
                <a16:creationId xmlns:a16="http://schemas.microsoft.com/office/drawing/2014/main" id="{6A640086-9514-65E4-8326-716D34033D87}"/>
              </a:ext>
            </a:extLst>
          </p:cNvPr>
          <p:cNvSpPr>
            <a:spLocks noGrp="1"/>
          </p:cNvSpPr>
          <p:nvPr>
            <p:ph type="sldNum" sz="quarter" idx="4"/>
          </p:nvPr>
        </p:nvSpPr>
        <p:spPr/>
        <p:txBody>
          <a:bodyPr/>
          <a:lstStyle/>
          <a:p>
            <a:fld id="{88FDA046-6BB8-458C-8791-5964652CF6FF}" type="slidenum">
              <a:rPr lang="en-US" smtClean="0"/>
              <a:t>22</a:t>
            </a:fld>
            <a:endParaRPr lang="en-US"/>
          </a:p>
        </p:txBody>
      </p:sp>
      <p:sp>
        <p:nvSpPr>
          <p:cNvPr id="6" name="Text Placeholder 5">
            <a:extLst>
              <a:ext uri="{FF2B5EF4-FFF2-40B4-BE49-F238E27FC236}">
                <a16:creationId xmlns:a16="http://schemas.microsoft.com/office/drawing/2014/main" id="{893CFECE-B9FE-66AA-E9EC-CBD22A5ABFCB}"/>
              </a:ext>
            </a:extLst>
          </p:cNvPr>
          <p:cNvSpPr>
            <a:spLocks noGrp="1"/>
          </p:cNvSpPr>
          <p:nvPr>
            <p:ph type="body" idx="1"/>
          </p:nvPr>
        </p:nvSpPr>
        <p:spPr>
          <a:xfrm>
            <a:off x="648000" y="953999"/>
            <a:ext cx="10980000" cy="4566403"/>
          </a:xfrm>
        </p:spPr>
        <p:txBody>
          <a:bodyPr>
            <a:normAutofit/>
          </a:bodyPr>
          <a:lstStyle/>
          <a:p>
            <a:pPr>
              <a:lnSpc>
                <a:spcPct val="200000"/>
              </a:lnSpc>
            </a:pPr>
            <a:r>
              <a:rPr lang="en-US" dirty="0"/>
              <a:t>Present the crane</a:t>
            </a:r>
          </a:p>
          <a:p>
            <a:pPr>
              <a:lnSpc>
                <a:spcPct val="200000"/>
              </a:lnSpc>
            </a:pPr>
            <a:r>
              <a:rPr lang="en-US" dirty="0"/>
              <a:t>Reuse % achieved</a:t>
            </a:r>
          </a:p>
          <a:p>
            <a:pPr>
              <a:lnSpc>
                <a:spcPct val="200000"/>
              </a:lnSpc>
            </a:pPr>
            <a:r>
              <a:rPr lang="en-US" dirty="0"/>
              <a:t>LCA stages skipped by reuse</a:t>
            </a:r>
          </a:p>
          <a:p>
            <a:pPr>
              <a:lnSpc>
                <a:spcPct val="200000"/>
              </a:lnSpc>
            </a:pPr>
            <a:r>
              <a:rPr lang="en-US" dirty="0"/>
              <a:t>Suggest Improvements for design (</a:t>
            </a:r>
            <a:r>
              <a:rPr lang="en-US" i="1" dirty="0"/>
              <a:t>more circular?</a:t>
            </a:r>
            <a:r>
              <a:rPr lang="en-US" dirty="0"/>
              <a:t>)</a:t>
            </a:r>
          </a:p>
        </p:txBody>
      </p:sp>
      <p:pic>
        <p:nvPicPr>
          <p:cNvPr id="12290" name="Picture 2" descr="Presentation - Free people icons">
            <a:extLst>
              <a:ext uri="{FF2B5EF4-FFF2-40B4-BE49-F238E27FC236}">
                <a16:creationId xmlns:a16="http://schemas.microsoft.com/office/drawing/2014/main" id="{281A1790-40CC-0804-1EC7-529E22D98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1298" y="1757446"/>
            <a:ext cx="2212258" cy="2212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6DABFA-24A9-3EBC-E387-02B4E60892CB}"/>
              </a:ext>
            </a:extLst>
          </p:cNvPr>
          <p:cNvSpPr txBox="1"/>
          <p:nvPr/>
        </p:nvSpPr>
        <p:spPr>
          <a:xfrm>
            <a:off x="9466834" y="3969704"/>
            <a:ext cx="2612277" cy="246221"/>
          </a:xfrm>
          <a:prstGeom prst="rect">
            <a:avLst/>
          </a:prstGeom>
          <a:noFill/>
        </p:spPr>
        <p:txBody>
          <a:bodyPr wrap="square">
            <a:spAutoFit/>
          </a:bodyPr>
          <a:lstStyle/>
          <a:p>
            <a:pPr algn="ctr"/>
            <a:r>
              <a:rPr lang="en-US" sz="1000" i="1" dirty="0"/>
              <a:t>Source: https://www.shutterstock.com/</a:t>
            </a:r>
          </a:p>
        </p:txBody>
      </p:sp>
    </p:spTree>
    <p:extLst>
      <p:ext uri="{BB962C8B-B14F-4D97-AF65-F5344CB8AC3E}">
        <p14:creationId xmlns:p14="http://schemas.microsoft.com/office/powerpoint/2010/main" val="165275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BC834-C05D-4B06-1A21-F0F51E0A37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2B46F6-C16F-4C11-53F7-B8AE4EAA8673}"/>
              </a:ext>
            </a:extLst>
          </p:cNvPr>
          <p:cNvSpPr>
            <a:spLocks noGrp="1"/>
          </p:cNvSpPr>
          <p:nvPr>
            <p:ph type="title"/>
          </p:nvPr>
        </p:nvSpPr>
        <p:spPr/>
        <p:txBody>
          <a:bodyPr/>
          <a:lstStyle/>
          <a:p>
            <a:r>
              <a:rPr lang="en-US" dirty="0"/>
              <a:t>Awards</a:t>
            </a:r>
          </a:p>
        </p:txBody>
      </p:sp>
      <p:sp>
        <p:nvSpPr>
          <p:cNvPr id="4" name="Slide Number Placeholder 3">
            <a:extLst>
              <a:ext uri="{FF2B5EF4-FFF2-40B4-BE49-F238E27FC236}">
                <a16:creationId xmlns:a16="http://schemas.microsoft.com/office/drawing/2014/main" id="{3D877BEA-7DC9-EE11-B20D-7B7E42D4B0DD}"/>
              </a:ext>
            </a:extLst>
          </p:cNvPr>
          <p:cNvSpPr>
            <a:spLocks noGrp="1"/>
          </p:cNvSpPr>
          <p:nvPr>
            <p:ph type="sldNum" sz="quarter" idx="4"/>
          </p:nvPr>
        </p:nvSpPr>
        <p:spPr/>
        <p:txBody>
          <a:bodyPr/>
          <a:lstStyle/>
          <a:p>
            <a:fld id="{88FDA046-6BB8-458C-8791-5964652CF6FF}" type="slidenum">
              <a:rPr lang="en-US" smtClean="0"/>
              <a:t>23</a:t>
            </a:fld>
            <a:endParaRPr lang="en-US"/>
          </a:p>
        </p:txBody>
      </p:sp>
      <p:sp>
        <p:nvSpPr>
          <p:cNvPr id="6" name="Text Placeholder 5">
            <a:extLst>
              <a:ext uri="{FF2B5EF4-FFF2-40B4-BE49-F238E27FC236}">
                <a16:creationId xmlns:a16="http://schemas.microsoft.com/office/drawing/2014/main" id="{965C22F5-1D8D-C026-7232-E7DDEE63DEBF}"/>
              </a:ext>
            </a:extLst>
          </p:cNvPr>
          <p:cNvSpPr>
            <a:spLocks noGrp="1"/>
          </p:cNvSpPr>
          <p:nvPr>
            <p:ph type="body" idx="1"/>
          </p:nvPr>
        </p:nvSpPr>
        <p:spPr>
          <a:xfrm>
            <a:off x="648000" y="953999"/>
            <a:ext cx="10980000" cy="4566403"/>
          </a:xfrm>
        </p:spPr>
        <p:txBody>
          <a:bodyPr/>
          <a:lstStyle/>
          <a:p>
            <a:pPr>
              <a:lnSpc>
                <a:spcPct val="200000"/>
              </a:lnSpc>
            </a:pPr>
            <a:r>
              <a:rPr lang="en-US" dirty="0"/>
              <a:t>🏢 Best Build</a:t>
            </a:r>
          </a:p>
          <a:p>
            <a:pPr>
              <a:lnSpc>
                <a:spcPct val="200000"/>
              </a:lnSpc>
            </a:pPr>
            <a:r>
              <a:rPr lang="en-US" dirty="0"/>
              <a:t>📊 Best LCA Reflection</a:t>
            </a:r>
          </a:p>
          <a:p>
            <a:pPr>
              <a:lnSpc>
                <a:spcPct val="200000"/>
              </a:lnSpc>
            </a:pPr>
            <a:r>
              <a:rPr lang="en-US" dirty="0"/>
              <a:t>🤝 Best Team Collaboration</a:t>
            </a:r>
          </a:p>
          <a:p>
            <a:pPr>
              <a:lnSpc>
                <a:spcPct val="200000"/>
              </a:lnSpc>
            </a:pPr>
            <a:r>
              <a:rPr lang="en-US" dirty="0"/>
              <a:t>💡 Most Innovative Circular Economy Idea</a:t>
            </a:r>
          </a:p>
        </p:txBody>
      </p:sp>
      <p:pic>
        <p:nvPicPr>
          <p:cNvPr id="14340" name="Picture 4">
            <a:extLst>
              <a:ext uri="{FF2B5EF4-FFF2-40B4-BE49-F238E27FC236}">
                <a16:creationId xmlns:a16="http://schemas.microsoft.com/office/drawing/2014/main" id="{602ECA0A-BEAD-EB0C-A0A3-9B66731336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74" t="11930" r="24144"/>
          <a:stretch>
            <a:fillRect/>
          </a:stretch>
        </p:blipFill>
        <p:spPr bwMode="auto">
          <a:xfrm>
            <a:off x="8785245" y="2203506"/>
            <a:ext cx="3406755" cy="33168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A503E4-3B78-5C76-5163-7ABC4F2FD319}"/>
              </a:ext>
            </a:extLst>
          </p:cNvPr>
          <p:cNvSpPr txBox="1"/>
          <p:nvPr/>
        </p:nvSpPr>
        <p:spPr>
          <a:xfrm>
            <a:off x="9217658" y="5265152"/>
            <a:ext cx="2326342" cy="246221"/>
          </a:xfrm>
          <a:prstGeom prst="rect">
            <a:avLst/>
          </a:prstGeom>
          <a:noFill/>
        </p:spPr>
        <p:txBody>
          <a:bodyPr wrap="square">
            <a:spAutoFit/>
          </a:bodyPr>
          <a:lstStyle/>
          <a:p>
            <a:r>
              <a:rPr lang="en-US" sz="1000" i="1" dirty="0"/>
              <a:t>Source: https://www.slideteam.net/</a:t>
            </a:r>
          </a:p>
        </p:txBody>
      </p:sp>
    </p:spTree>
    <p:extLst>
      <p:ext uri="{BB962C8B-B14F-4D97-AF65-F5344CB8AC3E}">
        <p14:creationId xmlns:p14="http://schemas.microsoft.com/office/powerpoint/2010/main" val="43734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2EBC8-42BB-8370-B853-88398B9AE3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591264-779A-8DC3-8320-3E6605B42A9B}"/>
              </a:ext>
            </a:extLst>
          </p:cNvPr>
          <p:cNvSpPr>
            <a:spLocks noGrp="1"/>
          </p:cNvSpPr>
          <p:nvPr>
            <p:ph type="title"/>
          </p:nvPr>
        </p:nvSpPr>
        <p:spPr/>
        <p:txBody>
          <a:bodyPr/>
          <a:lstStyle/>
          <a:p>
            <a:r>
              <a:rPr lang="en-US" dirty="0"/>
              <a:t>Real-World Applications</a:t>
            </a:r>
          </a:p>
        </p:txBody>
      </p:sp>
      <p:sp>
        <p:nvSpPr>
          <p:cNvPr id="4" name="Slide Number Placeholder 3">
            <a:extLst>
              <a:ext uri="{FF2B5EF4-FFF2-40B4-BE49-F238E27FC236}">
                <a16:creationId xmlns:a16="http://schemas.microsoft.com/office/drawing/2014/main" id="{C7CBEFAA-3BDE-F1FD-2A61-02534E134A3A}"/>
              </a:ext>
            </a:extLst>
          </p:cNvPr>
          <p:cNvSpPr>
            <a:spLocks noGrp="1"/>
          </p:cNvSpPr>
          <p:nvPr>
            <p:ph type="sldNum" sz="quarter" idx="4"/>
          </p:nvPr>
        </p:nvSpPr>
        <p:spPr/>
        <p:txBody>
          <a:bodyPr/>
          <a:lstStyle/>
          <a:p>
            <a:fld id="{88FDA046-6BB8-458C-8791-5964652CF6FF}" type="slidenum">
              <a:rPr lang="en-US" smtClean="0"/>
              <a:t>24</a:t>
            </a:fld>
            <a:endParaRPr lang="en-US"/>
          </a:p>
        </p:txBody>
      </p:sp>
      <p:sp>
        <p:nvSpPr>
          <p:cNvPr id="6" name="Text Placeholder 5">
            <a:extLst>
              <a:ext uri="{FF2B5EF4-FFF2-40B4-BE49-F238E27FC236}">
                <a16:creationId xmlns:a16="http://schemas.microsoft.com/office/drawing/2014/main" id="{5CF4E1E5-3EB8-5210-A075-C479DC97F5C1}"/>
              </a:ext>
            </a:extLst>
          </p:cNvPr>
          <p:cNvSpPr>
            <a:spLocks noGrp="1"/>
          </p:cNvSpPr>
          <p:nvPr>
            <p:ph type="body" idx="1"/>
          </p:nvPr>
        </p:nvSpPr>
        <p:spPr>
          <a:xfrm>
            <a:off x="648000" y="953999"/>
            <a:ext cx="10980000" cy="4566403"/>
          </a:xfrm>
        </p:spPr>
        <p:txBody>
          <a:bodyPr/>
          <a:lstStyle/>
          <a:p>
            <a:pPr marL="114300" indent="0">
              <a:buNone/>
            </a:pPr>
            <a:r>
              <a:rPr lang="en-US" b="1" dirty="0"/>
              <a:t>Examples of modular/reusable steel:</a:t>
            </a:r>
          </a:p>
          <a:p>
            <a:pPr>
              <a:lnSpc>
                <a:spcPct val="150000"/>
              </a:lnSpc>
            </a:pPr>
            <a:r>
              <a:rPr lang="en-US" dirty="0"/>
              <a:t>Temporary bridges 📽️ </a:t>
            </a:r>
            <a:r>
              <a:rPr lang="en-US" dirty="0">
                <a:hlinkClick r:id="rId3"/>
              </a:rPr>
              <a:t>Panel Bridge System</a:t>
            </a:r>
            <a:endParaRPr lang="en-US" dirty="0"/>
          </a:p>
          <a:p>
            <a:pPr>
              <a:lnSpc>
                <a:spcPct val="150000"/>
              </a:lnSpc>
            </a:pPr>
            <a:r>
              <a:rPr lang="en-US" dirty="0"/>
              <a:t>Scaffolding reused for decades</a:t>
            </a:r>
          </a:p>
          <a:p>
            <a:pPr>
              <a:lnSpc>
                <a:spcPct val="150000"/>
              </a:lnSpc>
            </a:pPr>
            <a:r>
              <a:rPr lang="en-US" dirty="0"/>
              <a:t>Concert/event structures 📽️</a:t>
            </a:r>
            <a:r>
              <a:rPr lang="en-US" dirty="0">
                <a:hlinkClick r:id="rId4"/>
              </a:rPr>
              <a:t>Structure</a:t>
            </a:r>
            <a:endParaRPr lang="en-US" dirty="0"/>
          </a:p>
          <a:p>
            <a:pPr>
              <a:lnSpc>
                <a:spcPct val="150000"/>
              </a:lnSpc>
            </a:pPr>
            <a:r>
              <a:rPr lang="en-US" dirty="0"/>
              <a:t>Pre-engineered modular steel buildings</a:t>
            </a:r>
          </a:p>
        </p:txBody>
      </p:sp>
      <p:pic>
        <p:nvPicPr>
          <p:cNvPr id="10242" name="Picture 2">
            <a:extLst>
              <a:ext uri="{FF2B5EF4-FFF2-40B4-BE49-F238E27FC236}">
                <a16:creationId xmlns:a16="http://schemas.microsoft.com/office/drawing/2014/main" id="{AF424CED-B29B-F9BA-B445-5921E7F73C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55" t="27788" r="14958" b="24526"/>
          <a:stretch>
            <a:fillRect/>
          </a:stretch>
        </p:blipFill>
        <p:spPr bwMode="auto">
          <a:xfrm>
            <a:off x="8595360" y="3237200"/>
            <a:ext cx="3327373" cy="222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A5CFE1-72DF-5A28-DB6D-AE879AACFBBD}"/>
              </a:ext>
            </a:extLst>
          </p:cNvPr>
          <p:cNvSpPr txBox="1"/>
          <p:nvPr/>
        </p:nvSpPr>
        <p:spPr>
          <a:xfrm>
            <a:off x="8595360" y="5520402"/>
            <a:ext cx="3327373" cy="246221"/>
          </a:xfrm>
          <a:prstGeom prst="rect">
            <a:avLst/>
          </a:prstGeom>
          <a:noFill/>
        </p:spPr>
        <p:txBody>
          <a:bodyPr wrap="square">
            <a:spAutoFit/>
          </a:bodyPr>
          <a:lstStyle/>
          <a:p>
            <a:pPr algn="ctr"/>
            <a:r>
              <a:rPr lang="en-US" sz="1000" i="1" dirty="0"/>
              <a:t>Source: www.shortspansteelbridges.org</a:t>
            </a:r>
          </a:p>
        </p:txBody>
      </p:sp>
      <p:pic>
        <p:nvPicPr>
          <p:cNvPr id="7" name="Picture 6">
            <a:extLst>
              <a:ext uri="{FF2B5EF4-FFF2-40B4-BE49-F238E27FC236}">
                <a16:creationId xmlns:a16="http://schemas.microsoft.com/office/drawing/2014/main" id="{5B87E5B6-5FFC-F7BA-4154-CB20A5DA3718}"/>
              </a:ext>
            </a:extLst>
          </p:cNvPr>
          <p:cNvPicPr>
            <a:picLocks noChangeAspect="1"/>
          </p:cNvPicPr>
          <p:nvPr/>
        </p:nvPicPr>
        <p:blipFill>
          <a:blip r:embed="rId6"/>
          <a:srcRect t="12633"/>
          <a:stretch>
            <a:fillRect/>
          </a:stretch>
        </p:blipFill>
        <p:spPr>
          <a:xfrm>
            <a:off x="8595360" y="893104"/>
            <a:ext cx="3327372" cy="1989946"/>
          </a:xfrm>
          <a:prstGeom prst="rect">
            <a:avLst/>
          </a:prstGeom>
        </p:spPr>
      </p:pic>
      <p:sp>
        <p:nvSpPr>
          <p:cNvPr id="8" name="TextBox 7">
            <a:extLst>
              <a:ext uri="{FF2B5EF4-FFF2-40B4-BE49-F238E27FC236}">
                <a16:creationId xmlns:a16="http://schemas.microsoft.com/office/drawing/2014/main" id="{9529DC76-59FF-D26C-6235-08DC7C04734A}"/>
              </a:ext>
            </a:extLst>
          </p:cNvPr>
          <p:cNvSpPr txBox="1"/>
          <p:nvPr/>
        </p:nvSpPr>
        <p:spPr>
          <a:xfrm>
            <a:off x="8595360" y="2909663"/>
            <a:ext cx="3327372" cy="246221"/>
          </a:xfrm>
          <a:prstGeom prst="rect">
            <a:avLst/>
          </a:prstGeom>
          <a:noFill/>
        </p:spPr>
        <p:txBody>
          <a:bodyPr wrap="square">
            <a:spAutoFit/>
          </a:bodyPr>
          <a:lstStyle/>
          <a:p>
            <a:pPr algn="ctr"/>
            <a:r>
              <a:rPr lang="en-US" sz="1000" i="1" dirty="0"/>
              <a:t>Source: www.transtage.weebly.com</a:t>
            </a:r>
          </a:p>
        </p:txBody>
      </p:sp>
    </p:spTree>
    <p:extLst>
      <p:ext uri="{BB962C8B-B14F-4D97-AF65-F5344CB8AC3E}">
        <p14:creationId xmlns:p14="http://schemas.microsoft.com/office/powerpoint/2010/main" val="1272749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5D2D-C72F-E7DE-24FF-DADD6419A2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57334F-086F-0A9B-C7E1-1E674CE57B2B}"/>
              </a:ext>
            </a:extLst>
          </p:cNvPr>
          <p:cNvSpPr>
            <a:spLocks noGrp="1"/>
          </p:cNvSpPr>
          <p:nvPr>
            <p:ph type="title"/>
          </p:nvPr>
        </p:nvSpPr>
        <p:spPr/>
        <p:txBody>
          <a:bodyPr>
            <a:noAutofit/>
          </a:bodyPr>
          <a:lstStyle/>
          <a:p>
            <a:r>
              <a:rPr lang="en-US" dirty="0"/>
              <a:t>Any Questions? Let’s Discuss!</a:t>
            </a:r>
            <a:br>
              <a:rPr lang="en-US" dirty="0"/>
            </a:br>
            <a:endParaRPr lang="en-US" dirty="0"/>
          </a:p>
        </p:txBody>
      </p:sp>
      <p:sp>
        <p:nvSpPr>
          <p:cNvPr id="4" name="Slide Number Placeholder 3">
            <a:extLst>
              <a:ext uri="{FF2B5EF4-FFF2-40B4-BE49-F238E27FC236}">
                <a16:creationId xmlns:a16="http://schemas.microsoft.com/office/drawing/2014/main" id="{DF9A0176-74BC-6560-281E-B5D3BA63FA52}"/>
              </a:ext>
            </a:extLst>
          </p:cNvPr>
          <p:cNvSpPr>
            <a:spLocks noGrp="1"/>
          </p:cNvSpPr>
          <p:nvPr>
            <p:ph type="sldNum" sz="quarter" idx="4"/>
          </p:nvPr>
        </p:nvSpPr>
        <p:spPr/>
        <p:txBody>
          <a:bodyPr/>
          <a:lstStyle/>
          <a:p>
            <a:fld id="{88FDA046-6BB8-458C-8791-5964652CF6FF}" type="slidenum">
              <a:rPr lang="en-US" smtClean="0"/>
              <a:t>25</a:t>
            </a:fld>
            <a:endParaRPr lang="en-US"/>
          </a:p>
        </p:txBody>
      </p:sp>
      <p:sp>
        <p:nvSpPr>
          <p:cNvPr id="6" name="Text Placeholder 5">
            <a:extLst>
              <a:ext uri="{FF2B5EF4-FFF2-40B4-BE49-F238E27FC236}">
                <a16:creationId xmlns:a16="http://schemas.microsoft.com/office/drawing/2014/main" id="{02FBEAA9-641B-43F2-CC42-AE0DD124B128}"/>
              </a:ext>
            </a:extLst>
          </p:cNvPr>
          <p:cNvSpPr>
            <a:spLocks noGrp="1"/>
          </p:cNvSpPr>
          <p:nvPr>
            <p:ph type="body" idx="1"/>
          </p:nvPr>
        </p:nvSpPr>
        <p:spPr>
          <a:xfrm>
            <a:off x="648000" y="953999"/>
            <a:ext cx="10980000" cy="4566403"/>
          </a:xfrm>
        </p:spPr>
        <p:txBody>
          <a:bodyPr/>
          <a:lstStyle/>
          <a:p>
            <a:pPr>
              <a:lnSpc>
                <a:spcPct val="200000"/>
              </a:lnSpc>
            </a:pPr>
            <a:r>
              <a:rPr lang="en-US" dirty="0"/>
              <a:t>❓ Ask about anything unclear in the LCA or CE concepts</a:t>
            </a:r>
          </a:p>
          <a:p>
            <a:pPr>
              <a:lnSpc>
                <a:spcPct val="200000"/>
              </a:lnSpc>
            </a:pPr>
            <a:r>
              <a:rPr lang="en-US" dirty="0"/>
              <a:t>💭 Share your ideas for improving the activity or your product</a:t>
            </a:r>
          </a:p>
          <a:p>
            <a:pPr marL="114300" indent="0">
              <a:lnSpc>
                <a:spcPct val="150000"/>
              </a:lnSpc>
              <a:buNone/>
            </a:pPr>
            <a:endParaRPr lang="en-US" dirty="0"/>
          </a:p>
          <a:p>
            <a:pPr marL="114300" indent="0">
              <a:lnSpc>
                <a:spcPct val="150000"/>
              </a:lnSpc>
              <a:buNone/>
            </a:pPr>
            <a:endParaRPr lang="en-US" dirty="0"/>
          </a:p>
        </p:txBody>
      </p:sp>
      <p:pic>
        <p:nvPicPr>
          <p:cNvPr id="5" name="Picture 4">
            <a:extLst>
              <a:ext uri="{FF2B5EF4-FFF2-40B4-BE49-F238E27FC236}">
                <a16:creationId xmlns:a16="http://schemas.microsoft.com/office/drawing/2014/main" id="{DDD78266-59C6-97C5-BA98-EA1AAC04B5A9}"/>
              </a:ext>
            </a:extLst>
          </p:cNvPr>
          <p:cNvPicPr>
            <a:picLocks noChangeAspect="1"/>
          </p:cNvPicPr>
          <p:nvPr/>
        </p:nvPicPr>
        <p:blipFill>
          <a:blip r:embed="rId3"/>
          <a:stretch>
            <a:fillRect/>
          </a:stretch>
        </p:blipFill>
        <p:spPr>
          <a:xfrm>
            <a:off x="9897362" y="3189444"/>
            <a:ext cx="2362787" cy="2362787"/>
          </a:xfrm>
          <a:prstGeom prst="rect">
            <a:avLst/>
          </a:prstGeom>
        </p:spPr>
      </p:pic>
      <p:sp>
        <p:nvSpPr>
          <p:cNvPr id="8" name="TextBox 7">
            <a:extLst>
              <a:ext uri="{FF2B5EF4-FFF2-40B4-BE49-F238E27FC236}">
                <a16:creationId xmlns:a16="http://schemas.microsoft.com/office/drawing/2014/main" id="{241894E4-620E-1638-3A72-B2C634C6A956}"/>
              </a:ext>
            </a:extLst>
          </p:cNvPr>
          <p:cNvSpPr txBox="1"/>
          <p:nvPr/>
        </p:nvSpPr>
        <p:spPr>
          <a:xfrm>
            <a:off x="10151373" y="5500299"/>
            <a:ext cx="1854764" cy="246221"/>
          </a:xfrm>
          <a:prstGeom prst="rect">
            <a:avLst/>
          </a:prstGeom>
          <a:noFill/>
        </p:spPr>
        <p:txBody>
          <a:bodyPr wrap="square">
            <a:spAutoFit/>
          </a:bodyPr>
          <a:lstStyle/>
          <a:p>
            <a:r>
              <a:rPr lang="en-US" sz="1000" i="1" dirty="0"/>
              <a:t>Source: https://pngtree.com/</a:t>
            </a:r>
          </a:p>
        </p:txBody>
      </p:sp>
    </p:spTree>
    <p:extLst>
      <p:ext uri="{BB962C8B-B14F-4D97-AF65-F5344CB8AC3E}">
        <p14:creationId xmlns:p14="http://schemas.microsoft.com/office/powerpoint/2010/main" val="3225868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F54A4A-6BC7-6C43-4A74-D57393F008EE}"/>
              </a:ext>
            </a:extLst>
          </p:cNvPr>
          <p:cNvSpPr>
            <a:spLocks noGrp="1"/>
          </p:cNvSpPr>
          <p:nvPr>
            <p:ph type="body" idx="1"/>
          </p:nvPr>
        </p:nvSpPr>
        <p:spPr/>
        <p:txBody>
          <a:bodyPr/>
          <a:lstStyle/>
          <a:p>
            <a:pPr>
              <a:lnSpc>
                <a:spcPct val="100000"/>
              </a:lnSpc>
            </a:pPr>
            <a:r>
              <a:rPr lang="en-US" dirty="0"/>
              <a:t>You are now an Eco Designer!</a:t>
            </a:r>
          </a:p>
          <a:p>
            <a:pPr>
              <a:lnSpc>
                <a:spcPct val="200000"/>
              </a:lnSpc>
            </a:pPr>
            <a:r>
              <a:rPr lang="en-US" dirty="0"/>
              <a:t>Keep </a:t>
            </a:r>
            <a:r>
              <a:rPr lang="en-US"/>
              <a:t>thinking about materials </a:t>
            </a:r>
            <a:r>
              <a:rPr lang="en-US" dirty="0"/>
              <a:t>and the planet</a:t>
            </a:r>
          </a:p>
          <a:p>
            <a:endParaRPr lang="en-US" dirty="0"/>
          </a:p>
          <a:p>
            <a:endParaRPr lang="en-US" dirty="0"/>
          </a:p>
        </p:txBody>
      </p:sp>
      <p:sp>
        <p:nvSpPr>
          <p:cNvPr id="3" name="Title 2">
            <a:extLst>
              <a:ext uri="{FF2B5EF4-FFF2-40B4-BE49-F238E27FC236}">
                <a16:creationId xmlns:a16="http://schemas.microsoft.com/office/drawing/2014/main" id="{8E6E8A93-E3EE-763D-D178-CB9F27A4EED7}"/>
              </a:ext>
            </a:extLst>
          </p:cNvPr>
          <p:cNvSpPr>
            <a:spLocks noGrp="1"/>
          </p:cNvSpPr>
          <p:nvPr>
            <p:ph type="title"/>
          </p:nvPr>
        </p:nvSpPr>
        <p:spPr/>
        <p:txBody>
          <a:bodyPr/>
          <a:lstStyle/>
          <a:p>
            <a:r>
              <a:rPr lang="en-US"/>
              <a:t>Thank You &amp; Goodbye!</a:t>
            </a:r>
          </a:p>
        </p:txBody>
      </p:sp>
      <p:sp>
        <p:nvSpPr>
          <p:cNvPr id="4" name="Slide Number Placeholder 3">
            <a:extLst>
              <a:ext uri="{FF2B5EF4-FFF2-40B4-BE49-F238E27FC236}">
                <a16:creationId xmlns:a16="http://schemas.microsoft.com/office/drawing/2014/main" id="{F19AE66E-E737-32FD-7812-416F20E86D0D}"/>
              </a:ext>
            </a:extLst>
          </p:cNvPr>
          <p:cNvSpPr>
            <a:spLocks noGrp="1"/>
          </p:cNvSpPr>
          <p:nvPr>
            <p:ph type="sldNum" sz="quarter" idx="4"/>
          </p:nvPr>
        </p:nvSpPr>
        <p:spPr/>
        <p:txBody>
          <a:bodyPr/>
          <a:lstStyle/>
          <a:p>
            <a:fld id="{88FDA046-6BB8-458C-8791-5964652CF6FF}" type="slidenum">
              <a:rPr lang="en-US" smtClean="0"/>
              <a:pPr/>
              <a:t>26</a:t>
            </a:fld>
            <a:endParaRPr lang="en-US"/>
          </a:p>
        </p:txBody>
      </p:sp>
      <p:grpSp>
        <p:nvGrpSpPr>
          <p:cNvPr id="5" name="Group 4">
            <a:extLst>
              <a:ext uri="{FF2B5EF4-FFF2-40B4-BE49-F238E27FC236}">
                <a16:creationId xmlns:a16="http://schemas.microsoft.com/office/drawing/2014/main" id="{15739292-0D06-83D9-6DF8-5DBF15E7E6EF}"/>
              </a:ext>
            </a:extLst>
          </p:cNvPr>
          <p:cNvGrpSpPr/>
          <p:nvPr/>
        </p:nvGrpSpPr>
        <p:grpSpPr>
          <a:xfrm>
            <a:off x="3970020" y="2844075"/>
            <a:ext cx="4251960" cy="3041042"/>
            <a:chOff x="4119880" y="3100071"/>
            <a:chExt cx="3952240" cy="2687768"/>
          </a:xfrm>
        </p:grpSpPr>
        <p:pic>
          <p:nvPicPr>
            <p:cNvPr id="6" name="Picture 2" descr="CASE2Green eyeglass and eco-design cases: Fedon looks to the future and to  sustainability | Fedon Group">
              <a:extLst>
                <a:ext uri="{FF2B5EF4-FFF2-40B4-BE49-F238E27FC236}">
                  <a16:creationId xmlns:a16="http://schemas.microsoft.com/office/drawing/2014/main" id="{7785D491-1FD6-0C96-048B-171210670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80" y="3100071"/>
              <a:ext cx="3952240" cy="2470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248F2F-EF1F-56E7-DABD-A53EF2E5BD71}"/>
                </a:ext>
              </a:extLst>
            </p:cNvPr>
            <p:cNvSpPr txBox="1"/>
            <p:nvPr/>
          </p:nvSpPr>
          <p:spPr>
            <a:xfrm>
              <a:off x="4119880" y="5570221"/>
              <a:ext cx="3952240" cy="217618"/>
            </a:xfrm>
            <a:prstGeom prst="rect">
              <a:avLst/>
            </a:prstGeom>
            <a:noFill/>
          </p:spPr>
          <p:txBody>
            <a:bodyPr wrap="square">
              <a:spAutoFit/>
            </a:bodyPr>
            <a:lstStyle/>
            <a:p>
              <a:pPr algn="ctr"/>
              <a:r>
                <a:rPr lang="en-US" sz="1000" i="1" dirty="0"/>
                <a:t>Source: www.fedongroup.com</a:t>
              </a:r>
            </a:p>
          </p:txBody>
        </p:sp>
      </p:grpSp>
    </p:spTree>
    <p:extLst>
      <p:ext uri="{BB962C8B-B14F-4D97-AF65-F5344CB8AC3E}">
        <p14:creationId xmlns:p14="http://schemas.microsoft.com/office/powerpoint/2010/main" val="2910219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43F75-97AE-6843-F6E7-F907209805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4CD9B7-7493-399C-C185-6804351042B3}"/>
              </a:ext>
            </a:extLst>
          </p:cNvPr>
          <p:cNvSpPr>
            <a:spLocks noGrp="1"/>
          </p:cNvSpPr>
          <p:nvPr>
            <p:ph type="body" idx="1"/>
          </p:nvPr>
        </p:nvSpPr>
        <p:spPr>
          <a:xfrm>
            <a:off x="647999" y="954000"/>
            <a:ext cx="11544001" cy="4931528"/>
          </a:xfrm>
        </p:spPr>
        <p:txBody>
          <a:bodyPr>
            <a:noAutofit/>
          </a:bodyPr>
          <a:lstStyle/>
          <a:p>
            <a:pPr>
              <a:lnSpc>
                <a:spcPct val="250000"/>
              </a:lnSpc>
            </a:pPr>
            <a:r>
              <a:rPr lang="en-US" dirty="0"/>
              <a:t>See the difference between steel reuse vs. recycling.</a:t>
            </a:r>
          </a:p>
          <a:p>
            <a:pPr>
              <a:lnSpc>
                <a:spcPct val="250000"/>
              </a:lnSpc>
            </a:pPr>
            <a:r>
              <a:rPr lang="en-US" dirty="0"/>
              <a:t>Learn how Design for Disassembly enables reuse.</a:t>
            </a:r>
          </a:p>
          <a:p>
            <a:pPr>
              <a:lnSpc>
                <a:spcPct val="250000"/>
              </a:lnSpc>
            </a:pPr>
            <a:r>
              <a:rPr lang="en-US" dirty="0"/>
              <a:t>Recognize environmental benefits through LCA thinking.</a:t>
            </a:r>
          </a:p>
          <a:p>
            <a:pPr>
              <a:lnSpc>
                <a:spcPct val="250000"/>
              </a:lnSpc>
            </a:pPr>
            <a:r>
              <a:rPr lang="en-US" dirty="0"/>
              <a:t>Apply CE concepts to real-world construction.</a:t>
            </a:r>
          </a:p>
          <a:p>
            <a:endParaRPr lang="en-US" dirty="0"/>
          </a:p>
          <a:p>
            <a:endParaRPr lang="en-US" dirty="0"/>
          </a:p>
        </p:txBody>
      </p:sp>
      <p:sp>
        <p:nvSpPr>
          <p:cNvPr id="3" name="Title 2">
            <a:extLst>
              <a:ext uri="{FF2B5EF4-FFF2-40B4-BE49-F238E27FC236}">
                <a16:creationId xmlns:a16="http://schemas.microsoft.com/office/drawing/2014/main" id="{DEF96ED4-3C32-D568-763A-6D5F2F9D5C1F}"/>
              </a:ext>
            </a:extLst>
          </p:cNvPr>
          <p:cNvSpPr>
            <a:spLocks noGrp="1"/>
          </p:cNvSpPr>
          <p:nvPr>
            <p:ph type="title"/>
          </p:nvPr>
        </p:nvSpPr>
        <p:spPr/>
        <p:txBody>
          <a:bodyPr/>
          <a:lstStyle/>
          <a:p>
            <a:r>
              <a:rPr lang="en-US" dirty="0"/>
              <a:t>Workshop Objectives</a:t>
            </a:r>
          </a:p>
        </p:txBody>
      </p:sp>
      <p:sp>
        <p:nvSpPr>
          <p:cNvPr id="4" name="Slide Number Placeholder 3">
            <a:extLst>
              <a:ext uri="{FF2B5EF4-FFF2-40B4-BE49-F238E27FC236}">
                <a16:creationId xmlns:a16="http://schemas.microsoft.com/office/drawing/2014/main" id="{749290EB-3754-3015-686B-E6BC61B71563}"/>
              </a:ext>
            </a:extLst>
          </p:cNvPr>
          <p:cNvSpPr>
            <a:spLocks noGrp="1"/>
          </p:cNvSpPr>
          <p:nvPr>
            <p:ph type="sldNum" sz="quarter" idx="4"/>
          </p:nvPr>
        </p:nvSpPr>
        <p:spPr/>
        <p:txBody>
          <a:bodyPr/>
          <a:lstStyle/>
          <a:p>
            <a:fld id="{88FDA046-6BB8-458C-8791-5964652CF6FF}" type="slidenum">
              <a:rPr lang="en-US" smtClean="0"/>
              <a:t>3</a:t>
            </a:fld>
            <a:endParaRPr lang="en-US"/>
          </a:p>
        </p:txBody>
      </p:sp>
      <p:pic>
        <p:nvPicPr>
          <p:cNvPr id="1031" name="Picture 7" descr="Achievement, goal, purpose, success, win icon - Download on Iconfinder">
            <a:extLst>
              <a:ext uri="{FF2B5EF4-FFF2-40B4-BE49-F238E27FC236}">
                <a16:creationId xmlns:a16="http://schemas.microsoft.com/office/drawing/2014/main" id="{08ACDC54-3AD2-CB85-F100-C8E638F61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14" t="14822" r="15123" b="13750"/>
          <a:stretch>
            <a:fillRect/>
          </a:stretch>
        </p:blipFill>
        <p:spPr bwMode="auto">
          <a:xfrm>
            <a:off x="10509890" y="1337597"/>
            <a:ext cx="1537261" cy="167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031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1C760-8A1F-6917-8582-9821249BD9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659A92-583A-F2E7-78D6-9780D9BD625C}"/>
              </a:ext>
            </a:extLst>
          </p:cNvPr>
          <p:cNvSpPr>
            <a:spLocks noGrp="1"/>
          </p:cNvSpPr>
          <p:nvPr>
            <p:ph type="title"/>
          </p:nvPr>
        </p:nvSpPr>
        <p:spPr/>
        <p:txBody>
          <a:bodyPr/>
          <a:lstStyle/>
          <a:p>
            <a:r>
              <a:rPr lang="en-US" dirty="0"/>
              <a:t>QUIZ</a:t>
            </a:r>
          </a:p>
        </p:txBody>
      </p:sp>
      <p:sp>
        <p:nvSpPr>
          <p:cNvPr id="4" name="Slide Number Placeholder 3">
            <a:extLst>
              <a:ext uri="{FF2B5EF4-FFF2-40B4-BE49-F238E27FC236}">
                <a16:creationId xmlns:a16="http://schemas.microsoft.com/office/drawing/2014/main" id="{A7505434-EE46-5775-710D-8C062650EE42}"/>
              </a:ext>
            </a:extLst>
          </p:cNvPr>
          <p:cNvSpPr>
            <a:spLocks noGrp="1"/>
          </p:cNvSpPr>
          <p:nvPr>
            <p:ph type="sldNum" sz="quarter" idx="4"/>
          </p:nvPr>
        </p:nvSpPr>
        <p:spPr/>
        <p:txBody>
          <a:bodyPr/>
          <a:lstStyle/>
          <a:p>
            <a:fld id="{88FDA046-6BB8-458C-8791-5964652CF6FF}" type="slidenum">
              <a:rPr lang="en-US" smtClean="0"/>
              <a:t>4</a:t>
            </a:fld>
            <a:endParaRPr lang="en-US"/>
          </a:p>
        </p:txBody>
      </p:sp>
      <p:sp>
        <p:nvSpPr>
          <p:cNvPr id="6" name="Text Placeholder 5">
            <a:extLst>
              <a:ext uri="{FF2B5EF4-FFF2-40B4-BE49-F238E27FC236}">
                <a16:creationId xmlns:a16="http://schemas.microsoft.com/office/drawing/2014/main" id="{8E059628-485C-CC8E-53FC-028787B4E0C2}"/>
              </a:ext>
            </a:extLst>
          </p:cNvPr>
          <p:cNvSpPr>
            <a:spLocks noGrp="1"/>
          </p:cNvSpPr>
          <p:nvPr>
            <p:ph type="body" idx="1"/>
          </p:nvPr>
        </p:nvSpPr>
        <p:spPr>
          <a:xfrm>
            <a:off x="750183" y="1602294"/>
            <a:ext cx="10980000" cy="3111095"/>
          </a:xfrm>
        </p:spPr>
        <p:txBody>
          <a:bodyPr>
            <a:normAutofit/>
          </a:bodyPr>
          <a:lstStyle/>
          <a:p>
            <a:pPr lvl="1">
              <a:lnSpc>
                <a:spcPct val="150000"/>
              </a:lnSpc>
              <a:buClr>
                <a:srgbClr val="00B0F0"/>
              </a:buClr>
            </a:pPr>
            <a:r>
              <a:rPr lang="en-US" dirty="0"/>
              <a:t>Melt into new steel</a:t>
            </a:r>
          </a:p>
          <a:p>
            <a:pPr lvl="1">
              <a:lnSpc>
                <a:spcPct val="150000"/>
              </a:lnSpc>
              <a:buClr>
                <a:srgbClr val="00B0F0"/>
              </a:buClr>
            </a:pPr>
            <a:r>
              <a:rPr lang="en-US" dirty="0"/>
              <a:t>Throw away</a:t>
            </a:r>
          </a:p>
          <a:p>
            <a:pPr lvl="1">
              <a:lnSpc>
                <a:spcPct val="150000"/>
              </a:lnSpc>
              <a:buClr>
                <a:srgbClr val="00B0F0"/>
              </a:buClr>
            </a:pPr>
            <a:r>
              <a:rPr lang="en-US" dirty="0"/>
              <a:t>Recycle</a:t>
            </a:r>
          </a:p>
          <a:p>
            <a:pPr lvl="1">
              <a:lnSpc>
                <a:spcPct val="150000"/>
              </a:lnSpc>
              <a:buClr>
                <a:srgbClr val="00B0F0"/>
              </a:buClr>
            </a:pPr>
            <a:r>
              <a:rPr lang="en-US" dirty="0"/>
              <a:t>Reuse</a:t>
            </a:r>
          </a:p>
          <a:p>
            <a:pPr lvl="1">
              <a:buClr>
                <a:srgbClr val="00B0F0"/>
              </a:buClr>
            </a:pPr>
            <a:endParaRPr lang="en-US" dirty="0"/>
          </a:p>
          <a:p>
            <a:pPr lvl="1">
              <a:buClr>
                <a:srgbClr val="00B0F0"/>
              </a:buClr>
            </a:pPr>
            <a:endParaRPr lang="en-US" dirty="0"/>
          </a:p>
          <a:p>
            <a:pPr marL="571500" lvl="1" indent="0">
              <a:buClr>
                <a:srgbClr val="00B0F0"/>
              </a:buClr>
              <a:buNone/>
            </a:pPr>
            <a:endParaRPr lang="en-US" dirty="0"/>
          </a:p>
        </p:txBody>
      </p:sp>
      <p:sp>
        <p:nvSpPr>
          <p:cNvPr id="23" name="TextBox 22">
            <a:extLst>
              <a:ext uri="{FF2B5EF4-FFF2-40B4-BE49-F238E27FC236}">
                <a16:creationId xmlns:a16="http://schemas.microsoft.com/office/drawing/2014/main" id="{E5D3CC11-A55B-E9F0-74E1-89A0180AA698}"/>
              </a:ext>
            </a:extLst>
          </p:cNvPr>
          <p:cNvSpPr txBox="1"/>
          <p:nvPr/>
        </p:nvSpPr>
        <p:spPr>
          <a:xfrm>
            <a:off x="563999" y="953999"/>
            <a:ext cx="10781333" cy="523220"/>
          </a:xfrm>
          <a:prstGeom prst="rect">
            <a:avLst/>
          </a:prstGeom>
          <a:noFill/>
        </p:spPr>
        <p:txBody>
          <a:bodyPr wrap="square">
            <a:spAutoFit/>
          </a:bodyPr>
          <a:lstStyle/>
          <a:p>
            <a:pPr marL="114300" indent="0">
              <a:buNone/>
            </a:pPr>
            <a:r>
              <a:rPr lang="en-US" sz="2800" b="1" dirty="0"/>
              <a:t>If a steel bridge is replaced, what happens to the steel?</a:t>
            </a:r>
          </a:p>
        </p:txBody>
      </p:sp>
      <p:sp>
        <p:nvSpPr>
          <p:cNvPr id="9" name="TextBox 8">
            <a:extLst>
              <a:ext uri="{FF2B5EF4-FFF2-40B4-BE49-F238E27FC236}">
                <a16:creationId xmlns:a16="http://schemas.microsoft.com/office/drawing/2014/main" id="{F6454D4A-CF89-C2C1-6ECD-697E78F4A287}"/>
              </a:ext>
            </a:extLst>
          </p:cNvPr>
          <p:cNvSpPr txBox="1"/>
          <p:nvPr/>
        </p:nvSpPr>
        <p:spPr>
          <a:xfrm>
            <a:off x="648000" y="4713389"/>
            <a:ext cx="6104964" cy="461665"/>
          </a:xfrm>
          <a:prstGeom prst="rect">
            <a:avLst/>
          </a:prstGeom>
          <a:noFill/>
        </p:spPr>
        <p:txBody>
          <a:bodyPr wrap="square">
            <a:spAutoFit/>
          </a:bodyPr>
          <a:lstStyle/>
          <a:p>
            <a:r>
              <a:rPr lang="en-US" sz="2400" dirty="0"/>
              <a:t>📽️</a:t>
            </a:r>
            <a:r>
              <a:rPr lang="en-US" sz="2400" dirty="0">
                <a:hlinkClick r:id="rId3"/>
              </a:rPr>
              <a:t>Steel Truss Bridge Demolition</a:t>
            </a:r>
            <a:endParaRPr lang="en-US" sz="2400" dirty="0"/>
          </a:p>
        </p:txBody>
      </p:sp>
      <p:pic>
        <p:nvPicPr>
          <p:cNvPr id="10" name="Picture 9">
            <a:extLst>
              <a:ext uri="{FF2B5EF4-FFF2-40B4-BE49-F238E27FC236}">
                <a16:creationId xmlns:a16="http://schemas.microsoft.com/office/drawing/2014/main" id="{A9BF1485-2FC9-32F1-EEE8-46961E45B08D}"/>
              </a:ext>
            </a:extLst>
          </p:cNvPr>
          <p:cNvPicPr>
            <a:picLocks noChangeAspect="1"/>
          </p:cNvPicPr>
          <p:nvPr/>
        </p:nvPicPr>
        <p:blipFill>
          <a:blip r:embed="rId4"/>
          <a:stretch>
            <a:fillRect/>
          </a:stretch>
        </p:blipFill>
        <p:spPr>
          <a:xfrm>
            <a:off x="7077856" y="1929030"/>
            <a:ext cx="4652327" cy="2616934"/>
          </a:xfrm>
          <a:prstGeom prst="rect">
            <a:avLst/>
          </a:prstGeom>
        </p:spPr>
      </p:pic>
      <p:sp>
        <p:nvSpPr>
          <p:cNvPr id="14" name="TextBox 13">
            <a:extLst>
              <a:ext uri="{FF2B5EF4-FFF2-40B4-BE49-F238E27FC236}">
                <a16:creationId xmlns:a16="http://schemas.microsoft.com/office/drawing/2014/main" id="{64BB606D-0CCF-1B7C-3C30-C599B16F1B57}"/>
              </a:ext>
            </a:extLst>
          </p:cNvPr>
          <p:cNvSpPr txBox="1"/>
          <p:nvPr/>
        </p:nvSpPr>
        <p:spPr>
          <a:xfrm>
            <a:off x="8422384" y="4590279"/>
            <a:ext cx="1963270" cy="246221"/>
          </a:xfrm>
          <a:prstGeom prst="rect">
            <a:avLst/>
          </a:prstGeom>
          <a:noFill/>
        </p:spPr>
        <p:txBody>
          <a:bodyPr wrap="square">
            <a:spAutoFit/>
          </a:bodyPr>
          <a:lstStyle/>
          <a:p>
            <a:pPr algn="ctr"/>
            <a:r>
              <a:rPr lang="en-US" sz="1000" i="1" dirty="0"/>
              <a:t>Source: www.route66ca.org</a:t>
            </a:r>
          </a:p>
        </p:txBody>
      </p:sp>
    </p:spTree>
    <p:extLst>
      <p:ext uri="{BB962C8B-B14F-4D97-AF65-F5344CB8AC3E}">
        <p14:creationId xmlns:p14="http://schemas.microsoft.com/office/powerpoint/2010/main" val="359318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709B-CD42-D8FB-2F45-7BC693A4A1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F5B1CC-E5CE-3BCB-A698-2195BB2AA071}"/>
              </a:ext>
            </a:extLst>
          </p:cNvPr>
          <p:cNvSpPr>
            <a:spLocks noGrp="1"/>
          </p:cNvSpPr>
          <p:nvPr>
            <p:ph type="title"/>
          </p:nvPr>
        </p:nvSpPr>
        <p:spPr/>
        <p:txBody>
          <a:bodyPr/>
          <a:lstStyle/>
          <a:p>
            <a:r>
              <a:rPr lang="en-US" dirty="0"/>
              <a:t>What is Circular Economy (CE)?</a:t>
            </a:r>
          </a:p>
        </p:txBody>
      </p:sp>
      <p:sp>
        <p:nvSpPr>
          <p:cNvPr id="4" name="Slide Number Placeholder 3">
            <a:extLst>
              <a:ext uri="{FF2B5EF4-FFF2-40B4-BE49-F238E27FC236}">
                <a16:creationId xmlns:a16="http://schemas.microsoft.com/office/drawing/2014/main" id="{8EC972CB-C6B2-1ABA-A667-D9FA6AF882FF}"/>
              </a:ext>
            </a:extLst>
          </p:cNvPr>
          <p:cNvSpPr>
            <a:spLocks noGrp="1"/>
          </p:cNvSpPr>
          <p:nvPr>
            <p:ph type="sldNum" sz="quarter" idx="4"/>
          </p:nvPr>
        </p:nvSpPr>
        <p:spPr/>
        <p:txBody>
          <a:bodyPr/>
          <a:lstStyle/>
          <a:p>
            <a:fld id="{88FDA046-6BB8-458C-8791-5964652CF6FF}" type="slidenum">
              <a:rPr lang="en-US" smtClean="0"/>
              <a:t>5</a:t>
            </a:fld>
            <a:endParaRPr lang="en-US"/>
          </a:p>
        </p:txBody>
      </p:sp>
      <p:sp>
        <p:nvSpPr>
          <p:cNvPr id="8" name="TextBox 7">
            <a:extLst>
              <a:ext uri="{FF2B5EF4-FFF2-40B4-BE49-F238E27FC236}">
                <a16:creationId xmlns:a16="http://schemas.microsoft.com/office/drawing/2014/main" id="{E3F58A08-6025-572A-1FCE-417FDA2568E0}"/>
              </a:ext>
            </a:extLst>
          </p:cNvPr>
          <p:cNvSpPr txBox="1"/>
          <p:nvPr/>
        </p:nvSpPr>
        <p:spPr>
          <a:xfrm>
            <a:off x="2728883" y="5657779"/>
            <a:ext cx="6818234" cy="246221"/>
          </a:xfrm>
          <a:prstGeom prst="rect">
            <a:avLst/>
          </a:prstGeom>
          <a:noFill/>
        </p:spPr>
        <p:txBody>
          <a:bodyPr wrap="square">
            <a:spAutoFit/>
          </a:bodyPr>
          <a:lstStyle/>
          <a:p>
            <a:pPr algn="ctr"/>
            <a:r>
              <a:rPr lang="en-US" sz="1000" i="1" dirty="0">
                <a:latin typeface="+mn-lt"/>
                <a:ea typeface="Calibri" panose="020F0502020204030204" pitchFamily="34" charset="0"/>
                <a:cs typeface="Calibri" panose="020F0502020204030204" pitchFamily="34" charset="0"/>
              </a:rPr>
              <a:t>Source: https://jpt.spe.org/</a:t>
            </a:r>
          </a:p>
        </p:txBody>
      </p:sp>
      <p:sp>
        <p:nvSpPr>
          <p:cNvPr id="6" name="Text Placeholder 5">
            <a:extLst>
              <a:ext uri="{FF2B5EF4-FFF2-40B4-BE49-F238E27FC236}">
                <a16:creationId xmlns:a16="http://schemas.microsoft.com/office/drawing/2014/main" id="{10E49723-395D-0D46-3CC4-0F1165D68A19}"/>
              </a:ext>
            </a:extLst>
          </p:cNvPr>
          <p:cNvSpPr>
            <a:spLocks noGrp="1"/>
          </p:cNvSpPr>
          <p:nvPr>
            <p:ph type="body" idx="1"/>
          </p:nvPr>
        </p:nvSpPr>
        <p:spPr>
          <a:xfrm>
            <a:off x="648000" y="954000"/>
            <a:ext cx="10980000" cy="1425406"/>
          </a:xfrm>
        </p:spPr>
        <p:txBody>
          <a:bodyPr/>
          <a:lstStyle/>
          <a:p>
            <a:r>
              <a:rPr lang="en-US" sz="2400" b="1" dirty="0"/>
              <a:t>Definition: </a:t>
            </a:r>
          </a:p>
          <a:p>
            <a:pPr marL="114300" indent="0">
              <a:buNone/>
            </a:pPr>
            <a:r>
              <a:rPr lang="en-US" sz="2400" dirty="0"/>
              <a:t>A system where products, materials, and resources are kept in use for as long as possible.</a:t>
            </a:r>
          </a:p>
        </p:txBody>
      </p:sp>
      <p:pic>
        <p:nvPicPr>
          <p:cNvPr id="2050" name="Picture 2" descr="Circular Economy: A Sustainability Innovation and Solution for Oil, Gas,  and Petrochemical Industries">
            <a:extLst>
              <a:ext uri="{FF2B5EF4-FFF2-40B4-BE49-F238E27FC236}">
                <a16:creationId xmlns:a16="http://schemas.microsoft.com/office/drawing/2014/main" id="{7C8F286D-53EF-EE8A-7F88-90F5B0C98A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00" b="4590"/>
          <a:stretch>
            <a:fillRect/>
          </a:stretch>
        </p:blipFill>
        <p:spPr bwMode="auto">
          <a:xfrm>
            <a:off x="3941719" y="2806862"/>
            <a:ext cx="4308561" cy="28509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9DCEF2-4D3E-F437-786D-8B061D5A272D}"/>
              </a:ext>
            </a:extLst>
          </p:cNvPr>
          <p:cNvSpPr txBox="1"/>
          <p:nvPr/>
        </p:nvSpPr>
        <p:spPr>
          <a:xfrm>
            <a:off x="648000" y="2271684"/>
            <a:ext cx="3725071" cy="461665"/>
          </a:xfrm>
          <a:prstGeom prst="rect">
            <a:avLst/>
          </a:prstGeom>
          <a:noFill/>
        </p:spPr>
        <p:txBody>
          <a:bodyPr wrap="square">
            <a:spAutoFit/>
          </a:bodyPr>
          <a:lstStyle/>
          <a:p>
            <a:r>
              <a:rPr lang="en-US" sz="2400" dirty="0"/>
              <a:t>📽️ </a:t>
            </a:r>
            <a:r>
              <a:rPr lang="en-US" sz="2400" dirty="0">
                <a:hlinkClick r:id="rId4"/>
              </a:rPr>
              <a:t>Circular Economy</a:t>
            </a:r>
            <a:endParaRPr lang="en-US" sz="2400" dirty="0"/>
          </a:p>
        </p:txBody>
      </p:sp>
    </p:spTree>
    <p:extLst>
      <p:ext uri="{BB962C8B-B14F-4D97-AF65-F5344CB8AC3E}">
        <p14:creationId xmlns:p14="http://schemas.microsoft.com/office/powerpoint/2010/main" val="372628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CB391-56FC-7346-7781-ED53D57B3D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DDE1B6-1B67-C65D-55AD-A9FA06102445}"/>
              </a:ext>
            </a:extLst>
          </p:cNvPr>
          <p:cNvSpPr>
            <a:spLocks noGrp="1"/>
          </p:cNvSpPr>
          <p:nvPr>
            <p:ph type="title"/>
          </p:nvPr>
        </p:nvSpPr>
        <p:spPr/>
        <p:txBody>
          <a:bodyPr/>
          <a:lstStyle/>
          <a:p>
            <a:r>
              <a:rPr lang="en-US" dirty="0"/>
              <a:t>Linear vs Circular Economy:</a:t>
            </a:r>
          </a:p>
        </p:txBody>
      </p:sp>
      <p:sp>
        <p:nvSpPr>
          <p:cNvPr id="4" name="Slide Number Placeholder 3">
            <a:extLst>
              <a:ext uri="{FF2B5EF4-FFF2-40B4-BE49-F238E27FC236}">
                <a16:creationId xmlns:a16="http://schemas.microsoft.com/office/drawing/2014/main" id="{04A587FC-F283-077D-DB52-1F6F85AD3C93}"/>
              </a:ext>
            </a:extLst>
          </p:cNvPr>
          <p:cNvSpPr>
            <a:spLocks noGrp="1"/>
          </p:cNvSpPr>
          <p:nvPr>
            <p:ph type="sldNum" sz="quarter" idx="4"/>
          </p:nvPr>
        </p:nvSpPr>
        <p:spPr/>
        <p:txBody>
          <a:bodyPr/>
          <a:lstStyle/>
          <a:p>
            <a:fld id="{88FDA046-6BB8-458C-8791-5964652CF6FF}" type="slidenum">
              <a:rPr lang="en-US" smtClean="0"/>
              <a:t>6</a:t>
            </a:fld>
            <a:endParaRPr lang="en-US"/>
          </a:p>
        </p:txBody>
      </p:sp>
      <p:sp>
        <p:nvSpPr>
          <p:cNvPr id="9" name="TextBox 8">
            <a:extLst>
              <a:ext uri="{FF2B5EF4-FFF2-40B4-BE49-F238E27FC236}">
                <a16:creationId xmlns:a16="http://schemas.microsoft.com/office/drawing/2014/main" id="{7C00C56C-A06D-3A9B-622D-871D460FFE39}"/>
              </a:ext>
            </a:extLst>
          </p:cNvPr>
          <p:cNvSpPr txBox="1"/>
          <p:nvPr/>
        </p:nvSpPr>
        <p:spPr>
          <a:xfrm>
            <a:off x="648000" y="953999"/>
            <a:ext cx="10896000" cy="830997"/>
          </a:xfrm>
          <a:prstGeom prst="rect">
            <a:avLst/>
          </a:prstGeom>
          <a:noFill/>
        </p:spPr>
        <p:txBody>
          <a:bodyPr wrap="square">
            <a:spAutoFit/>
          </a:bodyPr>
          <a:lstStyle/>
          <a:p>
            <a:pPr marL="342900" indent="-342900">
              <a:buClr>
                <a:srgbClr val="00B0F0"/>
              </a:buClr>
              <a:buSzPct val="80000"/>
              <a:buFont typeface="Wingdings" panose="05000000000000000000" pitchFamily="2" charset="2"/>
              <a:buChar char="Ø"/>
            </a:pPr>
            <a:r>
              <a:rPr lang="en-US" sz="2400" dirty="0"/>
              <a:t>How does the video illustrate the difference between a linear and a circular economy?</a:t>
            </a:r>
          </a:p>
        </p:txBody>
      </p:sp>
      <p:grpSp>
        <p:nvGrpSpPr>
          <p:cNvPr id="2" name="Group 1">
            <a:extLst>
              <a:ext uri="{FF2B5EF4-FFF2-40B4-BE49-F238E27FC236}">
                <a16:creationId xmlns:a16="http://schemas.microsoft.com/office/drawing/2014/main" id="{282973AF-4095-64A9-D4DC-7A6BA25539E7}"/>
              </a:ext>
            </a:extLst>
          </p:cNvPr>
          <p:cNvGrpSpPr/>
          <p:nvPr/>
        </p:nvGrpSpPr>
        <p:grpSpPr>
          <a:xfrm>
            <a:off x="2067449" y="1944565"/>
            <a:ext cx="8600550" cy="3822059"/>
            <a:chOff x="2067449" y="1944565"/>
            <a:chExt cx="8600550" cy="3822059"/>
          </a:xfrm>
        </p:grpSpPr>
        <p:sp>
          <p:nvSpPr>
            <p:cNvPr id="8" name="TextBox 7">
              <a:extLst>
                <a:ext uri="{FF2B5EF4-FFF2-40B4-BE49-F238E27FC236}">
                  <a16:creationId xmlns:a16="http://schemas.microsoft.com/office/drawing/2014/main" id="{E2BF2B66-D126-47D2-25F4-692DB8D771A1}"/>
                </a:ext>
              </a:extLst>
            </p:cNvPr>
            <p:cNvSpPr txBox="1"/>
            <p:nvPr/>
          </p:nvSpPr>
          <p:spPr>
            <a:xfrm>
              <a:off x="2067449" y="5520403"/>
              <a:ext cx="8600550" cy="246221"/>
            </a:xfrm>
            <a:prstGeom prst="rect">
              <a:avLst/>
            </a:prstGeom>
            <a:noFill/>
          </p:spPr>
          <p:txBody>
            <a:bodyPr wrap="square">
              <a:spAutoFit/>
            </a:bodyPr>
            <a:lstStyle/>
            <a:p>
              <a:pPr algn="ctr"/>
              <a:r>
                <a:rPr lang="en-US" sz="1000" i="1" dirty="0">
                  <a:latin typeface="+mn-lt"/>
                  <a:ea typeface="Calibri" panose="020F0502020204030204" pitchFamily="34" charset="0"/>
                  <a:cs typeface="Calibri" panose="020F0502020204030204" pitchFamily="34" charset="0"/>
                </a:rPr>
                <a:t>Source: https://www.technikum-wien.at/</a:t>
              </a:r>
            </a:p>
          </p:txBody>
        </p:sp>
        <p:pic>
          <p:nvPicPr>
            <p:cNvPr id="3076" name="Picture 4" descr="Circular economy: How can we take nature as a model? | FH Technikum Wien">
              <a:extLst>
                <a:ext uri="{FF2B5EF4-FFF2-40B4-BE49-F238E27FC236}">
                  <a16:creationId xmlns:a16="http://schemas.microsoft.com/office/drawing/2014/main" id="{A15F6C70-5F19-D2F9-1F61-5E7C7CC81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6" t="7299" r="2512" b="7737"/>
            <a:stretch>
              <a:fillRect/>
            </a:stretch>
          </p:blipFill>
          <p:spPr bwMode="auto">
            <a:xfrm>
              <a:off x="2695874" y="1944565"/>
              <a:ext cx="6800252" cy="34162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D1C35-9352-9EA9-C0DF-D10EAC13E0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089F39-DDBC-03F0-DD9C-0596A55F7E52}"/>
              </a:ext>
            </a:extLst>
          </p:cNvPr>
          <p:cNvSpPr>
            <a:spLocks noGrp="1"/>
          </p:cNvSpPr>
          <p:nvPr>
            <p:ph type="title"/>
          </p:nvPr>
        </p:nvSpPr>
        <p:spPr/>
        <p:txBody>
          <a:bodyPr>
            <a:noAutofit/>
          </a:bodyPr>
          <a:lstStyle/>
          <a:p>
            <a:r>
              <a:rPr lang="en-US" dirty="0"/>
              <a:t>Steel in the Circular Economy</a:t>
            </a:r>
          </a:p>
        </p:txBody>
      </p:sp>
      <p:sp>
        <p:nvSpPr>
          <p:cNvPr id="4" name="Slide Number Placeholder 3">
            <a:extLst>
              <a:ext uri="{FF2B5EF4-FFF2-40B4-BE49-F238E27FC236}">
                <a16:creationId xmlns:a16="http://schemas.microsoft.com/office/drawing/2014/main" id="{5E2F50B5-0919-34A5-8371-99CA32B93B74}"/>
              </a:ext>
            </a:extLst>
          </p:cNvPr>
          <p:cNvSpPr>
            <a:spLocks noGrp="1"/>
          </p:cNvSpPr>
          <p:nvPr>
            <p:ph type="sldNum" sz="quarter" idx="4"/>
          </p:nvPr>
        </p:nvSpPr>
        <p:spPr/>
        <p:txBody>
          <a:bodyPr/>
          <a:lstStyle/>
          <a:p>
            <a:fld id="{88FDA046-6BB8-458C-8791-5964652CF6FF}" type="slidenum">
              <a:rPr lang="en-US" smtClean="0"/>
              <a:t>7</a:t>
            </a:fld>
            <a:endParaRPr lang="en-US"/>
          </a:p>
        </p:txBody>
      </p:sp>
      <p:sp>
        <p:nvSpPr>
          <p:cNvPr id="6" name="Text Placeholder 5">
            <a:extLst>
              <a:ext uri="{FF2B5EF4-FFF2-40B4-BE49-F238E27FC236}">
                <a16:creationId xmlns:a16="http://schemas.microsoft.com/office/drawing/2014/main" id="{39144C65-F821-A6B4-F064-0A1EAD1AD8BD}"/>
              </a:ext>
            </a:extLst>
          </p:cNvPr>
          <p:cNvSpPr>
            <a:spLocks noGrp="1"/>
          </p:cNvSpPr>
          <p:nvPr>
            <p:ph type="body" idx="1"/>
          </p:nvPr>
        </p:nvSpPr>
        <p:spPr>
          <a:xfrm>
            <a:off x="648000" y="1969561"/>
            <a:ext cx="10980000" cy="1459439"/>
          </a:xfrm>
        </p:spPr>
        <p:txBody>
          <a:bodyPr/>
          <a:lstStyle/>
          <a:p>
            <a:pPr>
              <a:lnSpc>
                <a:spcPct val="150000"/>
              </a:lnSpc>
            </a:pPr>
            <a:r>
              <a:rPr lang="en-US" sz="2400" dirty="0"/>
              <a:t>Steel is infinitely recyclable, but recycling = melting → high energy + CO₂.</a:t>
            </a:r>
          </a:p>
          <a:p>
            <a:pPr>
              <a:lnSpc>
                <a:spcPct val="150000"/>
              </a:lnSpc>
            </a:pPr>
            <a:r>
              <a:rPr lang="en-US" sz="2400" dirty="0"/>
              <a:t>Many structures are welded, making reuse difficult.</a:t>
            </a:r>
          </a:p>
        </p:txBody>
      </p:sp>
      <p:sp>
        <p:nvSpPr>
          <p:cNvPr id="8" name="TextBox 7">
            <a:extLst>
              <a:ext uri="{FF2B5EF4-FFF2-40B4-BE49-F238E27FC236}">
                <a16:creationId xmlns:a16="http://schemas.microsoft.com/office/drawing/2014/main" id="{1C30072C-7B52-B8D4-10F5-5EB70491983F}"/>
              </a:ext>
            </a:extLst>
          </p:cNvPr>
          <p:cNvSpPr txBox="1"/>
          <p:nvPr/>
        </p:nvSpPr>
        <p:spPr>
          <a:xfrm>
            <a:off x="648000" y="1230948"/>
            <a:ext cx="6104964" cy="461665"/>
          </a:xfrm>
          <a:prstGeom prst="rect">
            <a:avLst/>
          </a:prstGeom>
          <a:noFill/>
        </p:spPr>
        <p:txBody>
          <a:bodyPr wrap="square">
            <a:spAutoFit/>
          </a:bodyPr>
          <a:lstStyle/>
          <a:p>
            <a:r>
              <a:rPr lang="en-US" sz="2400" dirty="0"/>
              <a:t>📽️</a:t>
            </a:r>
            <a:r>
              <a:rPr lang="en-US" sz="2400" dirty="0">
                <a:hlinkClick r:id="rId3"/>
              </a:rPr>
              <a:t>Process of Metal Recycling</a:t>
            </a:r>
            <a:endParaRPr lang="en-US" sz="2400" dirty="0"/>
          </a:p>
        </p:txBody>
      </p:sp>
      <p:sp>
        <p:nvSpPr>
          <p:cNvPr id="5" name="TextBox 4">
            <a:extLst>
              <a:ext uri="{FF2B5EF4-FFF2-40B4-BE49-F238E27FC236}">
                <a16:creationId xmlns:a16="http://schemas.microsoft.com/office/drawing/2014/main" id="{2B1787FF-3E44-DA0B-34DB-25308B062836}"/>
              </a:ext>
            </a:extLst>
          </p:cNvPr>
          <p:cNvSpPr txBox="1"/>
          <p:nvPr/>
        </p:nvSpPr>
        <p:spPr>
          <a:xfrm>
            <a:off x="8071014" y="5639833"/>
            <a:ext cx="3659168" cy="245695"/>
          </a:xfrm>
          <a:prstGeom prst="rect">
            <a:avLst/>
          </a:prstGeom>
          <a:noFill/>
        </p:spPr>
        <p:txBody>
          <a:bodyPr wrap="square">
            <a:spAutoFit/>
          </a:bodyPr>
          <a:lstStyle/>
          <a:p>
            <a:pPr algn="ctr"/>
            <a:r>
              <a:rPr lang="en-US" sz="1000" dirty="0"/>
              <a:t>Source: www.recyclingdepotadelaide.com.au</a:t>
            </a:r>
          </a:p>
        </p:txBody>
      </p:sp>
      <p:pic>
        <p:nvPicPr>
          <p:cNvPr id="1026" name="Picture 2" descr="Scrap Metal Recycling Process | Recycling Centre Adelaide">
            <a:extLst>
              <a:ext uri="{FF2B5EF4-FFF2-40B4-BE49-F238E27FC236}">
                <a16:creationId xmlns:a16="http://schemas.microsoft.com/office/drawing/2014/main" id="{0E849EF3-70D5-E6BE-E846-8BF86B9F3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1014" y="3548429"/>
            <a:ext cx="3659169" cy="209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51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8997F-0E0D-8382-7C89-028A37A3B5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5CB25C-C9AA-F73E-54B5-EA2ACF4A6DF8}"/>
              </a:ext>
            </a:extLst>
          </p:cNvPr>
          <p:cNvSpPr>
            <a:spLocks noGrp="1"/>
          </p:cNvSpPr>
          <p:nvPr>
            <p:ph type="title"/>
          </p:nvPr>
        </p:nvSpPr>
        <p:spPr/>
        <p:txBody>
          <a:bodyPr>
            <a:noAutofit/>
          </a:bodyPr>
          <a:lstStyle/>
          <a:p>
            <a:r>
              <a:rPr lang="en-US" dirty="0"/>
              <a:t>Steel in the Circular Economy</a:t>
            </a:r>
          </a:p>
        </p:txBody>
      </p:sp>
      <p:sp>
        <p:nvSpPr>
          <p:cNvPr id="4" name="Slide Number Placeholder 3">
            <a:extLst>
              <a:ext uri="{FF2B5EF4-FFF2-40B4-BE49-F238E27FC236}">
                <a16:creationId xmlns:a16="http://schemas.microsoft.com/office/drawing/2014/main" id="{11AB13AB-33C3-7095-7B15-EDD02C5843B2}"/>
              </a:ext>
            </a:extLst>
          </p:cNvPr>
          <p:cNvSpPr>
            <a:spLocks noGrp="1"/>
          </p:cNvSpPr>
          <p:nvPr>
            <p:ph type="sldNum" sz="quarter" idx="4"/>
          </p:nvPr>
        </p:nvSpPr>
        <p:spPr/>
        <p:txBody>
          <a:bodyPr/>
          <a:lstStyle/>
          <a:p>
            <a:fld id="{88FDA046-6BB8-458C-8791-5964652CF6FF}" type="slidenum">
              <a:rPr lang="en-US" smtClean="0"/>
              <a:t>8</a:t>
            </a:fld>
            <a:endParaRPr lang="en-US"/>
          </a:p>
        </p:txBody>
      </p:sp>
      <p:sp>
        <p:nvSpPr>
          <p:cNvPr id="6" name="Text Placeholder 5">
            <a:extLst>
              <a:ext uri="{FF2B5EF4-FFF2-40B4-BE49-F238E27FC236}">
                <a16:creationId xmlns:a16="http://schemas.microsoft.com/office/drawing/2014/main" id="{6000994D-770D-6979-9AFC-CE80A526156B}"/>
              </a:ext>
            </a:extLst>
          </p:cNvPr>
          <p:cNvSpPr>
            <a:spLocks noGrp="1"/>
          </p:cNvSpPr>
          <p:nvPr>
            <p:ph type="body" idx="1"/>
          </p:nvPr>
        </p:nvSpPr>
        <p:spPr>
          <a:xfrm>
            <a:off x="648000" y="1076677"/>
            <a:ext cx="10980000" cy="1720311"/>
          </a:xfrm>
        </p:spPr>
        <p:txBody>
          <a:bodyPr/>
          <a:lstStyle/>
          <a:p>
            <a:pPr marL="114300" indent="0">
              <a:buNone/>
            </a:pPr>
            <a:r>
              <a:rPr lang="en-US" b="1" dirty="0"/>
              <a:t>Design for Disassembly (DFD): </a:t>
            </a:r>
          </a:p>
          <a:p>
            <a:pPr marL="114300" indent="0">
              <a:buNone/>
            </a:pPr>
            <a:r>
              <a:rPr lang="en-US" dirty="0"/>
              <a:t>Use bolts, clamps, modular connectors → enables reuse.</a:t>
            </a:r>
          </a:p>
        </p:txBody>
      </p:sp>
      <p:pic>
        <p:nvPicPr>
          <p:cNvPr id="2050" name="Picture 2">
            <a:extLst>
              <a:ext uri="{FF2B5EF4-FFF2-40B4-BE49-F238E27FC236}">
                <a16:creationId xmlns:a16="http://schemas.microsoft.com/office/drawing/2014/main" id="{D3A40C27-334C-46BA-6CE7-E6A21B015E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309807" y="2200821"/>
            <a:ext cx="4420376" cy="3319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F7023A-1172-461B-D3BC-B49D343E6162}"/>
              </a:ext>
            </a:extLst>
          </p:cNvPr>
          <p:cNvSpPr txBox="1"/>
          <p:nvPr/>
        </p:nvSpPr>
        <p:spPr>
          <a:xfrm>
            <a:off x="648000" y="2688832"/>
            <a:ext cx="6104964" cy="461665"/>
          </a:xfrm>
          <a:prstGeom prst="rect">
            <a:avLst/>
          </a:prstGeom>
          <a:noFill/>
        </p:spPr>
        <p:txBody>
          <a:bodyPr wrap="square">
            <a:spAutoFit/>
          </a:bodyPr>
          <a:lstStyle/>
          <a:p>
            <a:r>
              <a:rPr lang="en-US" sz="2400" dirty="0"/>
              <a:t>📽️ </a:t>
            </a:r>
            <a:r>
              <a:rPr lang="en-US" sz="2400" dirty="0">
                <a:hlinkClick r:id="rId5"/>
              </a:rPr>
              <a:t>Modular House in 6 Minutes</a:t>
            </a:r>
            <a:endParaRPr lang="en-US" sz="2400" dirty="0"/>
          </a:p>
        </p:txBody>
      </p:sp>
      <p:sp>
        <p:nvSpPr>
          <p:cNvPr id="9" name="TextBox 8">
            <a:extLst>
              <a:ext uri="{FF2B5EF4-FFF2-40B4-BE49-F238E27FC236}">
                <a16:creationId xmlns:a16="http://schemas.microsoft.com/office/drawing/2014/main" id="{F989E529-5B4D-5EF4-35E4-059BD33C49E1}"/>
              </a:ext>
            </a:extLst>
          </p:cNvPr>
          <p:cNvSpPr txBox="1"/>
          <p:nvPr/>
        </p:nvSpPr>
        <p:spPr>
          <a:xfrm>
            <a:off x="8087061" y="5473546"/>
            <a:ext cx="2455433" cy="307777"/>
          </a:xfrm>
          <a:prstGeom prst="rect">
            <a:avLst/>
          </a:prstGeom>
          <a:noFill/>
        </p:spPr>
        <p:txBody>
          <a:bodyPr wrap="square">
            <a:spAutoFit/>
          </a:bodyPr>
          <a:lstStyle/>
          <a:p>
            <a:r>
              <a:rPr lang="en-US" dirty="0"/>
              <a:t>www.steelconstruction.info</a:t>
            </a:r>
          </a:p>
        </p:txBody>
      </p:sp>
    </p:spTree>
    <p:extLst>
      <p:ext uri="{BB962C8B-B14F-4D97-AF65-F5344CB8AC3E}">
        <p14:creationId xmlns:p14="http://schemas.microsoft.com/office/powerpoint/2010/main" val="2123259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34567-E446-1759-7136-415BF8B6BA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1F33CD-A771-8DE3-BA38-29B1580A9F4D}"/>
              </a:ext>
            </a:extLst>
          </p:cNvPr>
          <p:cNvSpPr>
            <a:spLocks noGrp="1"/>
          </p:cNvSpPr>
          <p:nvPr>
            <p:ph type="title"/>
          </p:nvPr>
        </p:nvSpPr>
        <p:spPr/>
        <p:txBody>
          <a:bodyPr>
            <a:noAutofit/>
          </a:bodyPr>
          <a:lstStyle/>
          <a:p>
            <a:r>
              <a:rPr lang="en-US" dirty="0"/>
              <a:t>Life Cycle Assessment (LCA) – Introduction</a:t>
            </a:r>
            <a:br>
              <a:rPr lang="en-US" dirty="0"/>
            </a:br>
            <a:endParaRPr lang="en-US" dirty="0"/>
          </a:p>
        </p:txBody>
      </p:sp>
      <p:sp>
        <p:nvSpPr>
          <p:cNvPr id="4" name="Slide Number Placeholder 3">
            <a:extLst>
              <a:ext uri="{FF2B5EF4-FFF2-40B4-BE49-F238E27FC236}">
                <a16:creationId xmlns:a16="http://schemas.microsoft.com/office/drawing/2014/main" id="{629ABF1F-5A76-184C-4FAA-39648419E177}"/>
              </a:ext>
            </a:extLst>
          </p:cNvPr>
          <p:cNvSpPr>
            <a:spLocks noGrp="1"/>
          </p:cNvSpPr>
          <p:nvPr>
            <p:ph type="sldNum" sz="quarter" idx="4"/>
          </p:nvPr>
        </p:nvSpPr>
        <p:spPr/>
        <p:txBody>
          <a:bodyPr/>
          <a:lstStyle/>
          <a:p>
            <a:fld id="{88FDA046-6BB8-458C-8791-5964652CF6FF}" type="slidenum">
              <a:rPr lang="en-US" smtClean="0"/>
              <a:t>9</a:t>
            </a:fld>
            <a:endParaRPr lang="en-US"/>
          </a:p>
        </p:txBody>
      </p:sp>
      <p:sp>
        <p:nvSpPr>
          <p:cNvPr id="6" name="Text Placeholder 5">
            <a:extLst>
              <a:ext uri="{FF2B5EF4-FFF2-40B4-BE49-F238E27FC236}">
                <a16:creationId xmlns:a16="http://schemas.microsoft.com/office/drawing/2014/main" id="{8DEC1792-932C-95D9-F500-6CBA15B5815D}"/>
              </a:ext>
            </a:extLst>
          </p:cNvPr>
          <p:cNvSpPr>
            <a:spLocks noGrp="1"/>
          </p:cNvSpPr>
          <p:nvPr>
            <p:ph type="body" idx="1"/>
          </p:nvPr>
        </p:nvSpPr>
        <p:spPr>
          <a:xfrm>
            <a:off x="648000" y="875340"/>
            <a:ext cx="11612826" cy="4566403"/>
          </a:xfrm>
        </p:spPr>
        <p:txBody>
          <a:bodyPr/>
          <a:lstStyle/>
          <a:p>
            <a:pPr>
              <a:lnSpc>
                <a:spcPct val="150000"/>
              </a:lnSpc>
            </a:pPr>
            <a:r>
              <a:rPr lang="en-US" b="1" dirty="0"/>
              <a:t>What is LCA? </a:t>
            </a:r>
            <a:r>
              <a:rPr lang="en-US" dirty="0"/>
              <a:t>: A method to assess the environmental impacts of a product throughout its life cycle</a:t>
            </a:r>
          </a:p>
          <a:p>
            <a:endParaRPr lang="en-US" dirty="0"/>
          </a:p>
        </p:txBody>
      </p:sp>
      <p:pic>
        <p:nvPicPr>
          <p:cNvPr id="2" name="Picture 2" descr="Life Cycle Assessment Explained - STiCH">
            <a:extLst>
              <a:ext uri="{FF2B5EF4-FFF2-40B4-BE49-F238E27FC236}">
                <a16:creationId xmlns:a16="http://schemas.microsoft.com/office/drawing/2014/main" id="{80756D2B-2FF9-DC51-6879-7142328E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576" y="1717357"/>
            <a:ext cx="6265673" cy="44725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EEB589-4CD8-6370-9E09-B04F87DE047F}"/>
              </a:ext>
            </a:extLst>
          </p:cNvPr>
          <p:cNvSpPr txBox="1"/>
          <p:nvPr/>
        </p:nvSpPr>
        <p:spPr>
          <a:xfrm>
            <a:off x="7128084" y="5627001"/>
            <a:ext cx="3463201" cy="246221"/>
          </a:xfrm>
          <a:prstGeom prst="rect">
            <a:avLst/>
          </a:prstGeom>
          <a:noFill/>
        </p:spPr>
        <p:txBody>
          <a:bodyPr wrap="square">
            <a:spAutoFit/>
          </a:bodyPr>
          <a:lstStyle/>
          <a:p>
            <a:pPr algn="ctr"/>
            <a:r>
              <a:rPr lang="en-US" sz="1000" i="1" dirty="0"/>
              <a:t>Source: www.stich.culturalheritage.org</a:t>
            </a:r>
          </a:p>
        </p:txBody>
      </p:sp>
    </p:spTree>
    <p:extLst>
      <p:ext uri="{BB962C8B-B14F-4D97-AF65-F5344CB8AC3E}">
        <p14:creationId xmlns:p14="http://schemas.microsoft.com/office/powerpoint/2010/main" val="2153729955"/>
      </p:ext>
    </p:extLst>
  </p:cSld>
  <p:clrMapOvr>
    <a:masterClrMapping/>
  </p:clrMapOvr>
</p:sld>
</file>

<file path=ppt/theme/theme1.xml><?xml version="1.0" encoding="utf-8"?>
<a:theme xmlns:a="http://schemas.openxmlformats.org/drawingml/2006/main" name="Office">
  <a:themeElements>
    <a:clrScheme name="EU-colours">
      <a:dk1>
        <a:srgbClr val="000000"/>
      </a:dk1>
      <a:lt1>
        <a:srgbClr val="FFFFFF"/>
      </a:lt1>
      <a:dk2>
        <a:srgbClr val="000000"/>
      </a:dk2>
      <a:lt2>
        <a:srgbClr val="FFFFFF"/>
      </a:lt2>
      <a:accent1>
        <a:srgbClr val="27348A"/>
      </a:accent1>
      <a:accent2>
        <a:srgbClr val="F7A700"/>
      </a:accent2>
      <a:accent3>
        <a:srgbClr val="FFDB00"/>
      </a:accent3>
      <a:accent4>
        <a:srgbClr val="51AE32"/>
      </a:accent4>
      <a:accent5>
        <a:srgbClr val="0AA9DC"/>
      </a:accent5>
      <a:accent6>
        <a:srgbClr val="951A80"/>
      </a:accent6>
      <a:hlink>
        <a:srgbClr val="27338A"/>
      </a:hlink>
      <a:folHlink>
        <a:srgbClr val="09A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a:themeElements>
    <a:clrScheme name="EU-colours">
      <a:dk1>
        <a:srgbClr val="000000"/>
      </a:dk1>
      <a:lt1>
        <a:srgbClr val="FFFFFF"/>
      </a:lt1>
      <a:dk2>
        <a:srgbClr val="000000"/>
      </a:dk2>
      <a:lt2>
        <a:srgbClr val="FFFFFF"/>
      </a:lt2>
      <a:accent1>
        <a:srgbClr val="27348A"/>
      </a:accent1>
      <a:accent2>
        <a:srgbClr val="F7A700"/>
      </a:accent2>
      <a:accent3>
        <a:srgbClr val="FFDB00"/>
      </a:accent3>
      <a:accent4>
        <a:srgbClr val="51AE32"/>
      </a:accent4>
      <a:accent5>
        <a:srgbClr val="0AA9DC"/>
      </a:accent5>
      <a:accent6>
        <a:srgbClr val="951A80"/>
      </a:accent6>
      <a:hlink>
        <a:srgbClr val="27338A"/>
      </a:hlink>
      <a:folHlink>
        <a:srgbClr val="09A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 dockstate="right" visibility="0" width="438" row="6">
    <wetp:webextensionref xmlns:r="http://schemas.openxmlformats.org/officeDocument/2006/relationships" r:id="rId2"/>
  </wetp:taskpane>
  <wetp:taskpane dockstate="right" visibility="0" width="438" row="7">
    <wetp:webextensionref xmlns:r="http://schemas.openxmlformats.org/officeDocument/2006/relationships" r:id="rId3"/>
  </wetp:taskpane>
  <wetp:taskpane dockstate="right" visibility="0" width="438" row="8">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DD1CC82F-2B05-4DB4-8372-97E55185393D}">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F959392-5734-46D2-8679-D9D5E4802A48}">
  <we:reference id="wa104379997" version="3.0.0.0" store="en-US" storeType="OMEX"/>
  <we:alternateReferences>
    <we:reference id="WA104379997" version="3.0.0.0" store="WA10437999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26D43373-6ABA-4534-9491-413FAC6093C4}">
  <we:reference id="wa104380169" version="1.1.2.0" store="en-US" storeType="OMEX"/>
  <we:alternateReferences>
    <we:reference id="WA104380169" version="1.1.2.0" store="WA104380169"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07AFD5C8-BDC6-4FCD-A49B-17258655387D}">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E7388EFDC6A14886151D2847A44A62" ma:contentTypeVersion="12" ma:contentTypeDescription="Create a new document." ma:contentTypeScope="" ma:versionID="938d33b1f8ed47f3b91896c3febe5318">
  <xsd:schema xmlns:xsd="http://www.w3.org/2001/XMLSchema" xmlns:xs="http://www.w3.org/2001/XMLSchema" xmlns:p="http://schemas.microsoft.com/office/2006/metadata/properties" xmlns:ns2="63aa5b15-39d7-45b2-bcef-885aee5efe7a" xmlns:ns3="89ffeae6-ddd6-4585-b473-51acd2417728" targetNamespace="http://schemas.microsoft.com/office/2006/metadata/properties" ma:root="true" ma:fieldsID="382f9b1669159f3b7a76d62f8f79ec2a" ns2:_="" ns3:_="">
    <xsd:import namespace="63aa5b15-39d7-45b2-bcef-885aee5efe7a"/>
    <xsd:import namespace="89ffeae6-ddd6-4585-b473-51acd24177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a5b15-39d7-45b2-bcef-885aee5ef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b6d6fff-1a6f-47fc-95d9-f16ed1d7342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ffeae6-ddd6-4585-b473-51acd241772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fb6c69a-8d4e-47d2-ab49-7342cfce6795}" ma:internalName="TaxCatchAll" ma:showField="CatchAllData" ma:web="89ffeae6-ddd6-4585-b473-51acd24177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ffeae6-ddd6-4585-b473-51acd2417728" xsi:nil="true"/>
    <lcf76f155ced4ddcb4097134ff3c332f xmlns="63aa5b15-39d7-45b2-bcef-885aee5efe7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75FDD4-DAE8-46BA-84DF-5D06FEC18F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aa5b15-39d7-45b2-bcef-885aee5efe7a"/>
    <ds:schemaRef ds:uri="89ffeae6-ddd6-4585-b473-51acd2417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BE5676-B090-446E-BEB0-F9E4BAF9A35D}">
  <ds:schemaRefs>
    <ds:schemaRef ds:uri="http://schemas.microsoft.com/office/2006/metadata/properties"/>
    <ds:schemaRef ds:uri="http://schemas.microsoft.com/office/infopath/2007/PartnerControls"/>
    <ds:schemaRef ds:uri="89ffeae6-ddd6-4585-b473-51acd2417728"/>
    <ds:schemaRef ds:uri="63aa5b15-39d7-45b2-bcef-885aee5efe7a"/>
  </ds:schemaRefs>
</ds:datastoreItem>
</file>

<file path=customXml/itemProps3.xml><?xml version="1.0" encoding="utf-8"?>
<ds:datastoreItem xmlns:ds="http://schemas.openxmlformats.org/officeDocument/2006/customXml" ds:itemID="{986C09A1-261F-46A7-9662-DA3755A6EE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2857</TotalTime>
  <Words>2203</Words>
  <Application>Microsoft Office PowerPoint</Application>
  <PresentationFormat>Widescreen</PresentationFormat>
  <Paragraphs>234</Paragraphs>
  <Slides>26</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Wingdings</vt:lpstr>
      <vt:lpstr>Arial</vt:lpstr>
      <vt:lpstr>Open Sans</vt:lpstr>
      <vt:lpstr>Office</vt:lpstr>
      <vt:lpstr>1_Office</vt:lpstr>
      <vt:lpstr>EDU-CIRC Rete transfrontaliera per la formazione sull’economia circolare e la decarbonizzazione nella produzione  Grenzübergreifendes Netzwerk zur Aus- und Weiterbildung in Kreislaufwirtschaft und Dekarbonisierung in der Produktion</vt:lpstr>
      <vt:lpstr>Modular Steel in the Circular Economy  </vt:lpstr>
      <vt:lpstr>Workshop Objectives</vt:lpstr>
      <vt:lpstr>QUIZ</vt:lpstr>
      <vt:lpstr>What is Circular Economy (CE)?</vt:lpstr>
      <vt:lpstr>Linear vs Circular Economy:</vt:lpstr>
      <vt:lpstr>Steel in the Circular Economy</vt:lpstr>
      <vt:lpstr>Steel in the Circular Economy</vt:lpstr>
      <vt:lpstr>Life Cycle Assessment (LCA) – Introduction </vt:lpstr>
      <vt:lpstr>Importance of LCA </vt:lpstr>
      <vt:lpstr>Life Cycle Assessment</vt:lpstr>
      <vt:lpstr>🏗️ Life Cycle of Steel (LCA)</vt:lpstr>
      <vt:lpstr>🏗️ Life Cycle of Steel (LCA)</vt:lpstr>
      <vt:lpstr>🏗️ Life Cycle of Steel (LCA)</vt:lpstr>
      <vt:lpstr>🏗️ Life Cycle of Steel (LCA)</vt:lpstr>
      <vt:lpstr>🏗️ Life Cycle of Steel (LCA)</vt:lpstr>
      <vt:lpstr>Build Phase 1: Crane</vt:lpstr>
      <vt:lpstr>CE Twist: Client Change Request</vt:lpstr>
      <vt:lpstr>CE Twist: Client Change Request</vt:lpstr>
      <vt:lpstr>CE Twist: Client Change Request</vt:lpstr>
      <vt:lpstr>Build Phase 2: Lifting Bridge</vt:lpstr>
      <vt:lpstr>Preparing for Presentations</vt:lpstr>
      <vt:lpstr>Awards</vt:lpstr>
      <vt:lpstr>Real-World Applications</vt:lpstr>
      <vt:lpstr>Any Questions? Let’s Discuss! </vt:lpstr>
      <vt:lpstr>Thank You &amp; Goodbye!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Paolo Celotto</dc:creator>
  <cp:lastModifiedBy>Dasanayake Mudiyanselage Gehan Kavinda Dasanayake</cp:lastModifiedBy>
  <cp:revision>255</cp:revision>
  <dcterms:created xsi:type="dcterms:W3CDTF">2024-03-13T14:37:45Z</dcterms:created>
  <dcterms:modified xsi:type="dcterms:W3CDTF">2025-10-05T11:52:31Z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0x0101008FE7388EFDC6A14886151D2847A44A62</vt:lpwstr>
  </property>
  <property fmtid="{D5CDD505-2E9C-101B-9397-08002B2CF9AE}" pid="3" name="MediaServiceImageTags">
    <vt:lpwstr/>
  </property>
</Properties>
</file>