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4" r:id="rId5"/>
  </p:sldMasterIdLst>
  <p:notesMasterIdLst>
    <p:notesMasterId r:id="rId32"/>
  </p:notesMasterIdLst>
  <p:handoutMasterIdLst>
    <p:handoutMasterId r:id="rId33"/>
  </p:handoutMasterIdLst>
  <p:sldIdLst>
    <p:sldId id="256" r:id="rId6"/>
    <p:sldId id="257" r:id="rId7"/>
    <p:sldId id="350" r:id="rId8"/>
    <p:sldId id="425" r:id="rId9"/>
    <p:sldId id="430" r:id="rId10"/>
    <p:sldId id="432" r:id="rId11"/>
    <p:sldId id="354" r:id="rId12"/>
    <p:sldId id="384" r:id="rId13"/>
    <p:sldId id="385" r:id="rId14"/>
    <p:sldId id="419" r:id="rId15"/>
    <p:sldId id="435" r:id="rId16"/>
    <p:sldId id="436" r:id="rId17"/>
    <p:sldId id="387" r:id="rId18"/>
    <p:sldId id="388" r:id="rId19"/>
    <p:sldId id="389" r:id="rId20"/>
    <p:sldId id="412" r:id="rId21"/>
    <p:sldId id="413" r:id="rId22"/>
    <p:sldId id="415" r:id="rId23"/>
    <p:sldId id="414" r:id="rId24"/>
    <p:sldId id="390" r:id="rId25"/>
    <p:sldId id="433" r:id="rId26"/>
    <p:sldId id="434" r:id="rId27"/>
    <p:sldId id="399" r:id="rId28"/>
    <p:sldId id="400" r:id="rId29"/>
    <p:sldId id="402" r:id="rId30"/>
    <p:sldId id="383" r:id="rId31"/>
  </p:sldIdLst>
  <p:sldSz cx="12192000" cy="6858000"/>
  <p:notesSz cx="6858000" cy="9144000"/>
  <p:embeddedFontLst>
    <p:embeddedFont>
      <p:font typeface="Open Sans" panose="020B060603050402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0" roundtripDataSignature="AMtx7mgYdSxjlXFNh6Sd1slOAq959vCX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63696-D31E-4E45-8995-FD1064EAC584}" v="113" dt="2025-10-05T08:49:04.3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72" autoAdjust="0"/>
    <p:restoredTop sz="69412" autoAdjust="0"/>
  </p:normalViewPr>
  <p:slideViewPr>
    <p:cSldViewPr snapToGrid="0">
      <p:cViewPr varScale="1">
        <p:scale>
          <a:sx n="57" d="100"/>
          <a:sy n="57" d="100"/>
        </p:scale>
        <p:origin x="153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70" Type="http://customschemas.google.com/relationships/presentationmetadata" Target="meta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8" Type="http://schemas.openxmlformats.org/officeDocument/2006/relationships/slide" Target="slides/slide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sanayake Mudiyanselage Gehan Kavinda Dasanayake (Stud.)" userId="69ce212a-9b5f-4da4-98bd-f6d933cc1f8f" providerId="ADAL" clId="{CDABEC88-C275-4201-854E-64F87938B57F}"/>
    <pc:docChg chg="undo redo custSel addSld delSld modSld">
      <pc:chgData name="Dasanayake Mudiyanselage Gehan Kavinda Dasanayake (Stud.)" userId="69ce212a-9b5f-4da4-98bd-f6d933cc1f8f" providerId="ADAL" clId="{CDABEC88-C275-4201-854E-64F87938B57F}" dt="2025-08-26T18:55:28.473" v="1447" actId="20577"/>
      <pc:docMkLst>
        <pc:docMk/>
      </pc:docMkLst>
      <pc:sldChg chg="delSp modSp mod modNotesTx">
        <pc:chgData name="Dasanayake Mudiyanselage Gehan Kavinda Dasanayake (Stud.)" userId="69ce212a-9b5f-4da4-98bd-f6d933cc1f8f" providerId="ADAL" clId="{CDABEC88-C275-4201-854E-64F87938B57F}" dt="2025-08-26T18:55:28.473" v="1447" actId="20577"/>
        <pc:sldMkLst>
          <pc:docMk/>
          <pc:sldMk cId="0" sldId="257"/>
        </pc:sldMkLst>
      </pc:sldChg>
      <pc:sldChg chg="modSp mod modNotesTx">
        <pc:chgData name="Dasanayake Mudiyanselage Gehan Kavinda Dasanayake (Stud.)" userId="69ce212a-9b5f-4da4-98bd-f6d933cc1f8f" providerId="ADAL" clId="{CDABEC88-C275-4201-854E-64F87938B57F}" dt="2025-08-26T18:55:22.190" v="1446" actId="20577"/>
        <pc:sldMkLst>
          <pc:docMk/>
          <pc:sldMk cId="2558031619" sldId="350"/>
        </pc:sldMkLst>
      </pc:sldChg>
      <pc:sldChg chg="modNotesTx">
        <pc:chgData name="Dasanayake Mudiyanselage Gehan Kavinda Dasanayake (Stud.)" userId="69ce212a-9b5f-4da4-98bd-f6d933cc1f8f" providerId="ADAL" clId="{CDABEC88-C275-4201-854E-64F87938B57F}" dt="2025-08-26T18:55:01.764" v="1439" actId="20577"/>
        <pc:sldMkLst>
          <pc:docMk/>
          <pc:sldMk cId="3690519232" sldId="385"/>
        </pc:sldMkLst>
      </pc:sldChg>
      <pc:sldChg chg="del">
        <pc:chgData name="Dasanayake Mudiyanselage Gehan Kavinda Dasanayake (Stud.)" userId="69ce212a-9b5f-4da4-98bd-f6d933cc1f8f" providerId="ADAL" clId="{CDABEC88-C275-4201-854E-64F87938B57F}" dt="2025-08-26T12:59:23.115" v="155" actId="47"/>
        <pc:sldMkLst>
          <pc:docMk/>
          <pc:sldMk cId="307724014" sldId="386"/>
        </pc:sldMkLst>
      </pc:sldChg>
      <pc:sldChg chg="modNotesTx">
        <pc:chgData name="Dasanayake Mudiyanselage Gehan Kavinda Dasanayake (Stud.)" userId="69ce212a-9b5f-4da4-98bd-f6d933cc1f8f" providerId="ADAL" clId="{CDABEC88-C275-4201-854E-64F87938B57F}" dt="2025-08-26T18:54:29.658" v="1431" actId="5793"/>
        <pc:sldMkLst>
          <pc:docMk/>
          <pc:sldMk cId="2153729955" sldId="387"/>
        </pc:sldMkLst>
      </pc:sldChg>
      <pc:sldChg chg="modNotesTx">
        <pc:chgData name="Dasanayake Mudiyanselage Gehan Kavinda Dasanayake (Stud.)" userId="69ce212a-9b5f-4da4-98bd-f6d933cc1f8f" providerId="ADAL" clId="{CDABEC88-C275-4201-854E-64F87938B57F}" dt="2025-08-26T18:54:26.515" v="1429" actId="5793"/>
        <pc:sldMkLst>
          <pc:docMk/>
          <pc:sldMk cId="707268186" sldId="388"/>
        </pc:sldMkLst>
      </pc:sldChg>
      <pc:sldChg chg="addSp delSp modSp mod modNotesTx">
        <pc:chgData name="Dasanayake Mudiyanselage Gehan Kavinda Dasanayake (Stud.)" userId="69ce212a-9b5f-4da4-98bd-f6d933cc1f8f" providerId="ADAL" clId="{CDABEC88-C275-4201-854E-64F87938B57F}" dt="2025-08-26T18:54:23.375" v="1427" actId="20577"/>
        <pc:sldMkLst>
          <pc:docMk/>
          <pc:sldMk cId="1811221939" sldId="389"/>
        </pc:sldMkLst>
      </pc:sldChg>
      <pc:sldChg chg="addSp delSp modSp mod modNotesTx">
        <pc:chgData name="Dasanayake Mudiyanselage Gehan Kavinda Dasanayake (Stud.)" userId="69ce212a-9b5f-4da4-98bd-f6d933cc1f8f" providerId="ADAL" clId="{CDABEC88-C275-4201-854E-64F87938B57F}" dt="2025-08-26T18:54:06.222" v="1418" actId="5793"/>
        <pc:sldMkLst>
          <pc:docMk/>
          <pc:sldMk cId="1372766663" sldId="390"/>
        </pc:sldMkLst>
      </pc:sldChg>
      <pc:sldChg chg="del">
        <pc:chgData name="Dasanayake Mudiyanselage Gehan Kavinda Dasanayake (Stud.)" userId="69ce212a-9b5f-4da4-98bd-f6d933cc1f8f" providerId="ADAL" clId="{CDABEC88-C275-4201-854E-64F87938B57F}" dt="2025-08-26T13:57:09.723" v="628" actId="47"/>
        <pc:sldMkLst>
          <pc:docMk/>
          <pc:sldMk cId="3052670143" sldId="392"/>
        </pc:sldMkLst>
      </pc:sldChg>
      <pc:sldChg chg="del">
        <pc:chgData name="Dasanayake Mudiyanselage Gehan Kavinda Dasanayake (Stud.)" userId="69ce212a-9b5f-4da4-98bd-f6d933cc1f8f" providerId="ADAL" clId="{CDABEC88-C275-4201-854E-64F87938B57F}" dt="2025-08-26T13:58:05.518" v="630" actId="47"/>
        <pc:sldMkLst>
          <pc:docMk/>
          <pc:sldMk cId="1537978578" sldId="394"/>
        </pc:sldMkLst>
      </pc:sldChg>
      <pc:sldChg chg="addSp delSp modSp mod">
        <pc:chgData name="Dasanayake Mudiyanselage Gehan Kavinda Dasanayake (Stud.)" userId="69ce212a-9b5f-4da4-98bd-f6d933cc1f8f" providerId="ADAL" clId="{CDABEC88-C275-4201-854E-64F87938B57F}" dt="2025-08-26T18:50:19.079" v="1405" actId="1076"/>
        <pc:sldMkLst>
          <pc:docMk/>
          <pc:sldMk cId="165275994" sldId="399"/>
        </pc:sldMkLst>
      </pc:sldChg>
      <pc:sldChg chg="modSp mod">
        <pc:chgData name="Dasanayake Mudiyanselage Gehan Kavinda Dasanayake (Stud.)" userId="69ce212a-9b5f-4da4-98bd-f6d933cc1f8f" providerId="ADAL" clId="{CDABEC88-C275-4201-854E-64F87938B57F}" dt="2025-08-26T18:51:47.130" v="1414" actId="1076"/>
        <pc:sldMkLst>
          <pc:docMk/>
          <pc:sldMk cId="437343537" sldId="400"/>
        </pc:sldMkLst>
      </pc:sldChg>
      <pc:sldChg chg="delSp modSp mod modNotesTx">
        <pc:chgData name="Dasanayake Mudiyanselage Gehan Kavinda Dasanayake (Stud.)" userId="69ce212a-9b5f-4da4-98bd-f6d933cc1f8f" providerId="ADAL" clId="{CDABEC88-C275-4201-854E-64F87938B57F}" dt="2025-08-26T18:53:40.320" v="1416" actId="5793"/>
        <pc:sldMkLst>
          <pc:docMk/>
          <pc:sldMk cId="1284609046" sldId="402"/>
        </pc:sldMkLst>
      </pc:sldChg>
      <pc:sldChg chg="addSp delSp modSp mod modNotesTx">
        <pc:chgData name="Dasanayake Mudiyanselage Gehan Kavinda Dasanayake (Stud.)" userId="69ce212a-9b5f-4da4-98bd-f6d933cc1f8f" providerId="ADAL" clId="{CDABEC88-C275-4201-854E-64F87938B57F}" dt="2025-08-26T18:54:18.928" v="1426" actId="5793"/>
        <pc:sldMkLst>
          <pc:docMk/>
          <pc:sldMk cId="3458720774" sldId="412"/>
        </pc:sldMkLst>
      </pc:sldChg>
      <pc:sldChg chg="modSp mod modNotesTx">
        <pc:chgData name="Dasanayake Mudiyanselage Gehan Kavinda Dasanayake (Stud.)" userId="69ce212a-9b5f-4da4-98bd-f6d933cc1f8f" providerId="ADAL" clId="{CDABEC88-C275-4201-854E-64F87938B57F}" dt="2025-08-26T18:54:15.808" v="1424" actId="5793"/>
        <pc:sldMkLst>
          <pc:docMk/>
          <pc:sldMk cId="2575378918" sldId="413"/>
        </pc:sldMkLst>
      </pc:sldChg>
      <pc:sldChg chg="addSp delSp modSp mod modNotesTx">
        <pc:chgData name="Dasanayake Mudiyanselage Gehan Kavinda Dasanayake (Stud.)" userId="69ce212a-9b5f-4da4-98bd-f6d933cc1f8f" providerId="ADAL" clId="{CDABEC88-C275-4201-854E-64F87938B57F}" dt="2025-08-26T18:54:10.084" v="1420" actId="5793"/>
        <pc:sldMkLst>
          <pc:docMk/>
          <pc:sldMk cId="1368741181" sldId="414"/>
        </pc:sldMkLst>
      </pc:sldChg>
      <pc:sldChg chg="addSp delSp modSp mod modNotesTx">
        <pc:chgData name="Dasanayake Mudiyanselage Gehan Kavinda Dasanayake (Stud.)" userId="69ce212a-9b5f-4da4-98bd-f6d933cc1f8f" providerId="ADAL" clId="{CDABEC88-C275-4201-854E-64F87938B57F}" dt="2025-08-26T18:54:12.963" v="1422" actId="5793"/>
        <pc:sldMkLst>
          <pc:docMk/>
          <pc:sldMk cId="3026682529" sldId="415"/>
        </pc:sldMkLst>
      </pc:sldChg>
      <pc:sldChg chg="del">
        <pc:chgData name="Dasanayake Mudiyanselage Gehan Kavinda Dasanayake (Stud.)" userId="69ce212a-9b5f-4da4-98bd-f6d933cc1f8f" providerId="ADAL" clId="{CDABEC88-C275-4201-854E-64F87938B57F}" dt="2025-08-26T12:26:57.658" v="139" actId="47"/>
        <pc:sldMkLst>
          <pc:docMk/>
          <pc:sldMk cId="3010856807" sldId="418"/>
        </pc:sldMkLst>
      </pc:sldChg>
      <pc:sldChg chg="addSp delSp modSp mod modNotesTx">
        <pc:chgData name="Dasanayake Mudiyanselage Gehan Kavinda Dasanayake (Stud.)" userId="69ce212a-9b5f-4da4-98bd-f6d933cc1f8f" providerId="ADAL" clId="{CDABEC88-C275-4201-854E-64F87938B57F}" dt="2025-08-26T18:54:35.977" v="1435" actId="5793"/>
        <pc:sldMkLst>
          <pc:docMk/>
          <pc:sldMk cId="2114252350" sldId="419"/>
        </pc:sldMkLst>
      </pc:sldChg>
      <pc:sldChg chg="del">
        <pc:chgData name="Dasanayake Mudiyanselage Gehan Kavinda Dasanayake (Stud.)" userId="69ce212a-9b5f-4da4-98bd-f6d933cc1f8f" providerId="ADAL" clId="{CDABEC88-C275-4201-854E-64F87938B57F}" dt="2025-08-26T13:00:21.093" v="175" actId="47"/>
        <pc:sldMkLst>
          <pc:docMk/>
          <pc:sldMk cId="848026904" sldId="420"/>
        </pc:sldMkLst>
      </pc:sldChg>
      <pc:sldChg chg="del">
        <pc:chgData name="Dasanayake Mudiyanselage Gehan Kavinda Dasanayake (Stud.)" userId="69ce212a-9b5f-4da4-98bd-f6d933cc1f8f" providerId="ADAL" clId="{CDABEC88-C275-4201-854E-64F87938B57F}" dt="2025-08-26T13:00:21.943" v="176" actId="47"/>
        <pc:sldMkLst>
          <pc:docMk/>
          <pc:sldMk cId="3777992941" sldId="421"/>
        </pc:sldMkLst>
      </pc:sldChg>
      <pc:sldChg chg="addSp delSp modSp mod modNotesTx">
        <pc:chgData name="Dasanayake Mudiyanselage Gehan Kavinda Dasanayake (Stud.)" userId="69ce212a-9b5f-4da4-98bd-f6d933cc1f8f" providerId="ADAL" clId="{CDABEC88-C275-4201-854E-64F87938B57F}" dt="2025-08-26T18:55:15.580" v="1445" actId="5793"/>
        <pc:sldMkLst>
          <pc:docMk/>
          <pc:sldMk cId="2671443500" sldId="425"/>
        </pc:sldMkLst>
      </pc:sldChg>
      <pc:sldChg chg="del">
        <pc:chgData name="Dasanayake Mudiyanselage Gehan Kavinda Dasanayake (Stud.)" userId="69ce212a-9b5f-4da4-98bd-f6d933cc1f8f" providerId="ADAL" clId="{CDABEC88-C275-4201-854E-64F87938B57F}" dt="2025-08-26T13:21:25.489" v="546" actId="47"/>
        <pc:sldMkLst>
          <pc:docMk/>
          <pc:sldMk cId="3179571318" sldId="426"/>
        </pc:sldMkLst>
      </pc:sldChg>
      <pc:sldChg chg="del">
        <pc:chgData name="Dasanayake Mudiyanselage Gehan Kavinda Dasanayake (Stud.)" userId="69ce212a-9b5f-4da4-98bd-f6d933cc1f8f" providerId="ADAL" clId="{CDABEC88-C275-4201-854E-64F87938B57F}" dt="2025-08-26T13:21:27.917" v="547" actId="47"/>
        <pc:sldMkLst>
          <pc:docMk/>
          <pc:sldMk cId="2816239289" sldId="427"/>
        </pc:sldMkLst>
      </pc:sldChg>
      <pc:sldChg chg="del">
        <pc:chgData name="Dasanayake Mudiyanselage Gehan Kavinda Dasanayake (Stud.)" userId="69ce212a-9b5f-4da4-98bd-f6d933cc1f8f" providerId="ADAL" clId="{CDABEC88-C275-4201-854E-64F87938B57F}" dt="2025-08-26T13:57:10.706" v="629" actId="47"/>
        <pc:sldMkLst>
          <pc:docMk/>
          <pc:sldMk cId="3943681906" sldId="428"/>
        </pc:sldMkLst>
      </pc:sldChg>
      <pc:sldChg chg="del">
        <pc:chgData name="Dasanayake Mudiyanselage Gehan Kavinda Dasanayake (Stud.)" userId="69ce212a-9b5f-4da4-98bd-f6d933cc1f8f" providerId="ADAL" clId="{CDABEC88-C275-4201-854E-64F87938B57F}" dt="2025-08-26T13:58:06.701" v="631" actId="47"/>
        <pc:sldMkLst>
          <pc:docMk/>
          <pc:sldMk cId="4104598062" sldId="429"/>
        </pc:sldMkLst>
      </pc:sldChg>
      <pc:sldChg chg="addSp delSp modSp add mod modAnim modNotesTx">
        <pc:chgData name="Dasanayake Mudiyanselage Gehan Kavinda Dasanayake (Stud.)" userId="69ce212a-9b5f-4da4-98bd-f6d933cc1f8f" providerId="ADAL" clId="{CDABEC88-C275-4201-854E-64F87938B57F}" dt="2025-08-26T18:55:12.124" v="1443" actId="5793"/>
        <pc:sldMkLst>
          <pc:docMk/>
          <pc:sldMk cId="3225201522" sldId="430"/>
        </pc:sldMkLst>
      </pc:sldChg>
      <pc:sldChg chg="addSp delSp modSp add mod modNotesTx">
        <pc:chgData name="Dasanayake Mudiyanselage Gehan Kavinda Dasanayake (Stud.)" userId="69ce212a-9b5f-4da4-98bd-f6d933cc1f8f" providerId="ADAL" clId="{CDABEC88-C275-4201-854E-64F87938B57F}" dt="2025-08-26T18:55:07.494" v="1441" actId="5793"/>
        <pc:sldMkLst>
          <pc:docMk/>
          <pc:sldMk cId="4028871682" sldId="431"/>
        </pc:sldMkLst>
      </pc:sldChg>
      <pc:sldChg chg="addSp delSp modSp add mod">
        <pc:chgData name="Dasanayake Mudiyanselage Gehan Kavinda Dasanayake (Stud.)" userId="69ce212a-9b5f-4da4-98bd-f6d933cc1f8f" providerId="ADAL" clId="{CDABEC88-C275-4201-854E-64F87938B57F}" dt="2025-08-26T18:12:19.652" v="1037" actId="1076"/>
        <pc:sldMkLst>
          <pc:docMk/>
          <pc:sldMk cId="2600448623" sldId="432"/>
        </pc:sldMkLst>
      </pc:sldChg>
      <pc:sldChg chg="addSp modSp add mod modNotesTx">
        <pc:chgData name="Dasanayake Mudiyanselage Gehan Kavinda Dasanayake (Stud.)" userId="69ce212a-9b5f-4da4-98bd-f6d933cc1f8f" providerId="ADAL" clId="{CDABEC88-C275-4201-854E-64F87938B57F}" dt="2025-08-26T18:49:56.227" v="1394" actId="1076"/>
        <pc:sldMkLst>
          <pc:docMk/>
          <pc:sldMk cId="3798260049" sldId="433"/>
        </pc:sldMkLst>
      </pc:sldChg>
      <pc:sldChg chg="addSp modSp add mod">
        <pc:chgData name="Dasanayake Mudiyanselage Gehan Kavinda Dasanayake (Stud.)" userId="69ce212a-9b5f-4da4-98bd-f6d933cc1f8f" providerId="ADAL" clId="{CDABEC88-C275-4201-854E-64F87938B57F}" dt="2025-08-26T18:49:37.470" v="1391" actId="122"/>
        <pc:sldMkLst>
          <pc:docMk/>
          <pc:sldMk cId="3767097371" sldId="434"/>
        </pc:sldMkLst>
      </pc:sldChg>
      <pc:sldChg chg="addSp modSp add mod modNotesTx">
        <pc:chgData name="Dasanayake Mudiyanselage Gehan Kavinda Dasanayake (Stud.)" userId="69ce212a-9b5f-4da4-98bd-f6d933cc1f8f" providerId="ADAL" clId="{CDABEC88-C275-4201-854E-64F87938B57F}" dt="2025-08-26T18:54:32.554" v="1433" actId="5793"/>
        <pc:sldMkLst>
          <pc:docMk/>
          <pc:sldMk cId="2032680650" sldId="435"/>
        </pc:sldMkLst>
      </pc:sldChg>
    </pc:docChg>
  </pc:docChgLst>
  <pc:docChgLst>
    <pc:chgData name="Dasanayake Mudiyanselage Gehan Kavinda Dasanayake (Stud.)" userId="69ce212a-9b5f-4da4-98bd-f6d933cc1f8f" providerId="ADAL" clId="{8D9B4C9A-CAB6-4B33-ABF9-290B9127016A}"/>
    <pc:docChg chg="undo redo custSel addSld delSld modSld sldOrd">
      <pc:chgData name="Dasanayake Mudiyanselage Gehan Kavinda Dasanayake (Stud.)" userId="69ce212a-9b5f-4da4-98bd-f6d933cc1f8f" providerId="ADAL" clId="{8D9B4C9A-CAB6-4B33-ABF9-290B9127016A}" dt="2025-08-09T06:25:36.527" v="569" actId="962"/>
      <pc:docMkLst>
        <pc:docMk/>
      </pc:docMkLst>
      <pc:sldChg chg="modSp mod">
        <pc:chgData name="Dasanayake Mudiyanselage Gehan Kavinda Dasanayake (Stud.)" userId="69ce212a-9b5f-4da4-98bd-f6d933cc1f8f" providerId="ADAL" clId="{8D9B4C9A-CAB6-4B33-ABF9-290B9127016A}" dt="2025-08-09T06:25:36.527" v="569" actId="962"/>
        <pc:sldMkLst>
          <pc:docMk/>
          <pc:sldMk cId="0" sldId="256"/>
        </pc:sldMkLst>
      </pc:sldChg>
      <pc:sldChg chg="modSp mod">
        <pc:chgData name="Dasanayake Mudiyanselage Gehan Kavinda Dasanayake (Stud.)" userId="69ce212a-9b5f-4da4-98bd-f6d933cc1f8f" providerId="ADAL" clId="{8D9B4C9A-CAB6-4B33-ABF9-290B9127016A}" dt="2025-08-07T20:50:42.926" v="1" actId="14100"/>
        <pc:sldMkLst>
          <pc:docMk/>
          <pc:sldMk cId="2558031619" sldId="350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39:54.639" v="397" actId="20577"/>
        <pc:sldMkLst>
          <pc:docMk/>
          <pc:sldMk cId="1811221939" sldId="389"/>
        </pc:sldMkLst>
      </pc:sldChg>
      <pc:sldChg chg="modSp mod">
        <pc:chgData name="Dasanayake Mudiyanselage Gehan Kavinda Dasanayake (Stud.)" userId="69ce212a-9b5f-4da4-98bd-f6d933cc1f8f" providerId="ADAL" clId="{8D9B4C9A-CAB6-4B33-ABF9-290B9127016A}" dt="2025-08-08T18:16:33.677" v="280" actId="20577"/>
        <pc:sldMkLst>
          <pc:docMk/>
          <pc:sldMk cId="1372766663" sldId="390"/>
        </pc:sldMkLst>
      </pc:sldChg>
      <pc:sldChg chg="ord">
        <pc:chgData name="Dasanayake Mudiyanselage Gehan Kavinda Dasanayake (Stud.)" userId="69ce212a-9b5f-4da4-98bd-f6d933cc1f8f" providerId="ADAL" clId="{8D9B4C9A-CAB6-4B33-ABF9-290B9127016A}" dt="2025-08-08T21:23:45.200" v="376"/>
        <pc:sldMkLst>
          <pc:docMk/>
          <pc:sldMk cId="1537978578" sldId="394"/>
        </pc:sldMkLst>
      </pc:sldChg>
      <pc:sldChg chg="addSp delSp modSp mod">
        <pc:chgData name="Dasanayake Mudiyanselage Gehan Kavinda Dasanayake (Stud.)" userId="69ce212a-9b5f-4da4-98bd-f6d933cc1f8f" providerId="ADAL" clId="{8D9B4C9A-CAB6-4B33-ABF9-290B9127016A}" dt="2025-08-09T06:25:33.914" v="568" actId="113"/>
        <pc:sldMkLst>
          <pc:docMk/>
          <pc:sldMk cId="316793815" sldId="395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23:33.665" v="374" actId="47"/>
        <pc:sldMkLst>
          <pc:docMk/>
          <pc:sldMk cId="3547156425" sldId="396"/>
        </pc:sldMkLst>
      </pc:sldChg>
      <pc:sldChg chg="delSp del mod">
        <pc:chgData name="Dasanayake Mudiyanselage Gehan Kavinda Dasanayake (Stud.)" userId="69ce212a-9b5f-4da4-98bd-f6d933cc1f8f" providerId="ADAL" clId="{8D9B4C9A-CAB6-4B33-ABF9-290B9127016A}" dt="2025-08-08T21:23:50.576" v="377" actId="47"/>
        <pc:sldMkLst>
          <pc:docMk/>
          <pc:sldMk cId="1626531493" sldId="397"/>
        </pc:sldMkLst>
      </pc:sldChg>
      <pc:sldChg chg="addSp delSp modSp mod ord">
        <pc:chgData name="Dasanayake Mudiyanselage Gehan Kavinda Dasanayake (Stud.)" userId="69ce212a-9b5f-4da4-98bd-f6d933cc1f8f" providerId="ADAL" clId="{8D9B4C9A-CAB6-4B33-ABF9-290B9127016A}" dt="2025-08-08T21:55:30.101" v="533"/>
        <pc:sldMkLst>
          <pc:docMk/>
          <pc:sldMk cId="165275994" sldId="399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58:14.020" v="551" actId="478"/>
        <pc:sldMkLst>
          <pc:docMk/>
          <pc:sldMk cId="437343537" sldId="400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51:47.520" v="515" actId="47"/>
        <pc:sldMkLst>
          <pc:docMk/>
          <pc:sldMk cId="1608607099" sldId="401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58:08.112" v="550" actId="478"/>
        <pc:sldMkLst>
          <pc:docMk/>
          <pc:sldMk cId="1284609046" sldId="402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51:18.195" v="511" actId="47"/>
        <pc:sldMkLst>
          <pc:docMk/>
          <pc:sldMk cId="708848674" sldId="404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1.367" v="97" actId="47"/>
        <pc:sldMkLst>
          <pc:docMk/>
          <pc:sldMk cId="1040777161" sldId="406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1.891" v="98" actId="47"/>
        <pc:sldMkLst>
          <pc:docMk/>
          <pc:sldMk cId="2652023312" sldId="407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2.506" v="99" actId="47"/>
        <pc:sldMkLst>
          <pc:docMk/>
          <pc:sldMk cId="1585382657" sldId="408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3.277" v="100" actId="47"/>
        <pc:sldMkLst>
          <pc:docMk/>
          <pc:sldMk cId="2948449646" sldId="409"/>
        </pc:sldMkLst>
      </pc:sldChg>
      <pc:sldChg chg="addSp modSp mod">
        <pc:chgData name="Dasanayake Mudiyanselage Gehan Kavinda Dasanayake (Stud.)" userId="69ce212a-9b5f-4da4-98bd-f6d933cc1f8f" providerId="ADAL" clId="{8D9B4C9A-CAB6-4B33-ABF9-290B9127016A}" dt="2025-08-08T21:23:21.612" v="373" actId="207"/>
        <pc:sldMkLst>
          <pc:docMk/>
          <pc:sldMk cId="1643616797" sldId="410"/>
        </pc:sldMkLst>
      </pc:sldChg>
      <pc:sldChg chg="modSp del mod">
        <pc:chgData name="Dasanayake Mudiyanselage Gehan Kavinda Dasanayake (Stud.)" userId="69ce212a-9b5f-4da4-98bd-f6d933cc1f8f" providerId="ADAL" clId="{8D9B4C9A-CAB6-4B33-ABF9-290B9127016A}" dt="2025-08-07T22:08:58.801" v="266" actId="47"/>
        <pc:sldMkLst>
          <pc:docMk/>
          <pc:sldMk cId="3667727398" sldId="411"/>
        </pc:sldMkLst>
      </pc:sldChg>
      <pc:sldChg chg="addSp delSp modSp add mod">
        <pc:chgData name="Dasanayake Mudiyanselage Gehan Kavinda Dasanayake (Stud.)" userId="69ce212a-9b5f-4da4-98bd-f6d933cc1f8f" providerId="ADAL" clId="{8D9B4C9A-CAB6-4B33-ABF9-290B9127016A}" dt="2025-08-08T21:40:00.106" v="398"/>
        <pc:sldMkLst>
          <pc:docMk/>
          <pc:sldMk cId="3458720774" sldId="412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0:14.190" v="401"/>
        <pc:sldMkLst>
          <pc:docMk/>
          <pc:sldMk cId="2575378918" sldId="413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0:05.570" v="400"/>
        <pc:sldMkLst>
          <pc:docMk/>
          <pc:sldMk cId="1368741181" sldId="414"/>
        </pc:sldMkLst>
      </pc:sldChg>
      <pc:sldChg chg="modSp add mod ord">
        <pc:chgData name="Dasanayake Mudiyanselage Gehan Kavinda Dasanayake (Stud.)" userId="69ce212a-9b5f-4da4-98bd-f6d933cc1f8f" providerId="ADAL" clId="{8D9B4C9A-CAB6-4B33-ABF9-290B9127016A}" dt="2025-08-08T21:40:02.418" v="399"/>
        <pc:sldMkLst>
          <pc:docMk/>
          <pc:sldMk cId="3026682529" sldId="415"/>
        </pc:sldMkLst>
      </pc:sldChg>
      <pc:sldChg chg="delSp modSp add mod">
        <pc:chgData name="Dasanayake Mudiyanselage Gehan Kavinda Dasanayake (Stud.)" userId="69ce212a-9b5f-4da4-98bd-f6d933cc1f8f" providerId="ADAL" clId="{8D9B4C9A-CAB6-4B33-ABF9-290B9127016A}" dt="2025-08-08T21:47:16.061" v="456" actId="20577"/>
        <pc:sldMkLst>
          <pc:docMk/>
          <pc:sldMk cId="2773790551" sldId="416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8:27.242" v="483" actId="313"/>
        <pc:sldMkLst>
          <pc:docMk/>
          <pc:sldMk cId="1467606383" sldId="417"/>
        </pc:sldMkLst>
      </pc:sldChg>
    </pc:docChg>
  </pc:docChgLst>
  <pc:docChgLst>
    <pc:chgData name="Dasanayake Mudiyanselage Gehan Kavinda Dasanayake" userId="69ce212a-9b5f-4da4-98bd-f6d933cc1f8f" providerId="ADAL" clId="{01C78955-76D1-4AB1-A28E-A03E4D749CE8}"/>
    <pc:docChg chg="undo custSel addSld modSld">
      <pc:chgData name="Dasanayake Mudiyanselage Gehan Kavinda Dasanayake" userId="69ce212a-9b5f-4da4-98bd-f6d933cc1f8f" providerId="ADAL" clId="{01C78955-76D1-4AB1-A28E-A03E4D749CE8}" dt="2025-08-13T07:24:46.084" v="148" actId="114"/>
      <pc:docMkLst>
        <pc:docMk/>
      </pc:docMkLst>
      <pc:sldChg chg="addSp delSp modSp add mod modNotesTx">
        <pc:chgData name="Dasanayake Mudiyanselage Gehan Kavinda Dasanayake" userId="69ce212a-9b5f-4da4-98bd-f6d933cc1f8f" providerId="ADAL" clId="{01C78955-76D1-4AB1-A28E-A03E4D749CE8}" dt="2025-08-13T07:24:22.799" v="144" actId="1076"/>
        <pc:sldMkLst>
          <pc:docMk/>
          <pc:sldMk cId="2890700470" sldId="423"/>
        </pc:sldMkLst>
      </pc:sldChg>
      <pc:sldChg chg="addSp delSp modSp add mod">
        <pc:chgData name="Dasanayake Mudiyanselage Gehan Kavinda Dasanayake" userId="69ce212a-9b5f-4da4-98bd-f6d933cc1f8f" providerId="ADAL" clId="{01C78955-76D1-4AB1-A28E-A03E4D749CE8}" dt="2025-08-13T07:24:46.084" v="148" actId="114"/>
        <pc:sldMkLst>
          <pc:docMk/>
          <pc:sldMk cId="2348054280" sldId="424"/>
        </pc:sldMkLst>
      </pc:sldChg>
    </pc:docChg>
  </pc:docChgLst>
  <pc:docChgLst>
    <pc:chgData name="Dasanayake Mudiyanselage Gehan Kavinda Dasanayake (Stud.)" userId="69ce212a-9b5f-4da4-98bd-f6d933cc1f8f" providerId="ADAL" clId="{8E6EE5B3-A9DC-4DC5-8457-3CEABB4AEA43}"/>
    <pc:docChg chg="undo redo custSel addSld delSld modSld sldOrd">
      <pc:chgData name="Dasanayake Mudiyanselage Gehan Kavinda Dasanayake (Stud.)" userId="69ce212a-9b5f-4da4-98bd-f6d933cc1f8f" providerId="ADAL" clId="{8E6EE5B3-A9DC-4DC5-8457-3CEABB4AEA43}" dt="2025-08-11T08:54:47.719" v="1294" actId="208"/>
      <pc:docMkLst>
        <pc:docMk/>
      </pc:docMkLst>
      <pc:sldChg chg="addSp delSp modSp mod">
        <pc:chgData name="Dasanayake Mudiyanselage Gehan Kavinda Dasanayake (Stud.)" userId="69ce212a-9b5f-4da4-98bd-f6d933cc1f8f" providerId="ADAL" clId="{8E6EE5B3-A9DC-4DC5-8457-3CEABB4AEA43}" dt="2025-08-09T09:51:25.201" v="139" actId="1076"/>
        <pc:sldMkLst>
          <pc:docMk/>
          <pc:sldMk cId="0" sldId="257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5:19.025" v="1199" actId="1076"/>
        <pc:sldMkLst>
          <pc:docMk/>
          <pc:sldMk cId="2558031619" sldId="350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20:19.187" v="1080" actId="20577"/>
        <pc:sldMkLst>
          <pc:docMk/>
          <pc:sldMk cId="3726280386" sldId="354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7:02.663" v="1216" actId="404"/>
        <pc:sldMkLst>
          <pc:docMk/>
          <pc:sldMk cId="2910219850" sldId="383"/>
        </pc:sldMkLst>
      </pc:sldChg>
      <pc:sldChg chg="modSp mod modAnim">
        <pc:chgData name="Dasanayake Mudiyanselage Gehan Kavinda Dasanayake (Stud.)" userId="69ce212a-9b5f-4da4-98bd-f6d933cc1f8f" providerId="ADAL" clId="{8E6EE5B3-A9DC-4DC5-8457-3CEABB4AEA43}" dt="2025-08-11T06:14:39.183" v="261" actId="404"/>
        <pc:sldMkLst>
          <pc:docMk/>
          <pc:sldMk cId="3536162541" sldId="384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7:30.696" v="1219" actId="114"/>
        <pc:sldMkLst>
          <pc:docMk/>
          <pc:sldMk cId="3690519232" sldId="385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08:27.822" v="984" actId="1076"/>
        <pc:sldMkLst>
          <pc:docMk/>
          <pc:sldMk cId="307724014" sldId="386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6:54:59.259" v="562" actId="404"/>
        <pc:sldMkLst>
          <pc:docMk/>
          <pc:sldMk cId="2153729955" sldId="387"/>
        </pc:sldMkLst>
      </pc:sldChg>
      <pc:sldChg chg="modSp mod">
        <pc:chgData name="Dasanayake Mudiyanselage Gehan Kavinda Dasanayake (Stud.)" userId="69ce212a-9b5f-4da4-98bd-f6d933cc1f8f" providerId="ADAL" clId="{8E6EE5B3-A9DC-4DC5-8457-3CEABB4AEA43}" dt="2025-08-11T08:46:10.854" v="1202" actId="114"/>
        <pc:sldMkLst>
          <pc:docMk/>
          <pc:sldMk cId="707268186" sldId="388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07.512" v="1201" actId="114"/>
        <pc:sldMkLst>
          <pc:docMk/>
          <pc:sldMk cId="1811221939" sldId="389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40.788" v="1208" actId="114"/>
        <pc:sldMkLst>
          <pc:docMk/>
          <pc:sldMk cId="1372766663" sldId="390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8:07.858" v="1222" actId="1076"/>
        <pc:sldMkLst>
          <pc:docMk/>
          <pc:sldMk cId="1098956803" sldId="391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50.057" v="1210" actId="114"/>
        <pc:sldMkLst>
          <pc:docMk/>
          <pc:sldMk cId="3052670143" sldId="392"/>
        </pc:sldMkLst>
      </pc:sldChg>
      <pc:sldChg chg="delSp modSp del mod">
        <pc:chgData name="Dasanayake Mudiyanselage Gehan Kavinda Dasanayake (Stud.)" userId="69ce212a-9b5f-4da4-98bd-f6d933cc1f8f" providerId="ADAL" clId="{8E6EE5B3-A9DC-4DC5-8457-3CEABB4AEA43}" dt="2025-08-09T09:45:26.715" v="79" actId="47"/>
        <pc:sldMkLst>
          <pc:docMk/>
          <pc:sldMk cId="1135204281" sldId="393"/>
        </pc:sldMkLst>
      </pc:sldChg>
      <pc:sldChg chg="ord">
        <pc:chgData name="Dasanayake Mudiyanselage Gehan Kavinda Dasanayake (Stud.)" userId="69ce212a-9b5f-4da4-98bd-f6d933cc1f8f" providerId="ADAL" clId="{8E6EE5B3-A9DC-4DC5-8457-3CEABB4AEA43}" dt="2025-08-11T08:14:52.493" v="1075"/>
        <pc:sldMkLst>
          <pc:docMk/>
          <pc:sldMk cId="1537978578" sldId="394"/>
        </pc:sldMkLst>
      </pc:sldChg>
      <pc:sldChg chg="del">
        <pc:chgData name="Dasanayake Mudiyanselage Gehan Kavinda Dasanayake (Stud.)" userId="69ce212a-9b5f-4da4-98bd-f6d933cc1f8f" providerId="ADAL" clId="{8E6EE5B3-A9DC-4DC5-8457-3CEABB4AEA43}" dt="2025-08-09T09:48:21.987" v="111" actId="47"/>
        <pc:sldMkLst>
          <pc:docMk/>
          <pc:sldMk cId="316793815" sldId="395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54.907" v="1211" actId="114"/>
        <pc:sldMkLst>
          <pc:docMk/>
          <pc:sldMk cId="165275994" sldId="399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51:31.195" v="1262" actId="1076"/>
        <pc:sldMkLst>
          <pc:docMk/>
          <pc:sldMk cId="437343537" sldId="400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53:25.136" v="1287" actId="313"/>
        <pc:sldMkLst>
          <pc:docMk/>
          <pc:sldMk cId="1284609046" sldId="402"/>
        </pc:sldMkLst>
      </pc:sldChg>
      <pc:sldChg chg="addSp delSp modSp mod ord">
        <pc:chgData name="Dasanayake Mudiyanselage Gehan Kavinda Dasanayake (Stud.)" userId="69ce212a-9b5f-4da4-98bd-f6d933cc1f8f" providerId="ADAL" clId="{8E6EE5B3-A9DC-4DC5-8457-3CEABB4AEA43}" dt="2025-08-11T08:48:39.688" v="1233" actId="14100"/>
        <pc:sldMkLst>
          <pc:docMk/>
          <pc:sldMk cId="1643616797" sldId="410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22.348" v="1203" actId="114"/>
        <pc:sldMkLst>
          <pc:docMk/>
          <pc:sldMk cId="3458720774" sldId="412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25.827" v="1204" actId="114"/>
        <pc:sldMkLst>
          <pc:docMk/>
          <pc:sldMk cId="2575378918" sldId="413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34.600" v="1206" actId="114"/>
        <pc:sldMkLst>
          <pc:docMk/>
          <pc:sldMk cId="1368741181" sldId="414"/>
        </pc:sldMkLst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30.253" v="1205" actId="114"/>
        <pc:sldMkLst>
          <pc:docMk/>
          <pc:sldMk cId="3026682529" sldId="415"/>
        </pc:sldMkLst>
      </pc:sldChg>
      <pc:sldChg chg="del">
        <pc:chgData name="Dasanayake Mudiyanselage Gehan Kavinda Dasanayake (Stud.)" userId="69ce212a-9b5f-4da4-98bd-f6d933cc1f8f" providerId="ADAL" clId="{8E6EE5B3-A9DC-4DC5-8457-3CEABB4AEA43}" dt="2025-08-11T06:54:31.337" v="558" actId="47"/>
        <pc:sldMkLst>
          <pc:docMk/>
          <pc:sldMk cId="2773790551" sldId="416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09:33.055" v="992" actId="1076"/>
        <pc:sldMkLst>
          <pc:docMk/>
          <pc:sldMk cId="1467606383" sldId="417"/>
        </pc:sldMkLst>
      </pc:sldChg>
      <pc:sldChg chg="addSp delSp modSp new mod modAnim">
        <pc:chgData name="Dasanayake Mudiyanselage Gehan Kavinda Dasanayake (Stud.)" userId="69ce212a-9b5f-4da4-98bd-f6d933cc1f8f" providerId="ADAL" clId="{8E6EE5B3-A9DC-4DC5-8457-3CEABB4AEA43}" dt="2025-08-11T08:54:47.719" v="1294" actId="208"/>
        <pc:sldMkLst>
          <pc:docMk/>
          <pc:sldMk cId="3010856807" sldId="418"/>
        </pc:sldMkLst>
      </pc:sldChg>
      <pc:sldChg chg="addSp delSp modSp add mod">
        <pc:chgData name="Dasanayake Mudiyanselage Gehan Kavinda Dasanayake (Stud.)" userId="69ce212a-9b5f-4da4-98bd-f6d933cc1f8f" providerId="ADAL" clId="{8E6EE5B3-A9DC-4DC5-8457-3CEABB4AEA43}" dt="2025-08-11T08:08:45.872" v="986" actId="1076"/>
        <pc:sldMkLst>
          <pc:docMk/>
          <pc:sldMk cId="2114252350" sldId="419"/>
        </pc:sldMkLst>
      </pc:sldChg>
      <pc:sldChg chg="addSp modSp add mod ord">
        <pc:chgData name="Dasanayake Mudiyanselage Gehan Kavinda Dasanayake (Stud.)" userId="69ce212a-9b5f-4da4-98bd-f6d933cc1f8f" providerId="ADAL" clId="{8E6EE5B3-A9DC-4DC5-8457-3CEABB4AEA43}" dt="2025-08-11T08:09:02.992" v="989" actId="1076"/>
        <pc:sldMkLst>
          <pc:docMk/>
          <pc:sldMk cId="848026904" sldId="420"/>
        </pc:sldMkLst>
      </pc:sldChg>
      <pc:sldChg chg="addSp modSp add mod ord">
        <pc:chgData name="Dasanayake Mudiyanselage Gehan Kavinda Dasanayake (Stud.)" userId="69ce212a-9b5f-4da4-98bd-f6d933cc1f8f" providerId="ADAL" clId="{8E6EE5B3-A9DC-4DC5-8457-3CEABB4AEA43}" dt="2025-08-11T08:09:25.100" v="991" actId="1076"/>
        <pc:sldMkLst>
          <pc:docMk/>
          <pc:sldMk cId="3777992941" sldId="421"/>
        </pc:sldMkLst>
      </pc:sldChg>
      <pc:sldChg chg="addSp delSp modSp add mod">
        <pc:chgData name="Dasanayake Mudiyanselage Gehan Kavinda Dasanayake (Stud.)" userId="69ce212a-9b5f-4da4-98bd-f6d933cc1f8f" providerId="ADAL" clId="{8E6EE5B3-A9DC-4DC5-8457-3CEABB4AEA43}" dt="2025-08-11T08:47:39.665" v="1221" actId="114"/>
        <pc:sldMkLst>
          <pc:docMk/>
          <pc:sldMk cId="2071297312" sldId="422"/>
        </pc:sldMkLst>
      </pc:sldChg>
    </pc:docChg>
  </pc:docChgLst>
  <pc:docChgLst>
    <pc:chgData name="BAJRAMI Semih" userId="S::edubajsem001@fh-kaernten.at::0d38c831-9b4a-488a-9a8c-b22bea292943" providerId="AD" clId="Web-{73177B24-2E8D-5880-AB48-EA9322158F2C}"/>
    <pc:docChg chg="addSld delSld">
      <pc:chgData name="BAJRAMI Semih" userId="S::edubajsem001@fh-kaernten.at::0d38c831-9b4a-488a-9a8c-b22bea292943" providerId="AD" clId="Web-{73177B24-2E8D-5880-AB48-EA9322158F2C}" dt="2025-06-15T08:59:19.484" v="1"/>
      <pc:docMkLst>
        <pc:docMk/>
      </pc:docMkLst>
      <pc:sldChg chg="add del">
        <pc:chgData name="BAJRAMI Semih" userId="S::edubajsem001@fh-kaernten.at::0d38c831-9b4a-488a-9a8c-b22bea292943" providerId="AD" clId="Web-{73177B24-2E8D-5880-AB48-EA9322158F2C}" dt="2025-06-15T08:59:19.484" v="1"/>
        <pc:sldMkLst>
          <pc:docMk/>
          <pc:sldMk cId="0" sldId="258"/>
        </pc:sldMkLst>
      </pc:sldChg>
    </pc:docChg>
  </pc:docChgLst>
  <pc:docChgLst>
    <pc:chgData name="Dasanayake Mudiyanselage Gehan Kavinda Dasanayake" userId="69ce212a-9b5f-4da4-98bd-f6d933cc1f8f" providerId="ADAL" clId="{ADE8139B-0D84-4F0D-97A6-CFD5E0E3FE35}"/>
    <pc:docChg chg="undo custSel addSld delSld modSld sldOrd">
      <pc:chgData name="Dasanayake Mudiyanselage Gehan Kavinda Dasanayake" userId="69ce212a-9b5f-4da4-98bd-f6d933cc1f8f" providerId="ADAL" clId="{ADE8139B-0D84-4F0D-97A6-CFD5E0E3FE35}" dt="2025-06-11T08:15:34.997" v="2470" actId="255"/>
      <pc:docMkLst>
        <pc:docMk/>
      </pc:docMkLst>
      <pc:sldChg chg="addSp delSp modSp mod setBg addAnim delAnim">
        <pc:chgData name="Dasanayake Mudiyanselage Gehan Kavinda Dasanayake" userId="69ce212a-9b5f-4da4-98bd-f6d933cc1f8f" providerId="ADAL" clId="{ADE8139B-0D84-4F0D-97A6-CFD5E0E3FE35}" dt="2025-06-10T21:32:18.904" v="38" actId="14826"/>
        <pc:sldMkLst>
          <pc:docMk/>
          <pc:sldMk cId="0" sldId="256"/>
        </pc:sldMkLst>
      </pc:sldChg>
      <pc:sldChg chg="addSp delSp modSp mod modNotes">
        <pc:chgData name="Dasanayake Mudiyanselage Gehan Kavinda Dasanayake" userId="69ce212a-9b5f-4da4-98bd-f6d933cc1f8f" providerId="ADAL" clId="{ADE8139B-0D84-4F0D-97A6-CFD5E0E3FE35}" dt="2025-06-10T21:34:53.139" v="88" actId="1076"/>
        <pc:sldMkLst>
          <pc:docMk/>
          <pc:sldMk cId="0" sldId="257"/>
        </pc:sldMkLst>
      </pc:sldChg>
      <pc:sldChg chg="addSp modSp mod modNotes">
        <pc:chgData name="Dasanayake Mudiyanselage Gehan Kavinda Dasanayake" userId="69ce212a-9b5f-4da4-98bd-f6d933cc1f8f" providerId="ADAL" clId="{ADE8139B-0D84-4F0D-97A6-CFD5E0E3FE35}" dt="2025-06-10T21:52:49.855" v="203" actId="1076"/>
        <pc:sldMkLst>
          <pc:docMk/>
          <pc:sldMk cId="0" sldId="258"/>
        </pc:sldMkLst>
      </pc:sldChg>
      <pc:sldChg chg="addSp delSp new mod">
        <pc:chgData name="Dasanayake Mudiyanselage Gehan Kavinda Dasanayake" userId="69ce212a-9b5f-4da4-98bd-f6d933cc1f8f" providerId="ADAL" clId="{ADE8139B-0D84-4F0D-97A6-CFD5E0E3FE35}" dt="2025-06-10T21:48:00.589" v="173" actId="478"/>
        <pc:sldMkLst>
          <pc:docMk/>
          <pc:sldMk cId="3256766513" sldId="26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30:44.025" v="1139" actId="108"/>
        <pc:sldMkLst>
          <pc:docMk/>
          <pc:sldMk cId="4140586651" sldId="26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7.503" v="398" actId="113"/>
        <pc:sldMkLst>
          <pc:docMk/>
          <pc:sldMk cId="972881096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1.340" v="207" actId="47"/>
        <pc:sldMkLst>
          <pc:docMk/>
          <pc:sldMk cId="1548021797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5.547" v="184" actId="47"/>
        <pc:sldMkLst>
          <pc:docMk/>
          <pc:sldMk cId="1691769250" sldId="26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38:19.262" v="433" actId="14100"/>
        <pc:sldMkLst>
          <pc:docMk/>
          <pc:sldMk cId="1935859598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6.609" v="185" actId="47"/>
        <pc:sldMkLst>
          <pc:docMk/>
          <pc:sldMk cId="2930789395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3.458" v="209" actId="47"/>
        <pc:sldMkLst>
          <pc:docMk/>
          <pc:sldMk cId="3558853596" sldId="263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2.143" v="396" actId="113"/>
        <pc:sldMkLst>
          <pc:docMk/>
          <pc:sldMk cId="1312201947" sldId="264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2.216" v="208" actId="47"/>
        <pc:sldMkLst>
          <pc:docMk/>
          <pc:sldMk cId="4172400419" sldId="264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8:40.098" v="952" actId="1076"/>
        <pc:sldMkLst>
          <pc:docMk/>
          <pc:sldMk cId="4266917815" sldId="265"/>
        </pc:sldMkLst>
      </pc:sldChg>
      <pc:sldChg chg="addSp delSp modSp add mod modShow">
        <pc:chgData name="Dasanayake Mudiyanselage Gehan Kavinda Dasanayake" userId="69ce212a-9b5f-4da4-98bd-f6d933cc1f8f" providerId="ADAL" clId="{ADE8139B-0D84-4F0D-97A6-CFD5E0E3FE35}" dt="2025-06-10T23:02:24.229" v="683" actId="729"/>
        <pc:sldMkLst>
          <pc:docMk/>
          <pc:sldMk cId="3096407132" sldId="26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53:05.703" v="632" actId="20577"/>
        <pc:sldMkLst>
          <pc:docMk/>
          <pc:sldMk cId="3058049073" sldId="267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47:50.356" v="580" actId="404"/>
        <pc:sldMkLst>
          <pc:docMk/>
          <pc:sldMk cId="1982560415" sldId="26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43:47.024" v="513" actId="20577"/>
        <pc:sldMkLst>
          <pc:docMk/>
          <pc:sldMk cId="3064453424" sldId="26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2:48.328" v="860" actId="403"/>
        <pc:sldMkLst>
          <pc:docMk/>
          <pc:sldMk cId="2347700782" sldId="270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1:45.596" v="840" actId="113"/>
        <pc:sldMkLst>
          <pc:docMk/>
          <pc:sldMk cId="443728875" sldId="27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5:09:28.686" v="820" actId="113"/>
        <pc:sldMkLst>
          <pc:docMk/>
          <pc:sldMk cId="2769081882" sldId="272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07:34.544" v="802" actId="403"/>
        <pc:sldMkLst>
          <pc:docMk/>
          <pc:sldMk cId="1320184318" sldId="27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0T22:56:41.501" v="662" actId="1076"/>
        <pc:sldMkLst>
          <pc:docMk/>
          <pc:sldMk cId="4061348797" sldId="274"/>
        </pc:sldMkLst>
      </pc:sldChg>
      <pc:sldChg chg="addSp modSp add del">
        <pc:chgData name="Dasanayake Mudiyanselage Gehan Kavinda Dasanayake" userId="69ce212a-9b5f-4da4-98bd-f6d933cc1f8f" providerId="ADAL" clId="{ADE8139B-0D84-4F0D-97A6-CFD5E0E3FE35}" dt="2025-06-10T23:27:05.975" v="757" actId="47"/>
        <pc:sldMkLst>
          <pc:docMk/>
          <pc:sldMk cId="4182653889" sldId="275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5:27:23.457" v="1101" actId="1076"/>
        <pc:sldMkLst>
          <pc:docMk/>
          <pc:sldMk cId="950398205" sldId="276"/>
        </pc:sldMkLst>
      </pc:sldChg>
      <pc:sldChg chg="addSp modSp add mod replId">
        <pc:chgData name="Dasanayake Mudiyanselage Gehan Kavinda Dasanayake" userId="69ce212a-9b5f-4da4-98bd-f6d933cc1f8f" providerId="ADAL" clId="{ADE8139B-0D84-4F0D-97A6-CFD5E0E3FE35}" dt="2025-06-11T06:48:48.346" v="1817" actId="20577"/>
        <pc:sldMkLst>
          <pc:docMk/>
          <pc:sldMk cId="2739069809" sldId="27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23.013" v="1374" actId="20577"/>
        <pc:sldMkLst>
          <pc:docMk/>
          <pc:sldMk cId="597504468" sldId="27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1.059" v="1311" actId="47"/>
        <pc:sldMkLst>
          <pc:docMk/>
          <pc:sldMk cId="3402376854" sldId="279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2.208" v="1312" actId="47"/>
        <pc:sldMkLst>
          <pc:docMk/>
          <pc:sldMk cId="2672475646" sldId="28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26:55.594" v="1099" actId="255"/>
        <pc:sldMkLst>
          <pc:docMk/>
          <pc:sldMk cId="1728632092" sldId="281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07:50.580" v="1519" actId="20577"/>
        <pc:sldMkLst>
          <pc:docMk/>
          <pc:sldMk cId="1673769447" sldId="28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33.913" v="1380" actId="20577"/>
        <pc:sldMkLst>
          <pc:docMk/>
          <pc:sldMk cId="1839652365" sldId="283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4:15.413" v="1402" actId="20577"/>
        <pc:sldMkLst>
          <pc:docMk/>
          <pc:sldMk cId="375489728" sldId="284"/>
        </pc:sldMkLst>
      </pc:sldChg>
      <pc:sldChg chg="addSp delSp modSp add mod ord">
        <pc:chgData name="Dasanayake Mudiyanselage Gehan Kavinda Dasanayake" userId="69ce212a-9b5f-4da4-98bd-f6d933cc1f8f" providerId="ADAL" clId="{ADE8139B-0D84-4F0D-97A6-CFD5E0E3FE35}" dt="2025-06-11T05:52:30.084" v="1377" actId="20577"/>
        <pc:sldMkLst>
          <pc:docMk/>
          <pc:sldMk cId="3923815228" sldId="285"/>
        </pc:sldMkLst>
      </pc:sldChg>
      <pc:sldChg chg="addSp delSp modSp add del mod">
        <pc:chgData name="Dasanayake Mudiyanselage Gehan Kavinda Dasanayake" userId="69ce212a-9b5f-4da4-98bd-f6d933cc1f8f" providerId="ADAL" clId="{ADE8139B-0D84-4F0D-97A6-CFD5E0E3FE35}" dt="2025-06-11T06:36:45.059" v="1675" actId="47"/>
        <pc:sldMkLst>
          <pc:docMk/>
          <pc:sldMk cId="2969398672" sldId="28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6:36:51.708" v="1678" actId="20577"/>
        <pc:sldMkLst>
          <pc:docMk/>
          <pc:sldMk cId="476455410" sldId="28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7:07.695" v="1802"/>
        <pc:sldMkLst>
          <pc:docMk/>
          <pc:sldMk cId="1881091146" sldId="28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16:31.662" v="1597" actId="120"/>
        <pc:sldMkLst>
          <pc:docMk/>
          <pc:sldMk cId="4117571524" sldId="289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0:21.490" v="1825"/>
        <pc:sldMkLst>
          <pc:docMk/>
          <pc:sldMk cId="961710268" sldId="29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1:57.069" v="1765" actId="14734"/>
        <pc:sldMkLst>
          <pc:docMk/>
          <pc:sldMk cId="1516017398" sldId="291"/>
        </pc:sldMkLst>
      </pc:sldChg>
      <pc:sldChg chg="modSp add mod ord">
        <pc:chgData name="Dasanayake Mudiyanselage Gehan Kavinda Dasanayake" userId="69ce212a-9b5f-4da4-98bd-f6d933cc1f8f" providerId="ADAL" clId="{ADE8139B-0D84-4F0D-97A6-CFD5E0E3FE35}" dt="2025-06-11T06:39:51.416" v="1738"/>
        <pc:sldMkLst>
          <pc:docMk/>
          <pc:sldMk cId="150349409" sldId="292"/>
        </pc:sldMkLst>
      </pc:sldChg>
      <pc:sldChg chg="addSp modSp add mod ord">
        <pc:chgData name="Dasanayake Mudiyanselage Gehan Kavinda Dasanayake" userId="69ce212a-9b5f-4da4-98bd-f6d933cc1f8f" providerId="ADAL" clId="{ADE8139B-0D84-4F0D-97A6-CFD5E0E3FE35}" dt="2025-06-11T06:45:35.816" v="1799" actId="20577"/>
        <pc:sldMkLst>
          <pc:docMk/>
          <pc:sldMk cId="4059362565" sldId="293"/>
        </pc:sldMkLst>
      </pc:sldChg>
      <pc:sldChg chg="modSp add del mod">
        <pc:chgData name="Dasanayake Mudiyanselage Gehan Kavinda Dasanayake" userId="69ce212a-9b5f-4da4-98bd-f6d933cc1f8f" providerId="ADAL" clId="{ADE8139B-0D84-4F0D-97A6-CFD5E0E3FE35}" dt="2025-06-11T06:48:05.376" v="1808" actId="47"/>
        <pc:sldMkLst>
          <pc:docMk/>
          <pc:sldMk cId="144274931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2:00.290" v="1844" actId="113"/>
        <pc:sldMkLst>
          <pc:docMk/>
          <pc:sldMk cId="339123645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4:09.470" v="1868" actId="113"/>
        <pc:sldMkLst>
          <pc:docMk/>
          <pc:sldMk cId="3515910290" sldId="295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46:13.487" v="2078"/>
        <pc:sldMkLst>
          <pc:docMk/>
          <pc:sldMk cId="2315146471" sldId="296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6:26.370" v="1963" actId="1037"/>
        <pc:sldMkLst>
          <pc:docMk/>
          <pc:sldMk cId="885409873" sldId="29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8:30.544" v="1997" actId="403"/>
        <pc:sldMkLst>
          <pc:docMk/>
          <pc:sldMk cId="3862920432" sldId="298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7:22.916" v="2094" actId="12"/>
        <pc:sldMkLst>
          <pc:docMk/>
          <pc:sldMk cId="4236033799" sldId="29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40:22.268" v="2022" actId="313"/>
        <pc:sldMkLst>
          <pc:docMk/>
          <pc:sldMk cId="3854780797" sldId="30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2:50.975" v="2069" actId="12"/>
        <pc:sldMkLst>
          <pc:docMk/>
          <pc:sldMk cId="956034298" sldId="301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1:10.853" v="2140" actId="404"/>
        <pc:sldMkLst>
          <pc:docMk/>
          <pc:sldMk cId="2876560607" sldId="30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58:28.850" v="2223" actId="14100"/>
        <pc:sldMkLst>
          <pc:docMk/>
          <pc:sldMk cId="2510069378" sldId="30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9:59.556" v="2266" actId="20577"/>
        <pc:sldMkLst>
          <pc:docMk/>
          <pc:sldMk cId="2052445999" sldId="304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8:05:05.045" v="2329" actId="1076"/>
        <pc:sldMkLst>
          <pc:docMk/>
          <pc:sldMk cId="2026317830" sldId="30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07:55.783" v="2351" actId="108"/>
        <pc:sldMkLst>
          <pc:docMk/>
          <pc:sldMk cId="169059368" sldId="306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18.852" v="2352" actId="47"/>
        <pc:sldMkLst>
          <pc:docMk/>
          <pc:sldMk cId="1196066825" sldId="307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1.410" v="2353" actId="47"/>
        <pc:sldMkLst>
          <pc:docMk/>
          <pc:sldMk cId="1690995474" sldId="30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3.029" v="2354" actId="47"/>
        <pc:sldMkLst>
          <pc:docMk/>
          <pc:sldMk cId="1146054625" sldId="309"/>
        </pc:sldMkLst>
      </pc:sldChg>
      <pc:sldChg chg="delSp modSp add mod">
        <pc:chgData name="Dasanayake Mudiyanselage Gehan Kavinda Dasanayake" userId="69ce212a-9b5f-4da4-98bd-f6d933cc1f8f" providerId="ADAL" clId="{ADE8139B-0D84-4F0D-97A6-CFD5E0E3FE35}" dt="2025-06-11T08:01:15.529" v="2294" actId="27636"/>
        <pc:sldMkLst>
          <pc:docMk/>
          <pc:sldMk cId="247385388" sldId="31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2:33.246" v="2430" actId="113"/>
        <pc:sldMkLst>
          <pc:docMk/>
          <pc:sldMk cId="458714833" sldId="31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01.286" v="2433" actId="113"/>
        <pc:sldMkLst>
          <pc:docMk/>
          <pc:sldMk cId="1539119731" sldId="312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21.607" v="2439" actId="113"/>
        <pc:sldMkLst>
          <pc:docMk/>
          <pc:sldMk cId="2850236416" sldId="313"/>
        </pc:sldMkLst>
      </pc:sldChg>
      <pc:sldChg chg="add del">
        <pc:chgData name="Dasanayake Mudiyanselage Gehan Kavinda Dasanayake" userId="69ce212a-9b5f-4da4-98bd-f6d933cc1f8f" providerId="ADAL" clId="{ADE8139B-0D84-4F0D-97A6-CFD5E0E3FE35}" dt="2025-06-11T08:13:42.177" v="2440" actId="47"/>
        <pc:sldMkLst>
          <pc:docMk/>
          <pc:sldMk cId="4229523300" sldId="314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4:17.396" v="2449" actId="20577"/>
        <pc:sldMkLst>
          <pc:docMk/>
          <pc:sldMk cId="2225273368" sldId="31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5:34.997" v="2470" actId="255"/>
        <pc:sldMkLst>
          <pc:docMk/>
          <pc:sldMk cId="3457840337" sldId="316"/>
        </pc:sldMkLst>
      </pc:sldChg>
    </pc:docChg>
  </pc:docChgLst>
  <pc:docChgLst>
    <pc:chgData name="Dasanayake Mudiyanselage Gehan Kavinda Dasanayake (Stud.)" userId="69ce212a-9b5f-4da4-98bd-f6d933cc1f8f" providerId="ADAL" clId="{3F177F90-E576-4641-942E-0A87875797EC}"/>
    <pc:docChg chg="modSld">
      <pc:chgData name="Dasanayake Mudiyanselage Gehan Kavinda Dasanayake (Stud.)" userId="69ce212a-9b5f-4da4-98bd-f6d933cc1f8f" providerId="ADAL" clId="{3F177F90-E576-4641-942E-0A87875797EC}" dt="2025-08-26T21:21:08.943" v="6" actId="478"/>
      <pc:docMkLst>
        <pc:docMk/>
      </pc:docMkLst>
      <pc:sldChg chg="modNotesTx">
        <pc:chgData name="Dasanayake Mudiyanselage Gehan Kavinda Dasanayake (Stud.)" userId="69ce212a-9b5f-4da4-98bd-f6d933cc1f8f" providerId="ADAL" clId="{3F177F90-E576-4641-942E-0A87875797EC}" dt="2025-08-26T21:18:19.111" v="2" actId="20577"/>
        <pc:sldMkLst>
          <pc:docMk/>
          <pc:sldMk cId="3690519232" sldId="385"/>
        </pc:sldMkLst>
      </pc:sldChg>
      <pc:sldChg chg="modNotesTx">
        <pc:chgData name="Dasanayake Mudiyanselage Gehan Kavinda Dasanayake (Stud.)" userId="69ce212a-9b5f-4da4-98bd-f6d933cc1f8f" providerId="ADAL" clId="{3F177F90-E576-4641-942E-0A87875797EC}" dt="2025-08-26T21:19:03.640" v="4" actId="5793"/>
        <pc:sldMkLst>
          <pc:docMk/>
          <pc:sldMk cId="1811221939" sldId="389"/>
        </pc:sldMkLst>
      </pc:sldChg>
      <pc:sldChg chg="addSp delSp">
        <pc:chgData name="Dasanayake Mudiyanselage Gehan Kavinda Dasanayake (Stud.)" userId="69ce212a-9b5f-4da4-98bd-f6d933cc1f8f" providerId="ADAL" clId="{3F177F90-E576-4641-942E-0A87875797EC}" dt="2025-08-26T21:21:08.943" v="6" actId="478"/>
        <pc:sldMkLst>
          <pc:docMk/>
          <pc:sldMk cId="3767097371" sldId="434"/>
        </pc:sldMkLst>
      </pc:sldChg>
    </pc:docChg>
  </pc:docChgLst>
  <pc:docChgLst>
    <pc:chgData name="Dasanayake Mudiyanselage Gehan Kavinda Dasanayake (Stud.)" userId="69ce212a-9b5f-4da4-98bd-f6d933cc1f8f" providerId="ADAL" clId="{BCF6BA87-4206-4DD2-89CA-628C4BC1EF69}"/>
    <pc:docChg chg="modSld">
      <pc:chgData name="Dasanayake Mudiyanselage Gehan Kavinda Dasanayake (Stud.)" userId="69ce212a-9b5f-4da4-98bd-f6d933cc1f8f" providerId="ADAL" clId="{BCF6BA87-4206-4DD2-89CA-628C4BC1EF69}" dt="2025-07-09T06:58:50.930" v="20" actId="1035"/>
      <pc:docMkLst>
        <pc:docMk/>
      </pc:docMkLst>
      <pc:sldChg chg="modSp mod">
        <pc:chgData name="Dasanayake Mudiyanselage Gehan Kavinda Dasanayake (Stud.)" userId="69ce212a-9b5f-4da4-98bd-f6d933cc1f8f" providerId="ADAL" clId="{BCF6BA87-4206-4DD2-89CA-628C4BC1EF69}" dt="2025-07-09T06:58:50.930" v="20" actId="1035"/>
        <pc:sldMkLst>
          <pc:docMk/>
          <pc:sldMk cId="1693913059" sldId="353"/>
        </pc:sldMkLst>
      </pc:sldChg>
    </pc:docChg>
  </pc:docChgLst>
  <pc:docChgLst>
    <pc:chgData name="Dasanayake Mudiyanselage Gehan Kavinda Dasanayake" userId="69ce212a-9b5f-4da4-98bd-f6d933cc1f8f" providerId="ADAL" clId="{BAB60343-4AE4-4062-A616-ADD252FFE781}"/>
    <pc:docChg chg="modSld">
      <pc:chgData name="Dasanayake Mudiyanselage Gehan Kavinda Dasanayake" userId="69ce212a-9b5f-4da4-98bd-f6d933cc1f8f" providerId="ADAL" clId="{BAB60343-4AE4-4062-A616-ADD252FFE781}" dt="2025-06-09T22:06:10.180" v="0" actId="1036"/>
      <pc:docMkLst>
        <pc:docMk/>
      </pc:docMkLst>
      <pc:sldChg chg="modSp mod">
        <pc:chgData name="Dasanayake Mudiyanselage Gehan Kavinda Dasanayake" userId="69ce212a-9b5f-4da4-98bd-f6d933cc1f8f" providerId="ADAL" clId="{BAB60343-4AE4-4062-A616-ADD252FFE781}" dt="2025-06-09T22:06:10.180" v="0" actId="1036"/>
        <pc:sldMkLst>
          <pc:docMk/>
          <pc:sldMk cId="0" sldId="256"/>
        </pc:sldMkLst>
      </pc:sldChg>
    </pc:docChg>
  </pc:docChgLst>
  <pc:docChgLst>
    <pc:chgData name="Dasanayake Mudiyanselage Gehan Kavinda Dasanayake (Stud.)" userId="69ce212a-9b5f-4da4-98bd-f6d933cc1f8f" providerId="ADAL" clId="{31AE123B-30B6-4E1C-BA36-27A673A2E393}"/>
    <pc:docChg chg="undo custSel addSld delSld modSld">
      <pc:chgData name="Dasanayake Mudiyanselage Gehan Kavinda Dasanayake (Stud.)" userId="69ce212a-9b5f-4da4-98bd-f6d933cc1f8f" providerId="ADAL" clId="{31AE123B-30B6-4E1C-BA36-27A673A2E393}" dt="2025-10-05T08:49:05.777" v="307" actId="113"/>
      <pc:docMkLst>
        <pc:docMk/>
      </pc:docMkLst>
      <pc:sldChg chg="modNotesTx">
        <pc:chgData name="Dasanayake Mudiyanselage Gehan Kavinda Dasanayake (Stud.)" userId="69ce212a-9b5f-4da4-98bd-f6d933cc1f8f" providerId="ADAL" clId="{31AE123B-30B6-4E1C-BA36-27A673A2E393}" dt="2025-10-05T08:49:05.777" v="307" actId="113"/>
        <pc:sldMkLst>
          <pc:docMk/>
          <pc:sldMk cId="2153729955" sldId="387"/>
        </pc:sldMkLst>
      </pc:sldChg>
      <pc:sldChg chg="addSp delSp modSp mod modNotesTx">
        <pc:chgData name="Dasanayake Mudiyanselage Gehan Kavinda Dasanayake (Stud.)" userId="69ce212a-9b5f-4da4-98bd-f6d933cc1f8f" providerId="ADAL" clId="{31AE123B-30B6-4E1C-BA36-27A673A2E393}" dt="2025-10-05T08:47:24.984" v="298" actId="113"/>
        <pc:sldMkLst>
          <pc:docMk/>
          <pc:sldMk cId="1811221939" sldId="389"/>
        </pc:sldMkLst>
        <pc:spChg chg="mod">
          <ac:chgData name="Dasanayake Mudiyanselage Gehan Kavinda Dasanayake (Stud.)" userId="69ce212a-9b5f-4da4-98bd-f6d933cc1f8f" providerId="ADAL" clId="{31AE123B-30B6-4E1C-BA36-27A673A2E393}" dt="2025-10-05T08:22:52.176" v="138" actId="27636"/>
          <ac:spMkLst>
            <pc:docMk/>
            <pc:sldMk cId="1811221939" sldId="389"/>
            <ac:spMk id="3" creationId="{E4BD31F3-E44E-0C71-04CC-52F408DE4054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24:56.777" v="159" actId="1076"/>
          <ac:spMkLst>
            <pc:docMk/>
            <pc:sldMk cId="1811221939" sldId="389"/>
            <ac:spMk id="5" creationId="{283FD68A-60E1-00A0-B46C-339271A03265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27:14.622" v="171" actId="20577"/>
          <ac:spMkLst>
            <pc:docMk/>
            <pc:sldMk cId="1811221939" sldId="389"/>
            <ac:spMk id="6" creationId="{00962089-2BAD-8242-5BC1-BB2C8A082478}"/>
          </ac:spMkLst>
        </pc:spChg>
        <pc:spChg chg="del">
          <ac:chgData name="Dasanayake Mudiyanselage Gehan Kavinda Dasanayake (Stud.)" userId="69ce212a-9b5f-4da4-98bd-f6d933cc1f8f" providerId="ADAL" clId="{31AE123B-30B6-4E1C-BA36-27A673A2E393}" dt="2025-10-05T08:24:32.587" v="156" actId="478"/>
          <ac:spMkLst>
            <pc:docMk/>
            <pc:sldMk cId="1811221939" sldId="389"/>
            <ac:spMk id="9" creationId="{BAD5D58E-B046-7BE5-2B8A-759E5FF3F1C2}"/>
          </ac:spMkLst>
        </pc:spChg>
        <pc:picChg chg="add mod">
          <ac:chgData name="Dasanayake Mudiyanselage Gehan Kavinda Dasanayake (Stud.)" userId="69ce212a-9b5f-4da4-98bd-f6d933cc1f8f" providerId="ADAL" clId="{31AE123B-30B6-4E1C-BA36-27A673A2E393}" dt="2025-10-05T08:24:56.777" v="159" actId="1076"/>
          <ac:picMkLst>
            <pc:docMk/>
            <pc:sldMk cId="1811221939" sldId="389"/>
            <ac:picMk id="4098" creationId="{F8DFAD5A-6B5B-790A-716A-0ACF5970D19E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08:23:00.864" v="139" actId="478"/>
          <ac:picMkLst>
            <pc:docMk/>
            <pc:sldMk cId="1811221939" sldId="389"/>
            <ac:picMk id="11266" creationId="{890D25FC-EECF-167B-12CD-D7F8E2C4C6AD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08:23:02.571" v="140" actId="478"/>
          <ac:picMkLst>
            <pc:docMk/>
            <pc:sldMk cId="1811221939" sldId="389"/>
            <ac:picMk id="11268" creationId="{708A96EE-F604-AA8B-8A14-3841643EBBBC}"/>
          </ac:picMkLst>
        </pc:picChg>
      </pc:sldChg>
      <pc:sldChg chg="addSp delSp modSp mod">
        <pc:chgData name="Dasanayake Mudiyanselage Gehan Kavinda Dasanayake (Stud.)" userId="69ce212a-9b5f-4da4-98bd-f6d933cc1f8f" providerId="ADAL" clId="{31AE123B-30B6-4E1C-BA36-27A673A2E393}" dt="2025-10-05T08:42:57.980" v="291" actId="20577"/>
        <pc:sldMkLst>
          <pc:docMk/>
          <pc:sldMk cId="1372766663" sldId="390"/>
        </pc:sldMkLst>
        <pc:spChg chg="mod">
          <ac:chgData name="Dasanayake Mudiyanselage Gehan Kavinda Dasanayake (Stud.)" userId="69ce212a-9b5f-4da4-98bd-f6d933cc1f8f" providerId="ADAL" clId="{31AE123B-30B6-4E1C-BA36-27A673A2E393}" dt="2025-10-05T08:42:57.980" v="291" actId="20577"/>
          <ac:spMkLst>
            <pc:docMk/>
            <pc:sldMk cId="1372766663" sldId="390"/>
            <ac:spMk id="6" creationId="{82781F65-C2B6-187E-9FAB-860BF5B9152D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41:06.815" v="284" actId="1076"/>
          <ac:spMkLst>
            <pc:docMk/>
            <pc:sldMk cId="1372766663" sldId="390"/>
            <ac:spMk id="7" creationId="{C70C4383-8711-9247-CC4D-BBED228B1796}"/>
          </ac:spMkLst>
        </pc:spChg>
        <pc:picChg chg="del">
          <ac:chgData name="Dasanayake Mudiyanselage Gehan Kavinda Dasanayake (Stud.)" userId="69ce212a-9b5f-4da4-98bd-f6d933cc1f8f" providerId="ADAL" clId="{31AE123B-30B6-4E1C-BA36-27A673A2E393}" dt="2025-10-05T08:40:40.237" v="278" actId="478"/>
          <ac:picMkLst>
            <pc:docMk/>
            <pc:sldMk cId="1372766663" sldId="390"/>
            <ac:picMk id="6147" creationId="{4A90B455-337D-5099-30B5-C8D4EF08F70B}"/>
          </ac:picMkLst>
        </pc:picChg>
        <pc:picChg chg="add mod">
          <ac:chgData name="Dasanayake Mudiyanselage Gehan Kavinda Dasanayake (Stud.)" userId="69ce212a-9b5f-4da4-98bd-f6d933cc1f8f" providerId="ADAL" clId="{31AE123B-30B6-4E1C-BA36-27A673A2E393}" dt="2025-10-05T08:41:08.698" v="285" actId="14100"/>
          <ac:picMkLst>
            <pc:docMk/>
            <pc:sldMk cId="1372766663" sldId="390"/>
            <ac:picMk id="8194" creationId="{69ADA0C2-2526-7D3E-DCB9-5D608769F31B}"/>
          </ac:picMkLst>
        </pc:picChg>
      </pc:sldChg>
      <pc:sldChg chg="addSp delSp modSp mod modNotesTx">
        <pc:chgData name="Dasanayake Mudiyanselage Gehan Kavinda Dasanayake (Stud.)" userId="69ce212a-9b5f-4da4-98bd-f6d933cc1f8f" providerId="ADAL" clId="{31AE123B-30B6-4E1C-BA36-27A673A2E393}" dt="2025-10-05T08:47:23.075" v="296" actId="113"/>
        <pc:sldMkLst>
          <pc:docMk/>
          <pc:sldMk cId="3458720774" sldId="412"/>
        </pc:sldMkLst>
        <pc:spChg chg="add">
          <ac:chgData name="Dasanayake Mudiyanselage Gehan Kavinda Dasanayake (Stud.)" userId="69ce212a-9b5f-4da4-98bd-f6d933cc1f8f" providerId="ADAL" clId="{31AE123B-30B6-4E1C-BA36-27A673A2E393}" dt="2025-10-05T08:27:48.433" v="177"/>
          <ac:spMkLst>
            <pc:docMk/>
            <pc:sldMk cId="3458720774" sldId="412"/>
            <ac:spMk id="2" creationId="{AA03917C-B7A8-FB2F-0141-D7FE03B6E62C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33:01.432" v="202" actId="27636"/>
          <ac:spMkLst>
            <pc:docMk/>
            <pc:sldMk cId="3458720774" sldId="412"/>
            <ac:spMk id="3" creationId="{4290575F-14BB-6C08-4BAA-A166252FC71E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30:41.694" v="183" actId="20577"/>
          <ac:spMkLst>
            <pc:docMk/>
            <pc:sldMk cId="3458720774" sldId="412"/>
            <ac:spMk id="6" creationId="{1B1C536C-8901-4468-4958-41534CDBD165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31:38.751" v="193"/>
          <ac:spMkLst>
            <pc:docMk/>
            <pc:sldMk cId="3458720774" sldId="412"/>
            <ac:spMk id="7" creationId="{EA821805-4EC7-FDFD-D797-8E0F851CF296}"/>
          </ac:spMkLst>
        </pc:spChg>
        <pc:picChg chg="add mod">
          <ac:chgData name="Dasanayake Mudiyanselage Gehan Kavinda Dasanayake (Stud.)" userId="69ce212a-9b5f-4da4-98bd-f6d933cc1f8f" providerId="ADAL" clId="{31AE123B-30B6-4E1C-BA36-27A673A2E393}" dt="2025-10-05T08:31:19.233" v="189" actId="1076"/>
          <ac:picMkLst>
            <pc:docMk/>
            <pc:sldMk cId="3458720774" sldId="412"/>
            <ac:picMk id="5123" creationId="{81684542-790D-05F6-D01A-5A42C9509741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08:30:45.359" v="184" actId="478"/>
          <ac:picMkLst>
            <pc:docMk/>
            <pc:sldMk cId="3458720774" sldId="412"/>
            <ac:picMk id="12290" creationId="{FAAFFF85-330E-2553-23E7-8ED9D9C1F987}"/>
          </ac:picMkLst>
        </pc:picChg>
      </pc:sldChg>
      <pc:sldChg chg="modSp mod modNotesTx">
        <pc:chgData name="Dasanayake Mudiyanselage Gehan Kavinda Dasanayake (Stud.)" userId="69ce212a-9b5f-4da4-98bd-f6d933cc1f8f" providerId="ADAL" clId="{31AE123B-30B6-4E1C-BA36-27A673A2E393}" dt="2025-10-05T08:47:21.091" v="294" actId="113"/>
        <pc:sldMkLst>
          <pc:docMk/>
          <pc:sldMk cId="2575378918" sldId="413"/>
        </pc:sldMkLst>
        <pc:spChg chg="mod">
          <ac:chgData name="Dasanayake Mudiyanselage Gehan Kavinda Dasanayake (Stud.)" userId="69ce212a-9b5f-4da4-98bd-f6d933cc1f8f" providerId="ADAL" clId="{31AE123B-30B6-4E1C-BA36-27A673A2E393}" dt="2025-10-05T08:33:04.177" v="204" actId="27636"/>
          <ac:spMkLst>
            <pc:docMk/>
            <pc:sldMk cId="2575378918" sldId="413"/>
            <ac:spMk id="3" creationId="{17C35C59-780B-8BDF-325B-637C63D1A9EE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32:53.469" v="200" actId="1076"/>
          <ac:spMkLst>
            <pc:docMk/>
            <pc:sldMk cId="2575378918" sldId="413"/>
            <ac:spMk id="5" creationId="{FE4CE5D7-A2D7-9064-573C-760A15239A00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32:42.011" v="198" actId="20577"/>
          <ac:spMkLst>
            <pc:docMk/>
            <pc:sldMk cId="2575378918" sldId="413"/>
            <ac:spMk id="6" creationId="{78D89EF8-EBCB-19BD-AC0C-D103DCF3524A}"/>
          </ac:spMkLst>
        </pc:spChg>
        <pc:picChg chg="mod">
          <ac:chgData name="Dasanayake Mudiyanselage Gehan Kavinda Dasanayake (Stud.)" userId="69ce212a-9b5f-4da4-98bd-f6d933cc1f8f" providerId="ADAL" clId="{31AE123B-30B6-4E1C-BA36-27A673A2E393}" dt="2025-10-05T08:32:48.446" v="199" actId="1076"/>
          <ac:picMkLst>
            <pc:docMk/>
            <pc:sldMk cId="2575378918" sldId="413"/>
            <ac:picMk id="7170" creationId="{F5D8B749-16FB-79A0-65FA-C81D9EF33B91}"/>
          </ac:picMkLst>
        </pc:picChg>
      </pc:sldChg>
      <pc:sldChg chg="addSp delSp modSp mod modNotesTx">
        <pc:chgData name="Dasanayake Mudiyanselage Gehan Kavinda Dasanayake (Stud.)" userId="69ce212a-9b5f-4da4-98bd-f6d933cc1f8f" providerId="ADAL" clId="{31AE123B-30B6-4E1C-BA36-27A673A2E393}" dt="2025-10-05T08:47:53.304" v="304" actId="113"/>
        <pc:sldMkLst>
          <pc:docMk/>
          <pc:sldMk cId="1368741181" sldId="414"/>
        </pc:sldMkLst>
        <pc:spChg chg="mod">
          <ac:chgData name="Dasanayake Mudiyanselage Gehan Kavinda Dasanayake (Stud.)" userId="69ce212a-9b5f-4da4-98bd-f6d933cc1f8f" providerId="ADAL" clId="{31AE123B-30B6-4E1C-BA36-27A673A2E393}" dt="2025-10-05T08:39:28.384" v="277" actId="27636"/>
          <ac:spMkLst>
            <pc:docMk/>
            <pc:sldMk cId="1368741181" sldId="414"/>
            <ac:spMk id="3" creationId="{D1D641D5-B82F-4AE3-CC6B-42DBA8456543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39:04.646" v="271"/>
          <ac:spMkLst>
            <pc:docMk/>
            <pc:sldMk cId="1368741181" sldId="414"/>
            <ac:spMk id="5" creationId="{732EE03B-48FB-DE92-8A71-7218FB83DA6F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37:37.411" v="243" actId="14100"/>
          <ac:spMkLst>
            <pc:docMk/>
            <pc:sldMk cId="1368741181" sldId="414"/>
            <ac:spMk id="6" creationId="{F010E108-F807-7C20-01E2-8ADB0D799098}"/>
          </ac:spMkLst>
        </pc:spChg>
        <pc:picChg chg="add mod">
          <ac:chgData name="Dasanayake Mudiyanselage Gehan Kavinda Dasanayake (Stud.)" userId="69ce212a-9b5f-4da4-98bd-f6d933cc1f8f" providerId="ADAL" clId="{31AE123B-30B6-4E1C-BA36-27A673A2E393}" dt="2025-10-05T08:39:19.504" v="275" actId="14100"/>
          <ac:picMkLst>
            <pc:docMk/>
            <pc:sldMk cId="1368741181" sldId="414"/>
            <ac:picMk id="7170" creationId="{2EB28666-9A18-FD24-AE88-D85D25859840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08:35:45.207" v="238" actId="478"/>
          <ac:picMkLst>
            <pc:docMk/>
            <pc:sldMk cId="1368741181" sldId="414"/>
            <ac:picMk id="14338" creationId="{054550AF-7528-B0CA-7362-54F339CF869F}"/>
          </ac:picMkLst>
        </pc:picChg>
      </pc:sldChg>
      <pc:sldChg chg="addSp delSp modSp mod modNotesTx">
        <pc:chgData name="Dasanayake Mudiyanselage Gehan Kavinda Dasanayake (Stud.)" userId="69ce212a-9b5f-4da4-98bd-f6d933cc1f8f" providerId="ADAL" clId="{31AE123B-30B6-4E1C-BA36-27A673A2E393}" dt="2025-10-05T08:47:39.108" v="300" actId="113"/>
        <pc:sldMkLst>
          <pc:docMk/>
          <pc:sldMk cId="3026682529" sldId="415"/>
        </pc:sldMkLst>
        <pc:spChg chg="add">
          <ac:chgData name="Dasanayake Mudiyanselage Gehan Kavinda Dasanayake (Stud.)" userId="69ce212a-9b5f-4da4-98bd-f6d933cc1f8f" providerId="ADAL" clId="{31AE123B-30B6-4E1C-BA36-27A673A2E393}" dt="2025-10-05T08:34:15.324" v="221"/>
          <ac:spMkLst>
            <pc:docMk/>
            <pc:sldMk cId="3026682529" sldId="415"/>
            <ac:spMk id="2" creationId="{FF71902C-EF2B-0EDA-E41D-A3948C0DB5A5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33:07.765" v="206" actId="27636"/>
          <ac:spMkLst>
            <pc:docMk/>
            <pc:sldMk cId="3026682529" sldId="415"/>
            <ac:spMk id="3" creationId="{602230F5-4EC5-CE36-9BA3-35D27F783855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33:43.805" v="219" actId="108"/>
          <ac:spMkLst>
            <pc:docMk/>
            <pc:sldMk cId="3026682529" sldId="415"/>
            <ac:spMk id="6" creationId="{AF355B38-8A96-6963-070E-AA978D9C1F71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34:51.686" v="230"/>
          <ac:spMkLst>
            <pc:docMk/>
            <pc:sldMk cId="3026682529" sldId="415"/>
            <ac:spMk id="7" creationId="{79968E81-9EC1-59F5-8436-B72CED7F26EA}"/>
          </ac:spMkLst>
        </pc:spChg>
        <pc:picChg chg="add mod modCrop">
          <ac:chgData name="Dasanayake Mudiyanselage Gehan Kavinda Dasanayake (Stud.)" userId="69ce212a-9b5f-4da4-98bd-f6d933cc1f8f" providerId="ADAL" clId="{31AE123B-30B6-4E1C-BA36-27A673A2E393}" dt="2025-10-05T08:34:56.040" v="231" actId="208"/>
          <ac:picMkLst>
            <pc:docMk/>
            <pc:sldMk cId="3026682529" sldId="415"/>
            <ac:picMk id="5" creationId="{1B5CFA1E-8BD4-56AD-234D-3E9D5D53EF42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08:33:55.708" v="220" actId="478"/>
          <ac:picMkLst>
            <pc:docMk/>
            <pc:sldMk cId="3026682529" sldId="415"/>
            <ac:picMk id="13314" creationId="{522C77F9-6E74-F6D1-A534-1A2709D89E52}"/>
          </ac:picMkLst>
        </pc:picChg>
      </pc:sldChg>
      <pc:sldChg chg="modSp mod">
        <pc:chgData name="Dasanayake Mudiyanselage Gehan Kavinda Dasanayake (Stud.)" userId="69ce212a-9b5f-4da4-98bd-f6d933cc1f8f" providerId="ADAL" clId="{31AE123B-30B6-4E1C-BA36-27A673A2E393}" dt="2025-10-05T08:17:04.358" v="110" actId="20577"/>
        <pc:sldMkLst>
          <pc:docMk/>
          <pc:sldMk cId="2114252350" sldId="419"/>
        </pc:sldMkLst>
        <pc:spChg chg="mod">
          <ac:chgData name="Dasanayake Mudiyanselage Gehan Kavinda Dasanayake (Stud.)" userId="69ce212a-9b5f-4da4-98bd-f6d933cc1f8f" providerId="ADAL" clId="{31AE123B-30B6-4E1C-BA36-27A673A2E393}" dt="2025-10-05T08:17:04.358" v="110" actId="20577"/>
          <ac:spMkLst>
            <pc:docMk/>
            <pc:sldMk cId="2114252350" sldId="419"/>
            <ac:spMk id="3" creationId="{91AAD749-07D5-2B3E-E8E2-A04411503871}"/>
          </ac:spMkLst>
        </pc:spChg>
      </pc:sldChg>
      <pc:sldChg chg="addSp delSp modSp mod modNotesTx">
        <pc:chgData name="Dasanayake Mudiyanselage Gehan Kavinda Dasanayake (Stud.)" userId="69ce212a-9b5f-4da4-98bd-f6d933cc1f8f" providerId="ADAL" clId="{31AE123B-30B6-4E1C-BA36-27A673A2E393}" dt="2025-10-05T08:03:47.889" v="69" actId="15"/>
        <pc:sldMkLst>
          <pc:docMk/>
          <pc:sldMk cId="2671443500" sldId="425"/>
        </pc:sldMkLst>
        <pc:spChg chg="mod">
          <ac:chgData name="Dasanayake Mudiyanselage Gehan Kavinda Dasanayake (Stud.)" userId="69ce212a-9b5f-4da4-98bd-f6d933cc1f8f" providerId="ADAL" clId="{31AE123B-30B6-4E1C-BA36-27A673A2E393}" dt="2025-10-05T08:02:17.665" v="59"/>
          <ac:spMkLst>
            <pc:docMk/>
            <pc:sldMk cId="2671443500" sldId="425"/>
            <ac:spMk id="8" creationId="{C735158D-1A32-C41D-6510-A9E969FE250B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02:51.338" v="64" actId="113"/>
          <ac:spMkLst>
            <pc:docMk/>
            <pc:sldMk cId="2671443500" sldId="425"/>
            <ac:spMk id="9" creationId="{912FA78C-BE98-8344-C7A5-6B3A9C8D9F35}"/>
          </ac:spMkLst>
        </pc:spChg>
        <pc:picChg chg="add mod">
          <ac:chgData name="Dasanayake Mudiyanselage Gehan Kavinda Dasanayake (Stud.)" userId="69ce212a-9b5f-4da4-98bd-f6d933cc1f8f" providerId="ADAL" clId="{31AE123B-30B6-4E1C-BA36-27A673A2E393}" dt="2025-10-05T08:02:26.633" v="61" actId="1582"/>
          <ac:picMkLst>
            <pc:docMk/>
            <pc:sldMk cId="2671443500" sldId="425"/>
            <ac:picMk id="1026" creationId="{3210A246-3B78-D926-BB81-078F5750ED7D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08:01:27.227" v="54" actId="478"/>
          <ac:picMkLst>
            <pc:docMk/>
            <pc:sldMk cId="2671443500" sldId="425"/>
            <ac:picMk id="1029" creationId="{6F1D3795-29E8-68A8-4161-935C9A879BA2}"/>
          </ac:picMkLst>
        </pc:picChg>
      </pc:sldChg>
      <pc:sldChg chg="addSp delSp modSp mod">
        <pc:chgData name="Dasanayake Mudiyanselage Gehan Kavinda Dasanayake (Stud.)" userId="69ce212a-9b5f-4da4-98bd-f6d933cc1f8f" providerId="ADAL" clId="{31AE123B-30B6-4E1C-BA36-27A673A2E393}" dt="2025-10-05T08:15:33.323" v="93"/>
        <pc:sldMkLst>
          <pc:docMk/>
          <pc:sldMk cId="3225201522" sldId="430"/>
        </pc:sldMkLst>
        <pc:spChg chg="mod">
          <ac:chgData name="Dasanayake Mudiyanselage Gehan Kavinda Dasanayake (Stud.)" userId="69ce212a-9b5f-4da4-98bd-f6d933cc1f8f" providerId="ADAL" clId="{31AE123B-30B6-4E1C-BA36-27A673A2E393}" dt="2025-10-05T08:15:33.323" v="93"/>
          <ac:spMkLst>
            <pc:docMk/>
            <pc:sldMk cId="3225201522" sldId="430"/>
            <ac:spMk id="8" creationId="{B3723B54-CF0D-31D3-FE33-3FB1B534F0D1}"/>
          </ac:spMkLst>
        </pc:spChg>
        <pc:picChg chg="del">
          <ac:chgData name="Dasanayake Mudiyanselage Gehan Kavinda Dasanayake (Stud.)" userId="69ce212a-9b5f-4da4-98bd-f6d933cc1f8f" providerId="ADAL" clId="{31AE123B-30B6-4E1C-BA36-27A673A2E393}" dt="2025-10-05T08:14:50.825" v="80" actId="478"/>
          <ac:picMkLst>
            <pc:docMk/>
            <pc:sldMk cId="3225201522" sldId="430"/>
            <ac:picMk id="12" creationId="{836ECC9D-7BF6-8ADC-D2EE-8A1BDEC7B772}"/>
          </ac:picMkLst>
        </pc:picChg>
        <pc:picChg chg="add mod">
          <ac:chgData name="Dasanayake Mudiyanselage Gehan Kavinda Dasanayake (Stud.)" userId="69ce212a-9b5f-4da4-98bd-f6d933cc1f8f" providerId="ADAL" clId="{31AE123B-30B6-4E1C-BA36-27A673A2E393}" dt="2025-10-05T08:15:13.015" v="86" actId="1076"/>
          <ac:picMkLst>
            <pc:docMk/>
            <pc:sldMk cId="3225201522" sldId="430"/>
            <ac:picMk id="3074" creationId="{2205BE68-07D9-07E7-D09A-57F27E5DCD90}"/>
          </ac:picMkLst>
        </pc:picChg>
      </pc:sldChg>
      <pc:sldChg chg="del">
        <pc:chgData name="Dasanayake Mudiyanselage Gehan Kavinda Dasanayake (Stud.)" userId="69ce212a-9b5f-4da4-98bd-f6d933cc1f8f" providerId="ADAL" clId="{31AE123B-30B6-4E1C-BA36-27A673A2E393}" dt="2025-10-05T08:14:10.786" v="79" actId="47"/>
        <pc:sldMkLst>
          <pc:docMk/>
          <pc:sldMk cId="4028871682" sldId="431"/>
        </pc:sldMkLst>
      </pc:sldChg>
      <pc:sldChg chg="addSp delSp modSp mod">
        <pc:chgData name="Dasanayake Mudiyanselage Gehan Kavinda Dasanayake (Stud.)" userId="69ce212a-9b5f-4da4-98bd-f6d933cc1f8f" providerId="ADAL" clId="{31AE123B-30B6-4E1C-BA36-27A673A2E393}" dt="2025-10-05T08:06:56.368" v="78"/>
        <pc:sldMkLst>
          <pc:docMk/>
          <pc:sldMk cId="2600448623" sldId="432"/>
        </pc:sldMkLst>
        <pc:spChg chg="mod">
          <ac:chgData name="Dasanayake Mudiyanselage Gehan Kavinda Dasanayake (Stud.)" userId="69ce212a-9b5f-4da4-98bd-f6d933cc1f8f" providerId="ADAL" clId="{31AE123B-30B6-4E1C-BA36-27A673A2E393}" dt="2025-10-05T08:06:56.368" v="78"/>
          <ac:spMkLst>
            <pc:docMk/>
            <pc:sldMk cId="2600448623" sldId="432"/>
            <ac:spMk id="13" creationId="{65C4D059-FB50-1857-8AAD-34E38A444FC1}"/>
          </ac:spMkLst>
        </pc:spChg>
        <pc:picChg chg="del">
          <ac:chgData name="Dasanayake Mudiyanselage Gehan Kavinda Dasanayake (Stud.)" userId="69ce212a-9b5f-4da4-98bd-f6d933cc1f8f" providerId="ADAL" clId="{31AE123B-30B6-4E1C-BA36-27A673A2E393}" dt="2025-10-05T08:05:22.256" v="70" actId="478"/>
          <ac:picMkLst>
            <pc:docMk/>
            <pc:sldMk cId="2600448623" sldId="432"/>
            <ac:picMk id="11" creationId="{31093E73-831F-C2B7-2970-13FBD2930523}"/>
          </ac:picMkLst>
        </pc:picChg>
        <pc:picChg chg="add mod">
          <ac:chgData name="Dasanayake Mudiyanselage Gehan Kavinda Dasanayake (Stud.)" userId="69ce212a-9b5f-4da4-98bd-f6d933cc1f8f" providerId="ADAL" clId="{31AE123B-30B6-4E1C-BA36-27A673A2E393}" dt="2025-10-05T08:06:43.924" v="77"/>
          <ac:picMkLst>
            <pc:docMk/>
            <pc:sldMk cId="2600448623" sldId="432"/>
            <ac:picMk id="2050" creationId="{8A24BA85-1FA4-9B3E-38C0-7565A3EE3F2A}"/>
          </ac:picMkLst>
        </pc:picChg>
      </pc:sldChg>
      <pc:sldChg chg="modSp mod">
        <pc:chgData name="Dasanayake Mudiyanselage Gehan Kavinda Dasanayake (Stud.)" userId="69ce212a-9b5f-4da4-98bd-f6d933cc1f8f" providerId="ADAL" clId="{31AE123B-30B6-4E1C-BA36-27A673A2E393}" dt="2025-10-05T08:17:13.628" v="115" actId="20577"/>
        <pc:sldMkLst>
          <pc:docMk/>
          <pc:sldMk cId="2032680650" sldId="435"/>
        </pc:sldMkLst>
        <pc:spChg chg="mod">
          <ac:chgData name="Dasanayake Mudiyanselage Gehan Kavinda Dasanayake (Stud.)" userId="69ce212a-9b5f-4da4-98bd-f6d933cc1f8f" providerId="ADAL" clId="{31AE123B-30B6-4E1C-BA36-27A673A2E393}" dt="2025-10-05T08:17:13.628" v="115" actId="20577"/>
          <ac:spMkLst>
            <pc:docMk/>
            <pc:sldMk cId="2032680650" sldId="435"/>
            <ac:spMk id="3" creationId="{DAE5BDF1-32C2-489D-C57F-48828E18EAEE}"/>
          </ac:spMkLst>
        </pc:spChg>
      </pc:sldChg>
      <pc:sldChg chg="addSp delSp modSp add mod modAnim modNotesTx">
        <pc:chgData name="Dasanayake Mudiyanselage Gehan Kavinda Dasanayake (Stud.)" userId="69ce212a-9b5f-4da4-98bd-f6d933cc1f8f" providerId="ADAL" clId="{31AE123B-30B6-4E1C-BA36-27A673A2E393}" dt="2025-10-05T08:48:21.359" v="305" actId="33524"/>
        <pc:sldMkLst>
          <pc:docMk/>
          <pc:sldMk cId="1960333302" sldId="436"/>
        </pc:sldMkLst>
        <pc:spChg chg="del">
          <ac:chgData name="Dasanayake Mudiyanselage Gehan Kavinda Dasanayake (Stud.)" userId="69ce212a-9b5f-4da4-98bd-f6d933cc1f8f" providerId="ADAL" clId="{31AE123B-30B6-4E1C-BA36-27A673A2E393}" dt="2025-10-05T08:18:04.489" v="128" actId="478"/>
          <ac:spMkLst>
            <pc:docMk/>
            <pc:sldMk cId="1960333302" sldId="436"/>
            <ac:spMk id="2" creationId="{A764D400-C9B0-C11F-447E-C816345A087E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17:38.446" v="123" actId="20577"/>
          <ac:spMkLst>
            <pc:docMk/>
            <pc:sldMk cId="1960333302" sldId="436"/>
            <ac:spMk id="3" creationId="{A5CEF0D7-69D1-FF00-1AD8-B1F6D208B16F}"/>
          </ac:spMkLst>
        </pc:spChg>
        <pc:spChg chg="mod">
          <ac:chgData name="Dasanayake Mudiyanselage Gehan Kavinda Dasanayake (Stud.)" userId="69ce212a-9b5f-4da4-98bd-f6d933cc1f8f" providerId="ADAL" clId="{31AE123B-30B6-4E1C-BA36-27A673A2E393}" dt="2025-10-05T08:19:24.863" v="136" actId="1076"/>
          <ac:spMkLst>
            <pc:docMk/>
            <pc:sldMk cId="1960333302" sldId="436"/>
            <ac:spMk id="6" creationId="{16383406-154D-F7A4-FD63-D1F6B4C43750}"/>
          </ac:spMkLst>
        </pc:spChg>
        <pc:spChg chg="del">
          <ac:chgData name="Dasanayake Mudiyanselage Gehan Kavinda Dasanayake (Stud.)" userId="69ce212a-9b5f-4da4-98bd-f6d933cc1f8f" providerId="ADAL" clId="{31AE123B-30B6-4E1C-BA36-27A673A2E393}" dt="2025-10-05T08:18:04.489" v="128" actId="478"/>
          <ac:spMkLst>
            <pc:docMk/>
            <pc:sldMk cId="1960333302" sldId="436"/>
            <ac:spMk id="7" creationId="{B4F839DD-86A0-1A76-8A91-6999B4E0B1A9}"/>
          </ac:spMkLst>
        </pc:spChg>
        <pc:spChg chg="del">
          <ac:chgData name="Dasanayake Mudiyanselage Gehan Kavinda Dasanayake (Stud.)" userId="69ce212a-9b5f-4da4-98bd-f6d933cc1f8f" providerId="ADAL" clId="{31AE123B-30B6-4E1C-BA36-27A673A2E393}" dt="2025-10-05T08:18:06.545" v="129" actId="478"/>
          <ac:spMkLst>
            <pc:docMk/>
            <pc:sldMk cId="1960333302" sldId="436"/>
            <ac:spMk id="9" creationId="{7B00276D-17B2-55CF-71E0-3DFFCA05AAF0}"/>
          </ac:spMkLst>
        </pc:spChg>
        <pc:spChg chg="del">
          <ac:chgData name="Dasanayake Mudiyanselage Gehan Kavinda Dasanayake (Stud.)" userId="69ce212a-9b5f-4da4-98bd-f6d933cc1f8f" providerId="ADAL" clId="{31AE123B-30B6-4E1C-BA36-27A673A2E393}" dt="2025-10-05T08:18:07.461" v="130" actId="478"/>
          <ac:spMkLst>
            <pc:docMk/>
            <pc:sldMk cId="1960333302" sldId="436"/>
            <ac:spMk id="10" creationId="{7F659DD8-A63C-C337-162E-1547D3D15C4F}"/>
          </ac:spMkLst>
        </pc:spChg>
        <pc:picChg chg="del">
          <ac:chgData name="Dasanayake Mudiyanselage Gehan Kavinda Dasanayake (Stud.)" userId="69ce212a-9b5f-4da4-98bd-f6d933cc1f8f" providerId="ADAL" clId="{31AE123B-30B6-4E1C-BA36-27A673A2E393}" dt="2025-10-05T08:18:04.489" v="128" actId="478"/>
          <ac:picMkLst>
            <pc:docMk/>
            <pc:sldMk cId="1960333302" sldId="436"/>
            <ac:picMk id="5" creationId="{1D419F00-CBCC-7BE2-E17B-97B82A98E288}"/>
          </ac:picMkLst>
        </pc:picChg>
        <pc:picChg chg="add mod">
          <ac:chgData name="Dasanayake Mudiyanselage Gehan Kavinda Dasanayake (Stud.)" userId="69ce212a-9b5f-4da4-98bd-f6d933cc1f8f" providerId="ADAL" clId="{31AE123B-30B6-4E1C-BA36-27A673A2E393}" dt="2025-10-05T08:19:13.901" v="135" actId="1076"/>
          <ac:picMkLst>
            <pc:docMk/>
            <pc:sldMk cId="1960333302" sldId="436"/>
            <ac:picMk id="8" creationId="{76C6519B-6FB3-62A8-D634-FDE1C5CAB89A}"/>
          </ac:picMkLst>
        </pc:picChg>
        <pc:picChg chg="del">
          <ac:chgData name="Dasanayake Mudiyanselage Gehan Kavinda Dasanayake (Stud.)" userId="69ce212a-9b5f-4da4-98bd-f6d933cc1f8f" providerId="ADAL" clId="{31AE123B-30B6-4E1C-BA36-27A673A2E393}" dt="2025-10-05T08:18:04.489" v="128" actId="478"/>
          <ac:picMkLst>
            <pc:docMk/>
            <pc:sldMk cId="1960333302" sldId="436"/>
            <ac:picMk id="10242" creationId="{4AE41525-49AF-49DB-02D9-38F81F7A7798}"/>
          </ac:picMkLst>
        </pc:picChg>
      </pc:sldChg>
      <pc:sldChg chg="new del">
        <pc:chgData name="Dasanayake Mudiyanselage Gehan Kavinda Dasanayake (Stud.)" userId="69ce212a-9b5f-4da4-98bd-f6d933cc1f8f" providerId="ADAL" clId="{31AE123B-30B6-4E1C-BA36-27A673A2E393}" dt="2025-10-05T08:18:45.794" v="132" actId="680"/>
        <pc:sldMkLst>
          <pc:docMk/>
          <pc:sldMk cId="4107891830" sldId="437"/>
        </pc:sldMkLst>
      </pc:sldChg>
    </pc:docChg>
  </pc:docChgLst>
  <pc:docChgLst>
    <pc:chgData name="Dasanayake Mudiyanselage Gehan Kavinda Dasanayake" userId="69ce212a-9b5f-4da4-98bd-f6d933cc1f8f" providerId="ADAL" clId="{8D9B4C9A-CAB6-4B33-ABF9-290B9127016A}"/>
    <pc:docChg chg="undo redo custSel addSld delSld modSld sldOrd">
      <pc:chgData name="Dasanayake Mudiyanselage Gehan Kavinda Dasanayake" userId="69ce212a-9b5f-4da4-98bd-f6d933cc1f8f" providerId="ADAL" clId="{8D9B4C9A-CAB6-4B33-ABF9-290B9127016A}" dt="2025-08-07T14:58:10.663" v="806"/>
      <pc:docMkLst>
        <pc:docMk/>
      </pc:docMkLst>
      <pc:sldChg chg="modSp mod">
        <pc:chgData name="Dasanayake Mudiyanselage Gehan Kavinda Dasanayake" userId="69ce212a-9b5f-4da4-98bd-f6d933cc1f8f" providerId="ADAL" clId="{8D9B4C9A-CAB6-4B33-ABF9-290B9127016A}" dt="2025-08-07T10:15:20.602" v="13" actId="1076"/>
        <pc:sldMkLst>
          <pc:docMk/>
          <pc:sldMk cId="0" sldId="25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16:04.299" v="14" actId="47"/>
        <pc:sldMkLst>
          <pc:docMk/>
          <pc:sldMk cId="2609274606" sldId="349"/>
        </pc:sldMkLst>
      </pc:sldChg>
      <pc:sldChg chg="addSp delSp modSp mod ord modNotesTx">
        <pc:chgData name="Dasanayake Mudiyanselage Gehan Kavinda Dasanayake" userId="69ce212a-9b5f-4da4-98bd-f6d933cc1f8f" providerId="ADAL" clId="{8D9B4C9A-CAB6-4B33-ABF9-290B9127016A}" dt="2025-08-07T10:31:53.827" v="196" actId="20577"/>
        <pc:sldMkLst>
          <pc:docMk/>
          <pc:sldMk cId="2558031619" sldId="35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4.673" v="109" actId="47"/>
        <pc:sldMkLst>
          <pc:docMk/>
          <pc:sldMk cId="1589048356" sldId="35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5.281" v="110" actId="47"/>
        <pc:sldMkLst>
          <pc:docMk/>
          <pc:sldMk cId="1693913059" sldId="353"/>
        </pc:sldMkLst>
      </pc:sldChg>
      <pc:sldChg chg="addSp delSp modSp mod modNotesTx">
        <pc:chgData name="Dasanayake Mudiyanselage Gehan Kavinda Dasanayake" userId="69ce212a-9b5f-4da4-98bd-f6d933cc1f8f" providerId="ADAL" clId="{8D9B4C9A-CAB6-4B33-ABF9-290B9127016A}" dt="2025-08-07T11:43:19.349" v="271" actId="14100"/>
        <pc:sldMkLst>
          <pc:docMk/>
          <pc:sldMk cId="3726280386" sldId="354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38.964" v="115" actId="47"/>
        <pc:sldMkLst>
          <pc:docMk/>
          <pc:sldMk cId="2457148078" sldId="35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39.593" v="116" actId="47"/>
        <pc:sldMkLst>
          <pc:docMk/>
          <pc:sldMk cId="3737870921" sldId="35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631" v="118" actId="47"/>
        <pc:sldMkLst>
          <pc:docMk/>
          <pc:sldMk cId="1946308074" sldId="35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978" v="119" actId="47"/>
        <pc:sldMkLst>
          <pc:docMk/>
          <pc:sldMk cId="4148876694" sldId="35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251" v="120" actId="47"/>
        <pc:sldMkLst>
          <pc:docMk/>
          <pc:sldMk cId="1691728776" sldId="35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2.934" v="125" actId="47"/>
        <pc:sldMkLst>
          <pc:docMk/>
          <pc:sldMk cId="89719533" sldId="36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3.514" v="126" actId="47"/>
        <pc:sldMkLst>
          <pc:docMk/>
          <pc:sldMk cId="3581416447" sldId="36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4.339" v="127" actId="47"/>
        <pc:sldMkLst>
          <pc:docMk/>
          <pc:sldMk cId="3731032413" sldId="362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4.930" v="128" actId="47"/>
        <pc:sldMkLst>
          <pc:docMk/>
          <pc:sldMk cId="3297787084" sldId="364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6.002" v="130" actId="47"/>
        <pc:sldMkLst>
          <pc:docMk/>
          <pc:sldMk cId="2435489040" sldId="36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6.631" v="131" actId="47"/>
        <pc:sldMkLst>
          <pc:docMk/>
          <pc:sldMk cId="948977967" sldId="36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7.230" v="132" actId="47"/>
        <pc:sldMkLst>
          <pc:docMk/>
          <pc:sldMk cId="1850325109" sldId="36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9.555" v="133" actId="47"/>
        <pc:sldMkLst>
          <pc:docMk/>
          <pc:sldMk cId="1574737376" sldId="36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4.271" v="108" actId="47"/>
        <pc:sldMkLst>
          <pc:docMk/>
          <pc:sldMk cId="1575332378" sldId="37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240" v="117" actId="47"/>
        <pc:sldMkLst>
          <pc:docMk/>
          <pc:sldMk cId="553291502" sldId="37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5.402" v="129" actId="47"/>
        <pc:sldMkLst>
          <pc:docMk/>
          <pc:sldMk cId="1749538849" sldId="38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50.513" v="134" actId="47"/>
        <pc:sldMkLst>
          <pc:docMk/>
          <pc:sldMk cId="4025774735" sldId="38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51.450" v="135" actId="47"/>
        <pc:sldMkLst>
          <pc:docMk/>
          <pc:sldMk cId="262073165" sldId="382"/>
        </pc:sldMkLst>
      </pc:sldChg>
      <pc:sldChg chg="modNotesTx">
        <pc:chgData name="Dasanayake Mudiyanselage Gehan Kavinda Dasanayake" userId="69ce212a-9b5f-4da4-98bd-f6d933cc1f8f" providerId="ADAL" clId="{8D9B4C9A-CAB6-4B33-ABF9-290B9127016A}" dt="2025-08-07T10:32:01.760" v="198" actId="6549"/>
        <pc:sldMkLst>
          <pc:docMk/>
          <pc:sldMk cId="2910219850" sldId="383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498" v="121" actId="47"/>
        <pc:sldMkLst>
          <pc:docMk/>
          <pc:sldMk cId="2363327279" sldId="384"/>
        </pc:sldMkLst>
      </pc:sldChg>
      <pc:sldChg chg="addSp delSp modSp add mod modNotesTx">
        <pc:chgData name="Dasanayake Mudiyanselage Gehan Kavinda Dasanayake" userId="69ce212a-9b5f-4da4-98bd-f6d933cc1f8f" providerId="ADAL" clId="{8D9B4C9A-CAB6-4B33-ABF9-290B9127016A}" dt="2025-08-07T12:06:45.006" v="295" actId="20577"/>
        <pc:sldMkLst>
          <pc:docMk/>
          <pc:sldMk cId="3536162541" sldId="384"/>
        </pc:sldMkLst>
      </pc:sldChg>
      <pc:sldChg chg="addSp delSp add del">
        <pc:chgData name="Dasanayake Mudiyanselage Gehan Kavinda Dasanayake" userId="69ce212a-9b5f-4da4-98bd-f6d933cc1f8f" providerId="ADAL" clId="{8D9B4C9A-CAB6-4B33-ABF9-290B9127016A}" dt="2025-08-07T10:32:08.870" v="202" actId="2890"/>
        <pc:sldMkLst>
          <pc:docMk/>
          <pc:sldMk cId="2587737465" sldId="385"/>
        </pc:sldMkLst>
      </pc:sldChg>
      <pc:sldChg chg="addSp delSp modSp add mod ord">
        <pc:chgData name="Dasanayake Mudiyanselage Gehan Kavinda Dasanayake" userId="69ce212a-9b5f-4da4-98bd-f6d933cc1f8f" providerId="ADAL" clId="{8D9B4C9A-CAB6-4B33-ABF9-290B9127016A}" dt="2025-08-07T12:25:53.952" v="325" actId="14100"/>
        <pc:sldMkLst>
          <pc:docMk/>
          <pc:sldMk cId="3690519232" sldId="38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2.222" v="124" actId="47"/>
        <pc:sldMkLst>
          <pc:docMk/>
          <pc:sldMk cId="4283276084" sldId="385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2:42:21.426" v="418" actId="1076"/>
        <pc:sldMkLst>
          <pc:docMk/>
          <pc:sldMk cId="307724014" sldId="38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957" v="123" actId="47"/>
        <pc:sldMkLst>
          <pc:docMk/>
          <pc:sldMk cId="3027352371" sldId="386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15:00.105" v="499" actId="1035"/>
        <pc:sldMkLst>
          <pc:docMk/>
          <pc:sldMk cId="2153729955" sldId="38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634" v="122" actId="47"/>
        <pc:sldMkLst>
          <pc:docMk/>
          <pc:sldMk cId="2906093271" sldId="387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00:57.188" v="490" actId="1076"/>
        <pc:sldMkLst>
          <pc:docMk/>
          <pc:sldMk cId="707268186" sldId="388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58:10.589" v="512" actId="22"/>
        <pc:sldMkLst>
          <pc:docMk/>
          <pc:sldMk cId="1811221939" sldId="389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36:41.246" v="661" actId="20577"/>
        <pc:sldMkLst>
          <pc:docMk/>
          <pc:sldMk cId="1372766663" sldId="390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4:42:40.625" v="703" actId="14100"/>
        <pc:sldMkLst>
          <pc:docMk/>
          <pc:sldMk cId="1098956803" sldId="391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45:03.256" v="707" actId="2710"/>
        <pc:sldMkLst>
          <pc:docMk/>
          <pc:sldMk cId="3052670143" sldId="392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45:30.825" v="712" actId="2710"/>
        <pc:sldMkLst>
          <pc:docMk/>
          <pc:sldMk cId="1135204281" sldId="393"/>
        </pc:sldMkLst>
      </pc:sldChg>
      <pc:sldChg chg="addSp delSp modSp add mod ord">
        <pc:chgData name="Dasanayake Mudiyanselage Gehan Kavinda Dasanayake" userId="69ce212a-9b5f-4da4-98bd-f6d933cc1f8f" providerId="ADAL" clId="{8D9B4C9A-CAB6-4B33-ABF9-290B9127016A}" dt="2025-08-07T14:53:00.609" v="773"/>
        <pc:sldMkLst>
          <pc:docMk/>
          <pc:sldMk cId="1537978578" sldId="394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57:48.744" v="800" actId="27636"/>
        <pc:sldMkLst>
          <pc:docMk/>
          <pc:sldMk cId="316793815" sldId="395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7:41.354" v="797" actId="27636"/>
        <pc:sldMkLst>
          <pc:docMk/>
          <pc:sldMk cId="3547156425" sldId="396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2:27.571" v="769" actId="27636"/>
        <pc:sldMkLst>
          <pc:docMk/>
          <pc:sldMk cId="1626531493" sldId="397"/>
        </pc:sldMkLst>
      </pc:sldChg>
      <pc:sldChg chg="add del">
        <pc:chgData name="Dasanayake Mudiyanselage Gehan Kavinda Dasanayake" userId="69ce212a-9b5f-4da4-98bd-f6d933cc1f8f" providerId="ADAL" clId="{8D9B4C9A-CAB6-4B33-ABF9-290B9127016A}" dt="2025-08-07T14:24:11.635" v="602" actId="47"/>
        <pc:sldMkLst>
          <pc:docMk/>
          <pc:sldMk cId="2720287578" sldId="398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56:56.314" v="792" actId="20577"/>
        <pc:sldMkLst>
          <pc:docMk/>
          <pc:sldMk cId="165275994" sldId="399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4:27:49.834" v="624" actId="20577"/>
        <pc:sldMkLst>
          <pc:docMk/>
          <pc:sldMk cId="437343537" sldId="400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1:26:47.416" v="252" actId="20577"/>
        <pc:sldMkLst>
          <pc:docMk/>
          <pc:sldMk cId="1608607099" sldId="401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1:26:58.776" v="253"/>
        <pc:sldMkLst>
          <pc:docMk/>
          <pc:sldMk cId="1284609046" sldId="402"/>
        </pc:sldMkLst>
      </pc:sldChg>
      <pc:sldChg chg="modSp add del mod">
        <pc:chgData name="Dasanayake Mudiyanselage Gehan Kavinda Dasanayake" userId="69ce212a-9b5f-4da4-98bd-f6d933cc1f8f" providerId="ADAL" clId="{8D9B4C9A-CAB6-4B33-ABF9-290B9127016A}" dt="2025-08-07T14:56:24.380" v="789" actId="47"/>
        <pc:sldMkLst>
          <pc:docMk/>
          <pc:sldMk cId="479033708" sldId="403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56:18.224" v="788" actId="478"/>
        <pc:sldMkLst>
          <pc:docMk/>
          <pc:sldMk cId="708848674" sldId="404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2:59:22.853" v="483" actId="14100"/>
        <pc:sldMkLst>
          <pc:docMk/>
          <pc:sldMk cId="3487630141" sldId="405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03:32.544" v="540" actId="1076"/>
        <pc:sldMkLst>
          <pc:docMk/>
          <pc:sldMk cId="1040777161" sldId="406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3:58:44.033" v="520" actId="22"/>
        <pc:sldMkLst>
          <pc:docMk/>
          <pc:sldMk cId="2652023312" sldId="407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3:58:59.751" v="523" actId="1076"/>
        <pc:sldMkLst>
          <pc:docMk/>
          <pc:sldMk cId="1585382657" sldId="408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03:25.124" v="535" actId="20577"/>
        <pc:sldMkLst>
          <pc:docMk/>
          <pc:sldMk cId="2948449646" sldId="409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34:37.650" v="637" actId="113"/>
        <pc:sldMkLst>
          <pc:docMk/>
          <pc:sldMk cId="1643616797" sldId="410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8:10.663" v="806"/>
        <pc:sldMkLst>
          <pc:docMk/>
          <pc:sldMk cId="3667727398" sldId="411"/>
        </pc:sldMkLst>
      </pc:sldChg>
    </pc:docChg>
  </pc:docChgLst>
  <pc:docChgLst>
    <pc:chgData name="Dasanayake Mudiyanselage Gehan Kavinda Dasanayake" userId="69ce212a-9b5f-4da4-98bd-f6d933cc1f8f" providerId="ADAL" clId="{1AF03ED8-5237-483B-AD26-4C1393D57A6C}"/>
    <pc:docChg chg="undo redo custSel addSld delSld modSld sldOrd modMainMaster">
      <pc:chgData name="Dasanayake Mudiyanselage Gehan Kavinda Dasanayake" userId="69ce212a-9b5f-4da4-98bd-f6d933cc1f8f" providerId="ADAL" clId="{1AF03ED8-5237-483B-AD26-4C1393D57A6C}" dt="2025-07-01T14:48:18.636" v="1699" actId="404"/>
      <pc:docMkLst>
        <pc:docMk/>
      </pc:docMkLst>
      <pc:sldChg chg="modSp mod">
        <pc:chgData name="Dasanayake Mudiyanselage Gehan Kavinda Dasanayake" userId="69ce212a-9b5f-4da4-98bd-f6d933cc1f8f" providerId="ADAL" clId="{1AF03ED8-5237-483B-AD26-4C1393D57A6C}" dt="2025-07-01T14:48:18.636" v="1699" actId="404"/>
        <pc:sldMkLst>
          <pc:docMk/>
          <pc:sldMk cId="0" sldId="25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2:50:41.788" v="272" actId="47"/>
        <pc:sldMkLst>
          <pc:docMk/>
          <pc:sldMk cId="0" sldId="25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6:14:41.730" v="1637" actId="47"/>
        <pc:sldMkLst>
          <pc:docMk/>
          <pc:sldMk cId="1338978939" sldId="316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3:48:58.559" v="521" actId="47"/>
        <pc:sldMkLst>
          <pc:docMk/>
          <pc:sldMk cId="877718751" sldId="31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3:50:27.246" v="539" actId="47"/>
        <pc:sldMkLst>
          <pc:docMk/>
          <pc:sldMk cId="4058845175" sldId="31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20:01.450" v="603" actId="47"/>
        <pc:sldMkLst>
          <pc:docMk/>
          <pc:sldMk cId="2851742784" sldId="319"/>
        </pc:sldMkLst>
      </pc:sldChg>
      <pc:sldChg chg="del">
        <pc:chgData name="Dasanayake Mudiyanselage Gehan Kavinda Dasanayake" userId="69ce212a-9b5f-4da4-98bd-f6d933cc1f8f" providerId="ADAL" clId="{1AF03ED8-5237-483B-AD26-4C1393D57A6C}" dt="2025-06-30T14:22:41.093" v="628" actId="47"/>
        <pc:sldMkLst>
          <pc:docMk/>
          <pc:sldMk cId="474733280" sldId="320"/>
        </pc:sldMkLst>
      </pc:sldChg>
      <pc:sldChg chg="del">
        <pc:chgData name="Dasanayake Mudiyanselage Gehan Kavinda Dasanayake" userId="69ce212a-9b5f-4da4-98bd-f6d933cc1f8f" providerId="ADAL" clId="{1AF03ED8-5237-483B-AD26-4C1393D57A6C}" dt="2025-06-30T15:06:43.023" v="959" actId="47"/>
        <pc:sldMkLst>
          <pc:docMk/>
          <pc:sldMk cId="787267091" sldId="321"/>
        </pc:sldMkLst>
      </pc:sldChg>
      <pc:sldChg chg="del">
        <pc:chgData name="Dasanayake Mudiyanselage Gehan Kavinda Dasanayake" userId="69ce212a-9b5f-4da4-98bd-f6d933cc1f8f" providerId="ADAL" clId="{1AF03ED8-5237-483B-AD26-4C1393D57A6C}" dt="2025-06-30T15:24:53.669" v="1183" actId="47"/>
        <pc:sldMkLst>
          <pc:docMk/>
          <pc:sldMk cId="3080736035" sldId="322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9:35.689" v="1215" actId="47"/>
        <pc:sldMkLst>
          <pc:docMk/>
          <pc:sldMk cId="3238622524" sldId="323"/>
        </pc:sldMkLst>
      </pc:sldChg>
      <pc:sldChg chg="del">
        <pc:chgData name="Dasanayake Mudiyanselage Gehan Kavinda Dasanayake" userId="69ce212a-9b5f-4da4-98bd-f6d933cc1f8f" providerId="ADAL" clId="{1AF03ED8-5237-483B-AD26-4C1393D57A6C}" dt="2025-06-30T15:31:25.985" v="1251" actId="47"/>
        <pc:sldMkLst>
          <pc:docMk/>
          <pc:sldMk cId="26487996" sldId="324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3:06.797" v="1315" actId="47"/>
        <pc:sldMkLst>
          <pc:docMk/>
          <pc:sldMk cId="1419259492" sldId="32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5:06.415" v="1330" actId="47"/>
        <pc:sldMkLst>
          <pc:docMk/>
          <pc:sldMk cId="2094725270" sldId="32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26.304" v="1448" actId="47"/>
        <pc:sldMkLst>
          <pc:docMk/>
          <pc:sldMk cId="1957727939" sldId="32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1:34.724" v="1449" actId="47"/>
        <pc:sldMkLst>
          <pc:docMk/>
          <pc:sldMk cId="3334222614" sldId="328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3:14.398" v="1458" actId="47"/>
        <pc:sldMkLst>
          <pc:docMk/>
          <pc:sldMk cId="4091486888" sldId="329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6:11:07.651" v="1634" actId="47"/>
        <pc:sldMkLst>
          <pc:docMk/>
          <pc:sldMk cId="1371214614" sldId="330"/>
        </pc:sldMkLst>
      </pc:sldChg>
      <pc:sldChg chg="del ord">
        <pc:chgData name="Dasanayake Mudiyanselage Gehan Kavinda Dasanayake" userId="69ce212a-9b5f-4da4-98bd-f6d933cc1f8f" providerId="ADAL" clId="{1AF03ED8-5237-483B-AD26-4C1393D57A6C}" dt="2025-06-30T15:16:00.435" v="996" actId="47"/>
        <pc:sldMkLst>
          <pc:docMk/>
          <pc:sldMk cId="3141184008" sldId="333"/>
        </pc:sldMkLst>
      </pc:sldChg>
      <pc:sldChg chg="delSp modSp add del mod">
        <pc:chgData name="Dasanayake Mudiyanselage Gehan Kavinda Dasanayake" userId="69ce212a-9b5f-4da4-98bd-f6d933cc1f8f" providerId="ADAL" clId="{1AF03ED8-5237-483B-AD26-4C1393D57A6C}" dt="2025-06-30T16:01:24.579" v="1571" actId="47"/>
        <pc:sldMkLst>
          <pc:docMk/>
          <pc:sldMk cId="431728198" sldId="334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7:49.853" v="1512" actId="47"/>
        <pc:sldMkLst>
          <pc:docMk/>
          <pc:sldMk cId="2364765258" sldId="33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6:02:44.584" v="1607" actId="47"/>
        <pc:sldMkLst>
          <pc:docMk/>
          <pc:sldMk cId="327414250" sldId="336"/>
        </pc:sldMkLst>
      </pc:sldChg>
      <pc:sldChg chg="del">
        <pc:chgData name="Dasanayake Mudiyanselage Gehan Kavinda Dasanayake" userId="69ce212a-9b5f-4da4-98bd-f6d933cc1f8f" providerId="ADAL" clId="{1AF03ED8-5237-483B-AD26-4C1393D57A6C}" dt="2025-06-30T13:47:27.969" v="497" actId="47"/>
        <pc:sldMkLst>
          <pc:docMk/>
          <pc:sldMk cId="4232852690" sldId="337"/>
        </pc:sldMkLst>
      </pc:sldChg>
      <pc:sldChg chg="del">
        <pc:chgData name="Dasanayake Mudiyanselage Gehan Kavinda Dasanayake" userId="69ce212a-9b5f-4da4-98bd-f6d933cc1f8f" providerId="ADAL" clId="{1AF03ED8-5237-483B-AD26-4C1393D57A6C}" dt="2025-06-30T13:54:22.343" v="548" actId="47"/>
        <pc:sldMkLst>
          <pc:docMk/>
          <pc:sldMk cId="1266583861" sldId="339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11:33.155" v="568" actId="47"/>
        <pc:sldMkLst>
          <pc:docMk/>
          <pc:sldMk cId="2529683544" sldId="341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4:13:07.609" v="573" actId="47"/>
        <pc:sldMkLst>
          <pc:docMk/>
          <pc:sldMk cId="4096081141" sldId="342"/>
        </pc:sldMkLst>
      </pc:sldChg>
      <pc:sldChg chg="del">
        <pc:chgData name="Dasanayake Mudiyanselage Gehan Kavinda Dasanayake" userId="69ce212a-9b5f-4da4-98bd-f6d933cc1f8f" providerId="ADAL" clId="{1AF03ED8-5237-483B-AD26-4C1393D57A6C}" dt="2025-06-30T14:31:16.337" v="698" actId="47"/>
        <pc:sldMkLst>
          <pc:docMk/>
          <pc:sldMk cId="2916382370" sldId="343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2:20.929" v="1106" actId="47"/>
        <pc:sldMkLst>
          <pc:docMk/>
          <pc:sldMk cId="1812686870" sldId="34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53:07.376" v="1456" actId="47"/>
        <pc:sldMkLst>
          <pc:docMk/>
          <pc:sldMk cId="2368978978" sldId="346"/>
        </pc:sldMkLst>
      </pc:sldChg>
      <pc:sldChg chg="delSp del mod">
        <pc:chgData name="Dasanayake Mudiyanselage Gehan Kavinda Dasanayake" userId="69ce212a-9b5f-4da4-98bd-f6d933cc1f8f" providerId="ADAL" clId="{1AF03ED8-5237-483B-AD26-4C1393D57A6C}" dt="2025-06-30T13:47:55.971" v="505" actId="47"/>
        <pc:sldMkLst>
          <pc:docMk/>
          <pc:sldMk cId="436644315" sldId="34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2:53.379" v="1454" actId="47"/>
        <pc:sldMkLst>
          <pc:docMk/>
          <pc:sldMk cId="1966634722" sldId="348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2:45:37.641" v="202" actId="47"/>
        <pc:sldMkLst>
          <pc:docMk/>
          <pc:sldMk cId="530639158" sldId="349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3:54.903" v="1666" actId="113"/>
        <pc:sldMkLst>
          <pc:docMk/>
          <pc:sldMk cId="2609274606" sldId="349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4:08.903" v="1670" actId="5793"/>
        <pc:sldMkLst>
          <pc:docMk/>
          <pc:sldMk cId="2558031619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9.541" v="204" actId="47"/>
        <pc:sldMkLst>
          <pc:docMk/>
          <pc:sldMk cId="3143247960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8.509" v="203" actId="47"/>
        <pc:sldMkLst>
          <pc:docMk/>
          <pc:sldMk cId="412703115" sldId="351"/>
        </pc:sldMkLst>
      </pc:sldChg>
      <pc:sldChg chg="addSp delSp modSp add mod modAnim modNotesTx">
        <pc:chgData name="Dasanayake Mudiyanselage Gehan Kavinda Dasanayake" userId="69ce212a-9b5f-4da4-98bd-f6d933cc1f8f" providerId="ADAL" clId="{1AF03ED8-5237-483B-AD26-4C1393D57A6C}" dt="2025-07-01T14:34:55.395" v="1672" actId="5793"/>
        <pc:sldMkLst>
          <pc:docMk/>
          <pc:sldMk cId="1589048356" sldId="35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3:47:57.241" v="506" actId="47"/>
        <pc:sldMkLst>
          <pc:docMk/>
          <pc:sldMk cId="4037527561" sldId="352"/>
        </pc:sldMkLst>
      </pc:sldChg>
      <pc:sldChg chg="addSp modSp add modNotesTx">
        <pc:chgData name="Dasanayake Mudiyanselage Gehan Kavinda Dasanayake" userId="69ce212a-9b5f-4da4-98bd-f6d933cc1f8f" providerId="ADAL" clId="{1AF03ED8-5237-483B-AD26-4C1393D57A6C}" dt="2025-07-01T14:35:07.213" v="1673" actId="5793"/>
        <pc:sldMkLst>
          <pc:docMk/>
          <pc:sldMk cId="1693913059" sldId="353"/>
        </pc:sldMkLst>
      </pc:sldChg>
      <pc:sldChg chg="addSp delSp modSp add mod modNotesTx">
        <pc:chgData name="Dasanayake Mudiyanselage Gehan Kavinda Dasanayake" userId="69ce212a-9b5f-4da4-98bd-f6d933cc1f8f" providerId="ADAL" clId="{1AF03ED8-5237-483B-AD26-4C1393D57A6C}" dt="2025-07-01T14:38:41.949" v="1675"/>
        <pc:sldMkLst>
          <pc:docMk/>
          <pc:sldMk cId="3726280386" sldId="354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9:18.181" v="1677" actId="5793"/>
        <pc:sldMkLst>
          <pc:docMk/>
          <pc:sldMk cId="2457148078" sldId="355"/>
        </pc:sldMkLst>
      </pc:sldChg>
      <pc:sldChg chg="addSp modSp add mod ord">
        <pc:chgData name="Dasanayake Mudiyanselage Gehan Kavinda Dasanayake" userId="69ce212a-9b5f-4da4-98bd-f6d933cc1f8f" providerId="ADAL" clId="{1AF03ED8-5237-483B-AD26-4C1393D57A6C}" dt="2025-06-30T14:12:06.922" v="572" actId="1076"/>
        <pc:sldMkLst>
          <pc:docMk/>
          <pc:sldMk cId="3737870921" sldId="356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2:35.502" v="1679" actId="20577"/>
        <pc:sldMkLst>
          <pc:docMk/>
          <pc:sldMk cId="1946308074" sldId="357"/>
        </pc:sldMkLst>
      </pc:sldChg>
      <pc:sldChg chg="addSp modSp add mod ord modAnim">
        <pc:chgData name="Dasanayake Mudiyanselage Gehan Kavinda Dasanayake" userId="69ce212a-9b5f-4da4-98bd-f6d933cc1f8f" providerId="ADAL" clId="{1AF03ED8-5237-483B-AD26-4C1393D57A6C}" dt="2025-06-30T15:02:23.283" v="950" actId="20577"/>
        <pc:sldMkLst>
          <pc:docMk/>
          <pc:sldMk cId="4148876694" sldId="358"/>
        </pc:sldMkLst>
      </pc:sldChg>
      <pc:sldChg chg="addSp delSp modSp add mod ord modNotesTx">
        <pc:chgData name="Dasanayake Mudiyanselage Gehan Kavinda Dasanayake" userId="69ce212a-9b5f-4da4-98bd-f6d933cc1f8f" providerId="ADAL" clId="{1AF03ED8-5237-483B-AD26-4C1393D57A6C}" dt="2025-07-01T14:42:51.513" v="1680" actId="20577"/>
        <pc:sldMkLst>
          <pc:docMk/>
          <pc:sldMk cId="1691728776" sldId="359"/>
        </pc:sldMkLst>
      </pc:sldChg>
      <pc:sldChg chg="addSp delSp modSp add mod">
        <pc:chgData name="Dasanayake Mudiyanselage Gehan Kavinda Dasanayake" userId="69ce212a-9b5f-4da4-98bd-f6d933cc1f8f" providerId="ADAL" clId="{1AF03ED8-5237-483B-AD26-4C1393D57A6C}" dt="2025-06-30T15:04:17.642" v="958" actId="20577"/>
        <pc:sldMkLst>
          <pc:docMk/>
          <pc:sldMk cId="89719533" sldId="360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22.290" v="1189" actId="120"/>
        <pc:sldMkLst>
          <pc:docMk/>
          <pc:sldMk cId="3581416447" sldId="361"/>
        </pc:sldMkLst>
      </pc:sldChg>
      <pc:sldChg chg="addSp modSp add mod ord">
        <pc:chgData name="Dasanayake Mudiyanselage Gehan Kavinda Dasanayake" userId="69ce212a-9b5f-4da4-98bd-f6d933cc1f8f" providerId="ADAL" clId="{1AF03ED8-5237-483B-AD26-4C1393D57A6C}" dt="2025-06-30T15:25:11.246" v="1188" actId="20577"/>
        <pc:sldMkLst>
          <pc:docMk/>
          <pc:sldMk cId="3731032413" sldId="362"/>
        </pc:sldMkLst>
      </pc:sldChg>
      <pc:sldChg chg="modSp add del mod">
        <pc:chgData name="Dasanayake Mudiyanselage Gehan Kavinda Dasanayake" userId="69ce212a-9b5f-4da4-98bd-f6d933cc1f8f" providerId="ADAL" clId="{1AF03ED8-5237-483B-AD26-4C1393D57A6C}" dt="2025-06-30T15:24:55.882" v="1184" actId="47"/>
        <pc:sldMkLst>
          <pc:docMk/>
          <pc:sldMk cId="3029972669" sldId="363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02.229" v="1187"/>
        <pc:sldMkLst>
          <pc:docMk/>
          <pc:sldMk cId="3297787084" sldId="364"/>
        </pc:sldMkLst>
      </pc:sldChg>
      <pc:sldChg chg="addSp modSp add mod">
        <pc:chgData name="Dasanayake Mudiyanselage Gehan Kavinda Dasanayake" userId="69ce212a-9b5f-4da4-98bd-f6d933cc1f8f" providerId="ADAL" clId="{1AF03ED8-5237-483B-AD26-4C1393D57A6C}" dt="2025-06-30T15:33:39.813" v="1319" actId="20577"/>
        <pc:sldMkLst>
          <pc:docMk/>
          <pc:sldMk cId="2435489040" sldId="365"/>
        </pc:sldMkLst>
      </pc:sldChg>
      <pc:sldChg chg="addSp modSp add mod">
        <pc:chgData name="Dasanayake Mudiyanselage Gehan Kavinda Dasanayake" userId="69ce212a-9b5f-4da4-98bd-f6d933cc1f8f" providerId="ADAL" clId="{1AF03ED8-5237-483B-AD26-4C1393D57A6C}" dt="2025-07-01T14:47:35.101" v="1695" actId="113"/>
        <pc:sldMkLst>
          <pc:docMk/>
          <pc:sldMk cId="948977967" sldId="36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33:53.411" v="1320" actId="47"/>
        <pc:sldMkLst>
          <pc:docMk/>
          <pc:sldMk cId="1259130285" sldId="367"/>
        </pc:sldMkLst>
      </pc:sldChg>
      <pc:sldChg chg="addSp modSp add del mod">
        <pc:chgData name="Dasanayake Mudiyanselage Gehan Kavinda Dasanayake" userId="69ce212a-9b5f-4da4-98bd-f6d933cc1f8f" providerId="ADAL" clId="{1AF03ED8-5237-483B-AD26-4C1393D57A6C}" dt="2025-06-30T15:45:51.102" v="1430" actId="164"/>
        <pc:sldMkLst>
          <pc:docMk/>
          <pc:sldMk cId="1850325109" sldId="368"/>
        </pc:sldMkLst>
      </pc:sldChg>
      <pc:sldChg chg="modSp add mod">
        <pc:chgData name="Dasanayake Mudiyanselage Gehan Kavinda Dasanayake" userId="69ce212a-9b5f-4da4-98bd-f6d933cc1f8f" providerId="ADAL" clId="{1AF03ED8-5237-483B-AD26-4C1393D57A6C}" dt="2025-06-30T15:47:17.649" v="1447" actId="14100"/>
        <pc:sldMkLst>
          <pc:docMk/>
          <pc:sldMk cId="1574737376" sldId="369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35.856" v="1450" actId="47"/>
        <pc:sldMkLst>
          <pc:docMk/>
          <pc:sldMk cId="2000284728" sldId="370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2:54.478" v="1455" actId="47"/>
        <pc:sldMkLst>
          <pc:docMk/>
          <pc:sldMk cId="630202654" sldId="37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0.745" v="1451" actId="47"/>
        <pc:sldMkLst>
          <pc:docMk/>
          <pc:sldMk cId="892937530" sldId="372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2.948" v="1452" actId="47"/>
        <pc:sldMkLst>
          <pc:docMk/>
          <pc:sldMk cId="1535572303" sldId="373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0.465" v="1457" actId="47"/>
        <pc:sldMkLst>
          <pc:docMk/>
          <pc:sldMk cId="768188471" sldId="374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20.491" v="1461" actId="47"/>
        <pc:sldMkLst>
          <pc:docMk/>
          <pc:sldMk cId="3022261134" sldId="37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6.097" v="1459" actId="47"/>
        <pc:sldMkLst>
          <pc:docMk/>
          <pc:sldMk cId="3782727550" sldId="37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8.032" v="1460" actId="47"/>
        <pc:sldMkLst>
          <pc:docMk/>
          <pc:sldMk cId="1366707942" sldId="377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4:32.998" v="1671" actId="5793"/>
        <pc:sldMkLst>
          <pc:docMk/>
          <pc:sldMk cId="1575332378" sldId="378"/>
        </pc:sldMkLst>
      </pc:sldChg>
      <pc:sldChg chg="addSp modSp new mod">
        <pc:chgData name="Dasanayake Mudiyanselage Gehan Kavinda Dasanayake" userId="69ce212a-9b5f-4da4-98bd-f6d933cc1f8f" providerId="ADAL" clId="{1AF03ED8-5237-483B-AD26-4C1393D57A6C}" dt="2025-06-30T16:13:39.042" v="1636" actId="20577"/>
        <pc:sldMkLst>
          <pc:docMk/>
          <pc:sldMk cId="553291502" sldId="379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4:39.666" v="1694" actId="20577"/>
        <pc:sldMkLst>
          <pc:docMk/>
          <pc:sldMk cId="1749538849" sldId="380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5:24:58.063" v="1185" actId="47"/>
        <pc:sldMkLst>
          <pc:docMk/>
          <pc:sldMk cId="1460448662" sldId="381"/>
        </pc:sldMkLst>
      </pc:sldChg>
      <pc:sldChg chg="modSp new del mod">
        <pc:chgData name="Dasanayake Mudiyanselage Gehan Kavinda Dasanayake" userId="69ce212a-9b5f-4da4-98bd-f6d933cc1f8f" providerId="ADAL" clId="{1AF03ED8-5237-483B-AD26-4C1393D57A6C}" dt="2025-06-30T15:59:51.685" v="1556" actId="680"/>
        <pc:sldMkLst>
          <pc:docMk/>
          <pc:sldMk cId="2401984340" sldId="381"/>
        </pc:sldMkLst>
      </pc:sldChg>
      <pc:sldChg chg="addSp delSp modSp new add del mod ord">
        <pc:chgData name="Dasanayake Mudiyanselage Gehan Kavinda Dasanayake" userId="69ce212a-9b5f-4da4-98bd-f6d933cc1f8f" providerId="ADAL" clId="{1AF03ED8-5237-483B-AD26-4C1393D57A6C}" dt="2025-06-30T16:15:51.011" v="1644"/>
        <pc:sldMkLst>
          <pc:docMk/>
          <pc:sldMk cId="4025774735" sldId="381"/>
        </pc:sldMkLst>
      </pc:sldChg>
      <pc:sldChg chg="modSp new mod">
        <pc:chgData name="Dasanayake Mudiyanselage Gehan Kavinda Dasanayake" userId="69ce212a-9b5f-4da4-98bd-f6d933cc1f8f" providerId="ADAL" clId="{1AF03ED8-5237-483B-AD26-4C1393D57A6C}" dt="2025-06-30T16:02:39.918" v="1606"/>
        <pc:sldMkLst>
          <pc:docMk/>
          <pc:sldMk cId="262073165" sldId="382"/>
        </pc:sldMkLst>
      </pc:sldChg>
      <pc:sldChg chg="addSp modSp new mod">
        <pc:chgData name="Dasanayake Mudiyanselage Gehan Kavinda Dasanayake" userId="69ce212a-9b5f-4da4-98bd-f6d933cc1f8f" providerId="ADAL" clId="{1AF03ED8-5237-483B-AD26-4C1393D57A6C}" dt="2025-06-30T16:11:03.258" v="1633" actId="1076"/>
        <pc:sldMkLst>
          <pc:docMk/>
          <pc:sldMk cId="2910219850" sldId="383"/>
        </pc:sldMkLst>
      </pc:sldChg>
      <pc:sldMasterChg chg="modSp mod">
        <pc:chgData name="Dasanayake Mudiyanselage Gehan Kavinda Dasanayake" userId="69ce212a-9b5f-4da4-98bd-f6d933cc1f8f" providerId="ADAL" clId="{1AF03ED8-5237-483B-AD26-4C1393D57A6C}" dt="2025-06-30T12:26:56.973" v="173" actId="1076"/>
        <pc:sldMasterMkLst>
          <pc:docMk/>
          <pc:sldMasterMk cId="0" sldId="2147483648"/>
        </pc:sldMasterMkLst>
      </pc:sldMasterChg>
      <pc:sldMasterChg chg="modSp mod delSldLayout modSldLayout">
        <pc:chgData name="Dasanayake Mudiyanselage Gehan Kavinda Dasanayake" userId="69ce212a-9b5f-4da4-98bd-f6d933cc1f8f" providerId="ADAL" clId="{1AF03ED8-5237-483B-AD26-4C1393D57A6C}" dt="2025-06-30T12:51:09.462" v="279" actId="14100"/>
        <pc:sldMasterMkLst>
          <pc:docMk/>
          <pc:sldMasterMk cId="0" sldId="2147483654"/>
        </pc:sldMasterMkLst>
        <pc:sldLayoutChg chg="addSp modSp mod">
          <pc:chgData name="Dasanayake Mudiyanselage Gehan Kavinda Dasanayake" userId="69ce212a-9b5f-4da4-98bd-f6d933cc1f8f" providerId="ADAL" clId="{1AF03ED8-5237-483B-AD26-4C1393D57A6C}" dt="2025-06-30T12:51:09.462" v="279" actId="14100"/>
          <pc:sldLayoutMkLst>
            <pc:docMk/>
            <pc:sldMasterMk cId="0" sldId="2147483654"/>
            <pc:sldLayoutMk cId="0" sldId="2147483655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5.729" v="185"/>
          <pc:sldLayoutMkLst>
            <pc:docMk/>
            <pc:sldMasterMk cId="0" sldId="2147483654"/>
            <pc:sldLayoutMk cId="0" sldId="2147483658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7.058" v="186"/>
          <pc:sldLayoutMkLst>
            <pc:docMk/>
            <pc:sldMasterMk cId="0" sldId="2147483654"/>
            <pc:sldLayoutMk cId="0" sldId="2147483659"/>
          </pc:sldLayoutMkLst>
        </pc:sldLayoutChg>
        <pc:sldLayoutChg chg="addSp modSp del">
          <pc:chgData name="Dasanayake Mudiyanselage Gehan Kavinda Dasanayake" userId="69ce212a-9b5f-4da4-98bd-f6d933cc1f8f" providerId="ADAL" clId="{1AF03ED8-5237-483B-AD26-4C1393D57A6C}" dt="2025-06-30T12:45:39.541" v="204" actId="47"/>
          <pc:sldLayoutMkLst>
            <pc:docMk/>
            <pc:sldMasterMk cId="0" sldId="2147483654"/>
            <pc:sldLayoutMk cId="0" sldId="2147483660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8.955" v="188"/>
          <pc:sldLayoutMkLst>
            <pc:docMk/>
            <pc:sldMasterMk cId="0" sldId="2147483654"/>
            <pc:sldLayoutMk cId="0" sldId="2147483662"/>
          </pc:sldLayoutMkLst>
        </pc:sldLayoutChg>
      </pc:sldMasterChg>
    </pc:docChg>
  </pc:docChgLst>
  <pc:docChgLst>
    <pc:chgData name="Dasanayake Mudiyanselage Gehan Kavinda Dasanayake" userId="69ce212a-9b5f-4da4-98bd-f6d933cc1f8f" providerId="ADAL" clId="{3F177F90-E576-4641-942E-0A87875797EC}"/>
    <pc:docChg chg="modSld">
      <pc:chgData name="Dasanayake Mudiyanselage Gehan Kavinda Dasanayake" userId="69ce212a-9b5f-4da4-98bd-f6d933cc1f8f" providerId="ADAL" clId="{3F177F90-E576-4641-942E-0A87875797EC}" dt="2025-09-08T10:57:23.942" v="109" actId="114"/>
      <pc:docMkLst>
        <pc:docMk/>
      </pc:docMkLst>
      <pc:sldChg chg="modSp mod">
        <pc:chgData name="Dasanayake Mudiyanselage Gehan Kavinda Dasanayake" userId="69ce212a-9b5f-4da4-98bd-f6d933cc1f8f" providerId="ADAL" clId="{3F177F90-E576-4641-942E-0A87875797EC}" dt="2025-09-08T10:53:11.748" v="43" actId="114"/>
        <pc:sldMkLst>
          <pc:docMk/>
          <pc:sldMk cId="1811221939" sldId="389"/>
        </pc:sldMkLst>
        <pc:spChg chg="mod">
          <ac:chgData name="Dasanayake Mudiyanselage Gehan Kavinda Dasanayake" userId="69ce212a-9b5f-4da4-98bd-f6d933cc1f8f" providerId="ADAL" clId="{3F177F90-E576-4641-942E-0A87875797EC}" dt="2025-09-08T10:52:58.427" v="40" actId="114"/>
          <ac:spMkLst>
            <pc:docMk/>
            <pc:sldMk cId="1811221939" sldId="389"/>
            <ac:spMk id="5" creationId="{283FD68A-60E1-00A0-B46C-339271A03265}"/>
          </ac:spMkLst>
        </pc:spChg>
      </pc:sldChg>
      <pc:sldChg chg="modSp mod">
        <pc:chgData name="Dasanayake Mudiyanselage Gehan Kavinda Dasanayake" userId="69ce212a-9b5f-4da4-98bd-f6d933cc1f8f" providerId="ADAL" clId="{3F177F90-E576-4641-942E-0A87875797EC}" dt="2025-09-08T10:56:58.399" v="104" actId="114"/>
        <pc:sldMkLst>
          <pc:docMk/>
          <pc:sldMk cId="1372766663" sldId="390"/>
        </pc:sldMkLst>
        <pc:spChg chg="mod">
          <ac:chgData name="Dasanayake Mudiyanselage Gehan Kavinda Dasanayake" userId="69ce212a-9b5f-4da4-98bd-f6d933cc1f8f" providerId="ADAL" clId="{3F177F90-E576-4641-942E-0A87875797EC}" dt="2025-09-08T09:07:20.117" v="29" actId="20577"/>
          <ac:spMkLst>
            <pc:docMk/>
            <pc:sldMk cId="1372766663" sldId="390"/>
            <ac:spMk id="6" creationId="{82781F65-C2B6-187E-9FAB-860BF5B9152D}"/>
          </ac:spMkLst>
        </pc:spChg>
        <pc:spChg chg="mod">
          <ac:chgData name="Dasanayake Mudiyanselage Gehan Kavinda Dasanayake" userId="69ce212a-9b5f-4da4-98bd-f6d933cc1f8f" providerId="ADAL" clId="{3F177F90-E576-4641-942E-0A87875797EC}" dt="2025-09-08T10:56:58.399" v="104" actId="114"/>
          <ac:spMkLst>
            <pc:docMk/>
            <pc:sldMk cId="1372766663" sldId="390"/>
            <ac:spMk id="7" creationId="{C70C4383-8711-9247-CC4D-BBED228B1796}"/>
          </ac:spMkLst>
        </pc:spChg>
      </pc:sldChg>
      <pc:sldChg chg="modSp mod">
        <pc:chgData name="Dasanayake Mudiyanselage Gehan Kavinda Dasanayake" userId="69ce212a-9b5f-4da4-98bd-f6d933cc1f8f" providerId="ADAL" clId="{3F177F90-E576-4641-942E-0A87875797EC}" dt="2025-09-08T10:57:23.942" v="109" actId="114"/>
        <pc:sldMkLst>
          <pc:docMk/>
          <pc:sldMk cId="3458720774" sldId="412"/>
        </pc:sldMkLst>
        <pc:spChg chg="mod">
          <ac:chgData name="Dasanayake Mudiyanselage Gehan Kavinda Dasanayake" userId="69ce212a-9b5f-4da4-98bd-f6d933cc1f8f" providerId="ADAL" clId="{3F177F90-E576-4641-942E-0A87875797EC}" dt="2025-09-08T10:57:23.942" v="109" actId="114"/>
          <ac:spMkLst>
            <pc:docMk/>
            <pc:sldMk cId="3458720774" sldId="412"/>
            <ac:spMk id="7" creationId="{EA821805-4EC7-FDFD-D797-8E0F851CF296}"/>
          </ac:spMkLst>
        </pc:spChg>
      </pc:sldChg>
      <pc:sldChg chg="modSp mod">
        <pc:chgData name="Dasanayake Mudiyanselage Gehan Kavinda Dasanayake" userId="69ce212a-9b5f-4da4-98bd-f6d933cc1f8f" providerId="ADAL" clId="{3F177F90-E576-4641-942E-0A87875797EC}" dt="2025-09-08T10:57:06.093" v="106" actId="114"/>
        <pc:sldMkLst>
          <pc:docMk/>
          <pc:sldMk cId="1368741181" sldId="414"/>
        </pc:sldMkLst>
        <pc:spChg chg="mod">
          <ac:chgData name="Dasanayake Mudiyanselage Gehan Kavinda Dasanayake" userId="69ce212a-9b5f-4da4-98bd-f6d933cc1f8f" providerId="ADAL" clId="{3F177F90-E576-4641-942E-0A87875797EC}" dt="2025-09-08T10:57:06.093" v="106" actId="114"/>
          <ac:spMkLst>
            <pc:docMk/>
            <pc:sldMk cId="1368741181" sldId="414"/>
            <ac:spMk id="5" creationId="{732EE03B-48FB-DE92-8A71-7218FB83DA6F}"/>
          </ac:spMkLst>
        </pc:spChg>
      </pc:sldChg>
      <pc:sldChg chg="modSp mod">
        <pc:chgData name="Dasanayake Mudiyanselage Gehan Kavinda Dasanayake" userId="69ce212a-9b5f-4da4-98bd-f6d933cc1f8f" providerId="ADAL" clId="{3F177F90-E576-4641-942E-0A87875797EC}" dt="2025-09-08T10:57:16.047" v="108" actId="114"/>
        <pc:sldMkLst>
          <pc:docMk/>
          <pc:sldMk cId="3026682529" sldId="415"/>
        </pc:sldMkLst>
        <pc:spChg chg="mod">
          <ac:chgData name="Dasanayake Mudiyanselage Gehan Kavinda Dasanayake" userId="69ce212a-9b5f-4da4-98bd-f6d933cc1f8f" providerId="ADAL" clId="{3F177F90-E576-4641-942E-0A87875797EC}" dt="2025-09-08T10:57:16.047" v="108" actId="114"/>
          <ac:spMkLst>
            <pc:docMk/>
            <pc:sldMk cId="3026682529" sldId="415"/>
            <ac:spMk id="7" creationId="{79968E81-9EC1-59F5-8436-B72CED7F26EA}"/>
          </ac:spMkLst>
        </pc:spChg>
      </pc:sldChg>
      <pc:sldChg chg="modSp">
        <pc:chgData name="Dasanayake Mudiyanselage Gehan Kavinda Dasanayake" userId="69ce212a-9b5f-4da4-98bd-f6d933cc1f8f" providerId="ADAL" clId="{3F177F90-E576-4641-942E-0A87875797EC}" dt="2025-09-08T10:55:41.712" v="85"/>
        <pc:sldMkLst>
          <pc:docMk/>
          <pc:sldMk cId="2114252350" sldId="419"/>
        </pc:sldMkLst>
        <pc:spChg chg="mod">
          <ac:chgData name="Dasanayake Mudiyanselage Gehan Kavinda Dasanayake" userId="69ce212a-9b5f-4da4-98bd-f6d933cc1f8f" providerId="ADAL" clId="{3F177F90-E576-4641-942E-0A87875797EC}" dt="2025-09-08T10:55:38.468" v="84"/>
          <ac:spMkLst>
            <pc:docMk/>
            <pc:sldMk cId="2114252350" sldId="419"/>
            <ac:spMk id="14" creationId="{BD0C5F59-16C8-0F94-C3E4-3EC74443B8B9}"/>
          </ac:spMkLst>
        </pc:spChg>
        <pc:spChg chg="mod">
          <ac:chgData name="Dasanayake Mudiyanselage Gehan Kavinda Dasanayake" userId="69ce212a-9b5f-4da4-98bd-f6d933cc1f8f" providerId="ADAL" clId="{3F177F90-E576-4641-942E-0A87875797EC}" dt="2025-09-08T10:55:41.712" v="85"/>
          <ac:spMkLst>
            <pc:docMk/>
            <pc:sldMk cId="2114252350" sldId="419"/>
            <ac:spMk id="18" creationId="{C2E08617-E487-72B2-E86E-C45A3CE3971F}"/>
          </ac:spMkLst>
        </pc:spChg>
      </pc:sldChg>
      <pc:sldChg chg="modSp mod">
        <pc:chgData name="Dasanayake Mudiyanselage Gehan Kavinda Dasanayake" userId="69ce212a-9b5f-4da4-98bd-f6d933cc1f8f" providerId="ADAL" clId="{3F177F90-E576-4641-942E-0A87875797EC}" dt="2025-09-08T10:53:58.541" v="52" actId="114"/>
        <pc:sldMkLst>
          <pc:docMk/>
          <pc:sldMk cId="2671443500" sldId="425"/>
        </pc:sldMkLst>
        <pc:spChg chg="mod">
          <ac:chgData name="Dasanayake Mudiyanselage Gehan Kavinda Dasanayake" userId="69ce212a-9b5f-4da4-98bd-f6d933cc1f8f" providerId="ADAL" clId="{3F177F90-E576-4641-942E-0A87875797EC}" dt="2025-09-08T10:53:58.541" v="52" actId="114"/>
          <ac:spMkLst>
            <pc:docMk/>
            <pc:sldMk cId="2671443500" sldId="425"/>
            <ac:spMk id="8" creationId="{C735158D-1A32-C41D-6510-A9E969FE250B}"/>
          </ac:spMkLst>
        </pc:spChg>
      </pc:sldChg>
      <pc:sldChg chg="modSp mod">
        <pc:chgData name="Dasanayake Mudiyanselage Gehan Kavinda Dasanayake" userId="69ce212a-9b5f-4da4-98bd-f6d933cc1f8f" providerId="ADAL" clId="{3F177F90-E576-4641-942E-0A87875797EC}" dt="2025-09-08T10:54:05.727" v="53" actId="114"/>
        <pc:sldMkLst>
          <pc:docMk/>
          <pc:sldMk cId="3225201522" sldId="430"/>
        </pc:sldMkLst>
        <pc:spChg chg="mod">
          <ac:chgData name="Dasanayake Mudiyanselage Gehan Kavinda Dasanayake" userId="69ce212a-9b5f-4da4-98bd-f6d933cc1f8f" providerId="ADAL" clId="{3F177F90-E576-4641-942E-0A87875797EC}" dt="2025-09-08T10:54:05.727" v="53" actId="114"/>
          <ac:spMkLst>
            <pc:docMk/>
            <pc:sldMk cId="3225201522" sldId="430"/>
            <ac:spMk id="8" creationId="{B3723B54-CF0D-31D3-FE33-3FB1B534F0D1}"/>
          </ac:spMkLst>
        </pc:spChg>
      </pc:sldChg>
      <pc:sldChg chg="modSp mod">
        <pc:chgData name="Dasanayake Mudiyanselage Gehan Kavinda Dasanayake" userId="69ce212a-9b5f-4da4-98bd-f6d933cc1f8f" providerId="ADAL" clId="{3F177F90-E576-4641-942E-0A87875797EC}" dt="2025-09-08T10:54:12.790" v="54" actId="114"/>
        <pc:sldMkLst>
          <pc:docMk/>
          <pc:sldMk cId="4028871682" sldId="431"/>
        </pc:sldMkLst>
      </pc:sldChg>
      <pc:sldChg chg="modSp mod">
        <pc:chgData name="Dasanayake Mudiyanselage Gehan Kavinda Dasanayake" userId="69ce212a-9b5f-4da4-98bd-f6d933cc1f8f" providerId="ADAL" clId="{3F177F90-E576-4641-942E-0A87875797EC}" dt="2025-09-08T10:55:22.373" v="83" actId="122"/>
        <pc:sldMkLst>
          <pc:docMk/>
          <pc:sldMk cId="2600448623" sldId="432"/>
        </pc:sldMkLst>
        <pc:spChg chg="mod">
          <ac:chgData name="Dasanayake Mudiyanselage Gehan Kavinda Dasanayake" userId="69ce212a-9b5f-4da4-98bd-f6d933cc1f8f" providerId="ADAL" clId="{3F177F90-E576-4641-942E-0A87875797EC}" dt="2025-09-08T10:54:38.264" v="65" actId="1076"/>
          <ac:spMkLst>
            <pc:docMk/>
            <pc:sldMk cId="2600448623" sldId="432"/>
            <ac:spMk id="5" creationId="{6A3ED46E-519A-182B-CEBA-B6F224D83145}"/>
          </ac:spMkLst>
        </pc:spChg>
        <pc:spChg chg="mod">
          <ac:chgData name="Dasanayake Mudiyanselage Gehan Kavinda Dasanayake" userId="69ce212a-9b5f-4da4-98bd-f6d933cc1f8f" providerId="ADAL" clId="{3F177F90-E576-4641-942E-0A87875797EC}" dt="2025-09-08T10:55:22.373" v="83" actId="122"/>
          <ac:spMkLst>
            <pc:docMk/>
            <pc:sldMk cId="2600448623" sldId="432"/>
            <ac:spMk id="7" creationId="{B8F41977-258C-5B88-7EBD-153F6A5BE4ED}"/>
          </ac:spMkLst>
        </pc:spChg>
        <pc:spChg chg="mod">
          <ac:chgData name="Dasanayake Mudiyanselage Gehan Kavinda Dasanayake" userId="69ce212a-9b5f-4da4-98bd-f6d933cc1f8f" providerId="ADAL" clId="{3F177F90-E576-4641-942E-0A87875797EC}" dt="2025-09-08T10:55:02.407" v="74" actId="404"/>
          <ac:spMkLst>
            <pc:docMk/>
            <pc:sldMk cId="2600448623" sldId="432"/>
            <ac:spMk id="13" creationId="{65C4D059-FB50-1857-8AAD-34E38A444FC1}"/>
          </ac:spMkLst>
        </pc:spChg>
      </pc:sldChg>
      <pc:sldChg chg="modSp mod">
        <pc:chgData name="Dasanayake Mudiyanselage Gehan Kavinda Dasanayake" userId="69ce212a-9b5f-4da4-98bd-f6d933cc1f8f" providerId="ADAL" clId="{3F177F90-E576-4641-942E-0A87875797EC}" dt="2025-09-08T10:56:52.132" v="102" actId="114"/>
        <pc:sldMkLst>
          <pc:docMk/>
          <pc:sldMk cId="3798260049" sldId="433"/>
        </pc:sldMkLst>
        <pc:spChg chg="mod">
          <ac:chgData name="Dasanayake Mudiyanselage Gehan Kavinda Dasanayake" userId="69ce212a-9b5f-4da4-98bd-f6d933cc1f8f" providerId="ADAL" clId="{3F177F90-E576-4641-942E-0A87875797EC}" dt="2025-09-08T10:56:52.132" v="102" actId="114"/>
          <ac:spMkLst>
            <pc:docMk/>
            <pc:sldMk cId="3798260049" sldId="433"/>
            <ac:spMk id="8" creationId="{3FE39ACE-3E14-698E-0529-5FD09465AE51}"/>
          </ac:spMkLst>
        </pc:spChg>
      </pc:sldChg>
      <pc:sldChg chg="modSp mod">
        <pc:chgData name="Dasanayake Mudiyanselage Gehan Kavinda Dasanayake" userId="69ce212a-9b5f-4da4-98bd-f6d933cc1f8f" providerId="ADAL" clId="{3F177F90-E576-4641-942E-0A87875797EC}" dt="2025-09-08T10:53:28.159" v="51" actId="114"/>
        <pc:sldMkLst>
          <pc:docMk/>
          <pc:sldMk cId="2032680650" sldId="435"/>
        </pc:sldMkLst>
        <pc:spChg chg="mod">
          <ac:chgData name="Dasanayake Mudiyanselage Gehan Kavinda Dasanayake" userId="69ce212a-9b5f-4da4-98bd-f6d933cc1f8f" providerId="ADAL" clId="{3F177F90-E576-4641-942E-0A87875797EC}" dt="2025-09-08T10:53:28.159" v="51" actId="114"/>
          <ac:spMkLst>
            <pc:docMk/>
            <pc:sldMk cId="2032680650" sldId="435"/>
            <ac:spMk id="9" creationId="{E3294E9C-F77C-F583-E253-2C3F1752AF65}"/>
          </ac:spMkLst>
        </pc:spChg>
        <pc:spChg chg="mod">
          <ac:chgData name="Dasanayake Mudiyanselage Gehan Kavinda Dasanayake" userId="69ce212a-9b5f-4da4-98bd-f6d933cc1f8f" providerId="ADAL" clId="{3F177F90-E576-4641-942E-0A87875797EC}" dt="2025-09-08T10:53:21.308" v="46" actId="114"/>
          <ac:spMkLst>
            <pc:docMk/>
            <pc:sldMk cId="2032680650" sldId="435"/>
            <ac:spMk id="10" creationId="{F839BCCC-FC0E-3C14-E809-7C49D0869B2A}"/>
          </ac:spMkLst>
        </pc:spChg>
      </pc:sldChg>
    </pc:docChg>
  </pc:docChgLst>
  <pc:docChgLst>
    <pc:chgData name="Dasanayake Mudiyanselage Gehan Kavinda Dasanayake (Stud.)" userId="69ce212a-9b5f-4da4-98bd-f6d933cc1f8f" providerId="ADAL" clId="{BC410251-5928-4BAE-B7AC-7D8E20F46018}"/>
    <pc:docChg chg="undo custSel addSld modSld sldOrd">
      <pc:chgData name="Dasanayake Mudiyanselage Gehan Kavinda Dasanayake (Stud.)" userId="69ce212a-9b5f-4da4-98bd-f6d933cc1f8f" providerId="ADAL" clId="{BC410251-5928-4BAE-B7AC-7D8E20F46018}" dt="2025-07-16T08:48:21.279" v="338" actId="20577"/>
      <pc:docMkLst>
        <pc:docMk/>
      </pc:docMkLst>
      <pc:sldChg chg="modSp mod">
        <pc:chgData name="Dasanayake Mudiyanselage Gehan Kavinda Dasanayake (Stud.)" userId="69ce212a-9b5f-4da4-98bd-f6d933cc1f8f" providerId="ADAL" clId="{BC410251-5928-4BAE-B7AC-7D8E20F46018}" dt="2025-07-16T08:20:57.317" v="202" actId="6549"/>
        <pc:sldMkLst>
          <pc:docMk/>
          <pc:sldMk cId="2609274606" sldId="349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21:25.427" v="204" actId="114"/>
        <pc:sldMkLst>
          <pc:docMk/>
          <pc:sldMk cId="1693913059" sldId="353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5T20:32:42.292" v="3" actId="404"/>
        <pc:sldMkLst>
          <pc:docMk/>
          <pc:sldMk cId="3726280386" sldId="354"/>
        </pc:sldMkLst>
      </pc:sldChg>
      <pc:sldChg chg="ord">
        <pc:chgData name="Dasanayake Mudiyanselage Gehan Kavinda Dasanayake (Stud.)" userId="69ce212a-9b5f-4da4-98bd-f6d933cc1f8f" providerId="ADAL" clId="{BC410251-5928-4BAE-B7AC-7D8E20F46018}" dt="2025-07-15T21:25:19.738" v="79"/>
        <pc:sldMkLst>
          <pc:docMk/>
          <pc:sldMk cId="89719533" sldId="360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01:43.071" v="148" actId="20577"/>
        <pc:sldMkLst>
          <pc:docMk/>
          <pc:sldMk cId="3581416447" sldId="361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8:35.109" v="103" actId="20577"/>
        <pc:sldMkLst>
          <pc:docMk/>
          <pc:sldMk cId="2435489040" sldId="365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7:25.741" v="91" actId="1076"/>
        <pc:sldMkLst>
          <pc:docMk/>
          <pc:sldMk cId="948977967" sldId="366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9:32.417" v="142" actId="20577"/>
        <pc:sldMkLst>
          <pc:docMk/>
          <pc:sldMk cId="1749538849" sldId="380"/>
        </pc:sldMkLst>
      </pc:sldChg>
      <pc:sldChg chg="addSp delSp modSp add mod ord modNotesTx">
        <pc:chgData name="Dasanayake Mudiyanselage Gehan Kavinda Dasanayake (Stud.)" userId="69ce212a-9b5f-4da4-98bd-f6d933cc1f8f" providerId="ADAL" clId="{BC410251-5928-4BAE-B7AC-7D8E20F46018}" dt="2025-07-16T08:48:06.241" v="314" actId="20577"/>
        <pc:sldMkLst>
          <pc:docMk/>
          <pc:sldMk cId="2363327279" sldId="384"/>
        </pc:sldMkLst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8:21.279" v="338" actId="20577"/>
        <pc:sldMkLst>
          <pc:docMk/>
          <pc:sldMk cId="4283276084" sldId="385"/>
        </pc:sldMkLst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7:44.321" v="276" actId="20577"/>
        <pc:sldMkLst>
          <pc:docMk/>
          <pc:sldMk cId="3027352371" sldId="386"/>
        </pc:sldMkLst>
      </pc:sldChg>
      <pc:sldChg chg="modSp add mod modNotesTx">
        <pc:chgData name="Dasanayake Mudiyanselage Gehan Kavinda Dasanayake (Stud.)" userId="69ce212a-9b5f-4da4-98bd-f6d933cc1f8f" providerId="ADAL" clId="{BC410251-5928-4BAE-B7AC-7D8E20F46018}" dt="2025-07-16T08:47:55.034" v="292" actId="20577"/>
        <pc:sldMkLst>
          <pc:docMk/>
          <pc:sldMk cId="2906093271" sldId="3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534912-0C6F-4200-57DE-650CC71908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AFEC3-33DA-925D-2952-7072A39E8A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B347A-A44D-46DB-BBED-B0149C32EEA2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EF204-22A5-B979-B139-762E92120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BD46C-666D-15E8-AEF1-0101DEB97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D8D5F-3389-45A8-9F1E-7DAAA2C1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68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6DD6E-2572-5B11-4D2B-85D629C95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6EC3E-E773-80CB-E376-938C8F987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CC7470-DCDA-6EA4-D4FD-DCF66F193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practical applications: Reduce, Reuse, Repair, Redesign, Recycle.</a:t>
            </a:r>
          </a:p>
          <a:p>
            <a:r>
              <a:rPr lang="en-US" dirty="0"/>
              <a:t>Give examples from daily life (bottle as planter, repairing ties, recycling caps).</a:t>
            </a:r>
          </a:p>
          <a:p>
            <a:r>
              <a:rPr lang="en-US" dirty="0"/>
              <a:t>Ask groups to brainstorm more examples.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2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B2DE1-0F4F-F97E-704E-FA3817EB6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506BAE-F5D7-F877-A781-B0710E24F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103FD9-CB7E-7B58-BBCB-D1F5B43BC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LCA: assessing environmental impact across a product’s life cycle.</a:t>
            </a:r>
          </a:p>
          <a:p>
            <a:r>
              <a:rPr lang="en-US" dirty="0"/>
              <a:t>Explain its importance in design decision-making.</a:t>
            </a:r>
          </a:p>
          <a:p>
            <a:r>
              <a:rPr lang="en-US" dirty="0"/>
              <a:t>Connect to the plastic bottle case study.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10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0BCB-CA60-CF14-63A1-4734A9329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062E46-84EB-9BDF-E8FB-15AE548B1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E7AB0D-AFE5-E49C-C2F4-0AE9F2D90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video by saying something like: “Now let’s see an inspiring real-world example of how plastic trash becomes a building block.”</a:t>
            </a:r>
          </a:p>
          <a:p>
            <a:r>
              <a:rPr lang="en-US" dirty="0"/>
              <a:t>Before playing ask students to watch for process steps (collection, cleaning, mixing, compression)</a:t>
            </a:r>
          </a:p>
          <a:p>
            <a:r>
              <a:rPr lang="en-US" dirty="0"/>
              <a:t>After the video: lead the discussion using the prompts above</a:t>
            </a:r>
          </a:p>
          <a:p>
            <a:r>
              <a:rPr lang="en-US" dirty="0"/>
              <a:t>Connect it back to your themes of </a:t>
            </a:r>
            <a:r>
              <a:rPr lang="en-US" b="1" dirty="0"/>
              <a:t>circular economy</a:t>
            </a:r>
            <a:r>
              <a:rPr lang="en-US" dirty="0"/>
              <a:t>, </a:t>
            </a:r>
            <a:r>
              <a:rPr lang="en-US" b="1" dirty="0"/>
              <a:t>design for reuse</a:t>
            </a:r>
            <a:r>
              <a:rPr lang="en-US" dirty="0"/>
              <a:t>, and </a:t>
            </a:r>
            <a:r>
              <a:rPr lang="en-US" b="1" dirty="0"/>
              <a:t>sustainable construction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41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D7DBF-A2A3-7EF8-FB4D-A3765598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F3DE2-8C55-B3AE-C5ED-38D0CD64F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76C33-2945-E381-0656-D4821758B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LCA helps us measure the environmental impact of a product from creation to disposal.</a:t>
            </a:r>
          </a:p>
          <a:p>
            <a:r>
              <a:rPr lang="en-US" b="0" dirty="0"/>
              <a:t>Covers five stages: raw material extraction, manufacturing, transport, use, and disposal/recycling.</a:t>
            </a:r>
          </a:p>
          <a:p>
            <a:r>
              <a:rPr lang="en-US" b="0" dirty="0"/>
              <a:t>The aim is to identify where impacts occur and find ways to make products more sustainable.</a:t>
            </a:r>
          </a:p>
          <a:p>
            <a:r>
              <a:rPr lang="en-US" b="0" dirty="0"/>
              <a:t>Highlight the circular diagram — it shows that materials can be reused instead of wasted.</a:t>
            </a:r>
          </a:p>
        </p:txBody>
      </p:sp>
    </p:spTree>
    <p:extLst>
      <p:ext uri="{BB962C8B-B14F-4D97-AF65-F5344CB8AC3E}">
        <p14:creationId xmlns:p14="http://schemas.microsoft.com/office/powerpoint/2010/main" val="3822680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A1456-51FC-DB5C-1395-07AA0899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C7E88-AB0B-B834-103B-DF05DD75B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A1EB7-4DBF-C474-5F09-6B1FA7217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LCA helps identify hotspots (e.g., high energy use, CO₂).</a:t>
            </a:r>
          </a:p>
          <a:p>
            <a:r>
              <a:rPr lang="en-US" dirty="0"/>
              <a:t>Supports better design choices and sustainability strategies.</a:t>
            </a:r>
          </a:p>
          <a:p>
            <a:r>
              <a:rPr lang="en-US" dirty="0"/>
              <a:t>Mention: “It’s like tracing the footprint of a product.”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0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73F0-223D-08FF-20FB-FB4075A1F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81208-82DF-9B9F-112A-DC9694162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B84EB-44C3-5E11-1B7F-E8BAFD165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Explain that this stage begins with collecting post-consumer plastic waste from households, roadsides, or landfills.</a:t>
            </a:r>
          </a:p>
          <a:p>
            <a:r>
              <a:rPr lang="en-US" b="0" dirty="0"/>
              <a:t>Emphasize that the key benefit here is diverting plastic from waste streams before it reaches oceans or dumps.</a:t>
            </a:r>
          </a:p>
          <a:p>
            <a:r>
              <a:rPr lang="en-US" b="0" dirty="0"/>
              <a:t>You can mention the image: “This landfill shows how much raw material potential we’re wasting daily.”</a:t>
            </a:r>
          </a:p>
          <a:p>
            <a:r>
              <a:rPr lang="en-US" b="0" dirty="0"/>
              <a:t>Environmental focus: point out how this process reduces dependence on virgin petroleum-based plastics, directly saving natural resources.</a:t>
            </a:r>
          </a:p>
          <a:p>
            <a:r>
              <a:rPr lang="en-US" b="0" dirty="0"/>
              <a:t>Transition idea: “Once the waste is sorted and cleaned, it becomes the foundation for new building materials.”</a:t>
            </a:r>
          </a:p>
        </p:txBody>
      </p:sp>
    </p:spTree>
    <p:extLst>
      <p:ext uri="{BB962C8B-B14F-4D97-AF65-F5344CB8AC3E}">
        <p14:creationId xmlns:p14="http://schemas.microsoft.com/office/powerpoint/2010/main" val="896573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FE1E4-E4C8-3253-9570-AE7E7F3D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87EFC-3862-F135-AF72-A51764F5E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687A9-690B-2E62-0720-E530AA5F6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Describe how shredded plastic is mixed with sand or clay and compressed under heat to form bricks.</a:t>
            </a:r>
          </a:p>
          <a:p>
            <a:r>
              <a:rPr lang="en-US" b="0" dirty="0"/>
              <a:t>Highlight that no cement is required, making it a low-carbon alternative.</a:t>
            </a:r>
          </a:p>
          <a:p>
            <a:r>
              <a:rPr lang="en-US" b="0" dirty="0"/>
              <a:t>Mention that small-scale setups can even operate with local equipment or manually powered presses.</a:t>
            </a:r>
          </a:p>
          <a:p>
            <a:r>
              <a:rPr lang="en-US" b="0" dirty="0"/>
              <a:t>Environmental focus: lower CO₂ emissions and less dust pollution compared to traditional brick kilns.</a:t>
            </a:r>
          </a:p>
        </p:txBody>
      </p:sp>
    </p:spTree>
    <p:extLst>
      <p:ext uri="{BB962C8B-B14F-4D97-AF65-F5344CB8AC3E}">
        <p14:creationId xmlns:p14="http://schemas.microsoft.com/office/powerpoint/2010/main" val="1736331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15322-55DE-0610-BE2F-9FE5CD790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93658-5751-3E0D-A59D-C1F256280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3B580-3E40-D880-29F6-153165263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Explain that once manufactured, bricks are transported to local construction sites or sold to builders.</a:t>
            </a:r>
          </a:p>
          <a:p>
            <a:r>
              <a:rPr lang="en-US" b="0" dirty="0"/>
              <a:t>Stress that plastic bricks are lighter than clay or concrete, leading to lower fuel use and easier handling.</a:t>
            </a:r>
          </a:p>
          <a:p>
            <a:r>
              <a:rPr lang="en-US" b="0" dirty="0"/>
              <a:t>Environmental focus: highlight that transport emissions are reduced but still present — encouraging localized production as a sustainability strategy.</a:t>
            </a:r>
          </a:p>
          <a:p>
            <a:r>
              <a:rPr lang="en-US" b="0" dirty="0"/>
              <a:t>You can connect this to circular economy thinking: “Keeping production close to use reduces both costs and carbon footprint.”</a:t>
            </a:r>
          </a:p>
        </p:txBody>
      </p:sp>
    </p:spTree>
    <p:extLst>
      <p:ext uri="{BB962C8B-B14F-4D97-AF65-F5344CB8AC3E}">
        <p14:creationId xmlns:p14="http://schemas.microsoft.com/office/powerpoint/2010/main" val="2121473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93647-3B15-0ACF-DA1C-6F0EFC26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A6D22-28C5-5F97-7F03-6395808AA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95381-62FB-B91B-DC95-F31DFAF90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Point out that these bricks are strong, waterproof, and termite-resistant, making them ideal for walls, pavements, or shelters.</a:t>
            </a:r>
          </a:p>
          <a:p>
            <a:r>
              <a:rPr lang="en-US" b="0" dirty="0"/>
              <a:t>Explain that they also provide good insulation and require minimal maintenance.</a:t>
            </a:r>
          </a:p>
          <a:p>
            <a:r>
              <a:rPr lang="en-US" b="0" dirty="0"/>
              <a:t>Environmental focus: since they last long, they delay waste generation and reduce replacement cycles.</a:t>
            </a:r>
          </a:p>
        </p:txBody>
      </p:sp>
    </p:spTree>
    <p:extLst>
      <p:ext uri="{BB962C8B-B14F-4D97-AF65-F5344CB8AC3E}">
        <p14:creationId xmlns:p14="http://schemas.microsoft.com/office/powerpoint/2010/main" val="4120416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EAB87-CCEA-93C6-334F-F9FC0CEFD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93079D-5FB5-8C47-4147-5780F471D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93439-8672-0A3C-1B4C-D3E5882EA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Conclude by explaining that at the end of their life, plastic bricks can be reused in new constructions or crushed into road base material.</a:t>
            </a:r>
          </a:p>
          <a:p>
            <a:r>
              <a:rPr lang="en-US" b="0" dirty="0"/>
              <a:t>Highlight that although they’re durable, recycling after mixing with sand can be difficult.</a:t>
            </a:r>
          </a:p>
          <a:p>
            <a:r>
              <a:rPr lang="en-US" b="0" dirty="0"/>
              <a:t>Environmental focus: still, reusing bricks greatly extends their lifecycle and helps reduce landfill waste.</a:t>
            </a:r>
          </a:p>
          <a:p>
            <a:r>
              <a:rPr lang="en-US" b="0" dirty="0"/>
              <a:t>Wrap up by connecting back to the Circular Economy concept: “By turning plastic waste into a long-lasting building material, we keep resources circulating and waste minimized.”</a:t>
            </a:r>
          </a:p>
        </p:txBody>
      </p:sp>
    </p:spTree>
    <p:extLst>
      <p:ext uri="{BB962C8B-B14F-4D97-AF65-F5344CB8AC3E}">
        <p14:creationId xmlns:p14="http://schemas.microsoft.com/office/powerpoint/2010/main" val="379263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Welcome participants and introduce the workshop theme.</a:t>
            </a:r>
          </a:p>
          <a:p>
            <a:r>
              <a:rPr lang="en-US" dirty="0"/>
              <a:t>Emphasize the focus: Circular Economy (CE), Life Cycle Assessment (LCA), and upcycling plastic waste.</a:t>
            </a:r>
          </a:p>
          <a:p>
            <a:r>
              <a:rPr lang="en-US" dirty="0"/>
              <a:t>Mention the interactive, hands-on nature of the session.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685E2-8E32-4FEF-45C6-7DFECF13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58D22-6FC7-A987-63A3-147E7723F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41AFF-29E3-E2FB-83D5-6C7503DA7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main activity: build something new from discarded plastics.</a:t>
            </a:r>
          </a:p>
          <a:p>
            <a:r>
              <a:rPr lang="en-US" dirty="0"/>
              <a:t>Options: planter, organizer, feeder, spinner, scoop.</a:t>
            </a:r>
          </a:p>
          <a:p>
            <a:r>
              <a:rPr lang="en-US" dirty="0"/>
              <a:t>Emphasize teamwork, creativity, and application of CE + LCA.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49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3CC71-C6DA-16D0-0FDA-F6B0E2F5B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492C0-E5E5-B848-08FD-A094B4209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357799-6493-BF94-7927-C1DA8B6174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Guide teams: Which part of the life cycle did you improve?</a:t>
            </a:r>
          </a:p>
          <a:p>
            <a:r>
              <a:rPr lang="en-US" dirty="0"/>
              <a:t>Which two problems did you help reduce (energy, pollution, water, waste)?</a:t>
            </a:r>
          </a:p>
          <a:p>
            <a:r>
              <a:rPr lang="en-US" dirty="0"/>
              <a:t>What design choice led to improvement?</a:t>
            </a:r>
          </a:p>
        </p:txBody>
      </p:sp>
    </p:spTree>
    <p:extLst>
      <p:ext uri="{BB962C8B-B14F-4D97-AF65-F5344CB8AC3E}">
        <p14:creationId xmlns:p14="http://schemas.microsoft.com/office/powerpoint/2010/main" val="2552392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2ABED-333B-5662-8E1A-0B477D2D5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126EDB-8E69-E24D-7A1F-9B040FA06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CCF830-6FEC-D178-B6C8-810B8AE23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Rs (Reuse, Repair, Redesign, Recycle, Reduce) does your product show?</a:t>
            </a:r>
          </a:p>
          <a:p>
            <a:r>
              <a:rPr lang="en-US" dirty="0"/>
              <a:t>If it breaks, how could it be fixed or reused?</a:t>
            </a:r>
          </a:p>
          <a:p>
            <a:r>
              <a:rPr lang="en-US" dirty="0"/>
              <a:t>What happens to the product at end-of-life?</a:t>
            </a:r>
          </a:p>
        </p:txBody>
      </p:sp>
    </p:spTree>
    <p:extLst>
      <p:ext uri="{BB962C8B-B14F-4D97-AF65-F5344CB8AC3E}">
        <p14:creationId xmlns:p14="http://schemas.microsoft.com/office/powerpoint/2010/main" val="1137220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DDC7-89D1-2F99-E063-1228C7207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2D0C76-880F-164B-3893-91D8FDF3B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0D69E-6D81-D46F-0F05-A512C8B78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Advise: structure presentations with CE link, LCA improvements, scraps management, and one improvement idea.</a:t>
            </a:r>
          </a:p>
          <a:p>
            <a:r>
              <a:rPr lang="en-US" dirty="0"/>
              <a:t>Encourage creativity in storytelling.</a:t>
            </a:r>
          </a:p>
        </p:txBody>
      </p:sp>
    </p:spTree>
    <p:extLst>
      <p:ext uri="{BB962C8B-B14F-4D97-AF65-F5344CB8AC3E}">
        <p14:creationId xmlns:p14="http://schemas.microsoft.com/office/powerpoint/2010/main" val="3893378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F29AC-A24C-7B4A-24F4-950F7D7BC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90F7EF-5DF0-9852-4567-06A690A94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A732C-A104-CA6F-0E47-00AADE991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award categories: Best CE Idea, Best LCA Reflection, Best Teamwork, Best Improvement Idea.</a:t>
            </a:r>
          </a:p>
          <a:p>
            <a:r>
              <a:rPr lang="en-US" dirty="0"/>
              <a:t>Motivate participants: “Everyone is an eco-designer today.”</a:t>
            </a:r>
          </a:p>
        </p:txBody>
      </p:sp>
    </p:spTree>
    <p:extLst>
      <p:ext uri="{BB962C8B-B14F-4D97-AF65-F5344CB8AC3E}">
        <p14:creationId xmlns:p14="http://schemas.microsoft.com/office/powerpoint/2010/main" val="28154326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0DD16-A451-198C-A5F3-04587A68E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67139F-8804-8958-A8F4-7AA1A8250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7BC52-6B92-5642-5FF3-E9EF776F9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floor for clarifications.</a:t>
            </a:r>
          </a:p>
          <a:p>
            <a:r>
              <a:rPr lang="en-US" dirty="0"/>
              <a:t>Encourage participants to share suggestions to improve activity or their design.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17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Conclude by reminding participants: “You are now eco-designers—keep thinking about how to design a better future for plastics and the planet.”</a:t>
            </a:r>
          </a:p>
          <a:p>
            <a:r>
              <a:rPr lang="en-US" dirty="0"/>
              <a:t>Thank everyone for participation.</a:t>
            </a:r>
          </a:p>
        </p:txBody>
      </p:sp>
    </p:spTree>
    <p:extLst>
      <p:ext uri="{BB962C8B-B14F-4D97-AF65-F5344CB8AC3E}">
        <p14:creationId xmlns:p14="http://schemas.microsoft.com/office/powerpoint/2010/main" val="337772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 key learning goals: understanding CE principles, applying LCA, turning waste into useful products, and presenting results.</a:t>
            </a:r>
          </a:p>
          <a:p>
            <a:r>
              <a:rPr lang="en-US" dirty="0"/>
              <a:t>Highlight that the workshop blends theory with practice.</a:t>
            </a:r>
          </a:p>
          <a:p>
            <a:pPr marL="158750" indent="0"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8747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B0A9A-780C-BE42-0145-C120FC66E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82AB9-EA9B-FE4A-07CE-375085124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25474-2BC7-4431-5711-10771F71C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Begin by highlighting how plastics have become integral to modern construction, not just for aesthetics but for functionality and cost-efficiency.</a:t>
            </a:r>
          </a:p>
          <a:p>
            <a:r>
              <a:rPr lang="en-US" b="0" dirty="0"/>
              <a:t>Mention examples visible in the image: pipes, water tanks, roofing sheets, insulation, and fixtures — all essential in everyday building projects.</a:t>
            </a:r>
          </a:p>
          <a:p>
            <a:r>
              <a:rPr lang="en-US" b="0" dirty="0"/>
              <a:t>Emphasize why plastics are favored:</a:t>
            </a:r>
          </a:p>
          <a:p>
            <a:pPr lvl="1"/>
            <a:r>
              <a:rPr lang="en-US" b="0" i="1" dirty="0"/>
              <a:t>Lightweight</a:t>
            </a:r>
            <a:r>
              <a:rPr lang="en-US" b="0" dirty="0"/>
              <a:t> → easier transport and installation.</a:t>
            </a:r>
          </a:p>
          <a:p>
            <a:pPr lvl="1"/>
            <a:r>
              <a:rPr lang="en-US" b="0" i="1" dirty="0"/>
              <a:t>Durable and corrosion-resistant</a:t>
            </a:r>
            <a:r>
              <a:rPr lang="en-US" b="0" dirty="0"/>
              <a:t> → especially valuable in humid or coastal regions.</a:t>
            </a:r>
          </a:p>
          <a:p>
            <a:pPr lvl="1"/>
            <a:r>
              <a:rPr lang="en-US" b="0" i="1" dirty="0"/>
              <a:t>Waterproof and low maintenance</a:t>
            </a:r>
            <a:r>
              <a:rPr lang="en-US" b="0" dirty="0"/>
              <a:t> → ideal for roofing and plumbing systems.</a:t>
            </a:r>
          </a:p>
          <a:p>
            <a:r>
              <a:rPr lang="en-US" b="0" dirty="0"/>
              <a:t>Transition to challenges: explain that while plastics extend building life, they create end-of-life problems — most are </a:t>
            </a:r>
            <a:r>
              <a:rPr lang="en-US" b="0" i="1" dirty="0"/>
              <a:t>non-biodegradable</a:t>
            </a:r>
            <a:r>
              <a:rPr lang="en-US" b="0" dirty="0"/>
              <a:t> and </a:t>
            </a:r>
            <a:r>
              <a:rPr lang="en-US" b="0" i="1" dirty="0"/>
              <a:t>hard to recycle</a:t>
            </a:r>
            <a:r>
              <a:rPr lang="en-US" b="0" dirty="0"/>
              <a:t> due to mixed additives and coatings.</a:t>
            </a:r>
          </a:p>
        </p:txBody>
      </p:sp>
    </p:spTree>
    <p:extLst>
      <p:ext uri="{BB962C8B-B14F-4D97-AF65-F5344CB8AC3E}">
        <p14:creationId xmlns:p14="http://schemas.microsoft.com/office/powerpoint/2010/main" val="2391602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7DE89-40EC-84D3-6A7F-EE31DA8FC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C5BB40-FC19-775C-9CC2-B0A6B8C4C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E3EB1-D742-302A-13A7-B22700E3E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Engage participants with interactive myths vs facts.</a:t>
            </a:r>
          </a:p>
          <a:p>
            <a:r>
              <a:rPr lang="en-US" dirty="0"/>
              <a:t>Clarify answers: only 9% of plastic is recycled; clean items recycle better; plastic does NOT break down quickly in nature.</a:t>
            </a:r>
          </a:p>
          <a:p>
            <a:r>
              <a:rPr lang="en-US" dirty="0"/>
              <a:t>Encourage participants to guess before revealing answers.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8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05DC1-87AD-0485-82D0-CA5C08FD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F38AD2-2B94-39D3-90C9-308FD12CC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F0B43-F21E-2262-5F57-5B6ED7286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problems: single-use nature, persistence in the environment, microplastics harming wildlife, litter issues.</a:t>
            </a:r>
          </a:p>
          <a:p>
            <a:r>
              <a:rPr lang="en-US" dirty="0"/>
              <a:t>Ask participants if they’ve seen local examples (beach litter, clogged drains).</a:t>
            </a:r>
          </a:p>
        </p:txBody>
      </p:sp>
    </p:spTree>
    <p:extLst>
      <p:ext uri="{BB962C8B-B14F-4D97-AF65-F5344CB8AC3E}">
        <p14:creationId xmlns:p14="http://schemas.microsoft.com/office/powerpoint/2010/main" val="1274982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CE is about keeping products, materials, and resources in use for as long as possible.</a:t>
            </a:r>
          </a:p>
          <a:p>
            <a:r>
              <a:rPr lang="en-US" i="0" dirty="0"/>
              <a:t>Instead of throwing things away, we reuse, repair, refurbish, and recycle.</a:t>
            </a:r>
          </a:p>
          <a:p>
            <a:r>
              <a:rPr lang="en-US" i="0" dirty="0"/>
              <a:t>We’ll watch a short video: pay attention to how the “linear” system wastes resources compared to the “circular” system.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After the video, I’ll ask you: how did they show the difference visually?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0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29A8C-3704-F6A8-A939-3A8939C3C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B84BB-EB97-6131-57F8-044F4B321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43A11-FA80-BF3C-C8B7-BFE126201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linear economy, it’s “take, make, dispose.”</a:t>
            </a:r>
          </a:p>
          <a:p>
            <a:r>
              <a:rPr lang="en-US" dirty="0"/>
              <a:t>In a circular economy, it’s “make, use, reuse, recycle”—closing the loop so nothing is wasted.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72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55BDF-0F79-D23E-7F14-2D37D8AE5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C854B-C1C2-FEEF-43B4-9102117311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DFB1F-E74C-6D8C-F73D-901C6AB9F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Cover three pillars:</a:t>
            </a:r>
          </a:p>
          <a:p>
            <a:r>
              <a:rPr lang="en-US" dirty="0"/>
              <a:t>Environmental: reduce waste/pollution.</a:t>
            </a:r>
          </a:p>
          <a:p>
            <a:r>
              <a:rPr lang="en-US" dirty="0"/>
              <a:t>Economic: cut costs, drive innovation, create jobs.</a:t>
            </a:r>
          </a:p>
          <a:p>
            <a:r>
              <a:rPr lang="en-US" dirty="0"/>
              <a:t>Social: enable sustainable lifestyles.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Stress relevance to their future.</a:t>
            </a:r>
          </a:p>
        </p:txBody>
      </p:sp>
    </p:spTree>
    <p:extLst>
      <p:ext uri="{BB962C8B-B14F-4D97-AF65-F5344CB8AC3E}">
        <p14:creationId xmlns:p14="http://schemas.microsoft.com/office/powerpoint/2010/main" val="23462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ctrTitle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48000" y="1089891"/>
            <a:ext cx="10980000" cy="427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648000" y="234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CA284-3929-45E0-AFDB-26CB61B21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183" y="5520403"/>
            <a:ext cx="461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5"/>
          <p:cNvSpPr/>
          <p:nvPr/>
        </p:nvSpPr>
        <p:spPr>
          <a:xfrm rot="5400000">
            <a:off x="-1" y="-1"/>
            <a:ext cx="2188723" cy="2188723"/>
          </a:xfrm>
          <a:prstGeom prst="rtTriangle">
            <a:avLst/>
          </a:prstGeom>
          <a:solidFill>
            <a:srgbClr val="6CC6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5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10;p5"/>
          <p:cNvCxnSpPr/>
          <p:nvPr/>
        </p:nvCxnSpPr>
        <p:spPr>
          <a:xfrm>
            <a:off x="629712" y="5584723"/>
            <a:ext cx="1099828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1;p5"/>
          <p:cNvSpPr txBox="1"/>
          <p:nvPr/>
        </p:nvSpPr>
        <p:spPr>
          <a:xfrm>
            <a:off x="555115" y="549367"/>
            <a:ext cx="70713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8"/>
          <p:cNvSpPr/>
          <p:nvPr/>
        </p:nvSpPr>
        <p:spPr>
          <a:xfrm>
            <a:off x="0" y="5904000"/>
            <a:ext cx="12192000" cy="954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0667" y="6048000"/>
            <a:ext cx="2227333" cy="66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555116" y="6002280"/>
            <a:ext cx="54711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 | 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0B371-2C74-374A-285F-8BB04336F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3309" y="5538875"/>
            <a:ext cx="37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DA45A-2655-DAFD-C074-EEF26ABB8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533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A7192-E079-4BBA-A84F-30D7778660F8}" type="datetimeFigureOut">
              <a:rPr lang="en-US" smtClean="0"/>
              <a:t>10/5/2025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WNA1CjIaIw?feature=oembed" TargetMode="Externa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Jx5okw7nQg8?feature=shar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t42fMN6gZ7M?feature=shar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_9mHi93n2A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9116"/>
            <a:ext cx="12280392" cy="5648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0" y="5568696"/>
            <a:ext cx="12280392" cy="1755647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title"/>
          </p:nvPr>
        </p:nvSpPr>
        <p:spPr>
          <a:xfrm>
            <a:off x="2660904" y="1663361"/>
            <a:ext cx="8400386" cy="305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pen Sans"/>
              <a:buNone/>
            </a:pPr>
            <a:r>
              <a:rPr lang="it-IT" sz="4800" b="1">
                <a:latin typeface="Open Sans"/>
                <a:ea typeface="Open Sans"/>
                <a:cs typeface="Open Sans"/>
                <a:sym typeface="Open Sans"/>
              </a:rPr>
              <a:t>EDU-CIRC</a:t>
            </a:r>
            <a:br>
              <a:rPr lang="it-IT" sz="48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Rete transfrontaliera per la formazione sull’economia circolare e la decarbonizzazione nella produzione</a:t>
            </a: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Grenzübergreifendes Netzwerk zur Aus- und Weiterbildung in Kreislaufwirtschaft und Dekarbonisierung in der Produktion</a:t>
            </a: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lang="it-IT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C1CED-209B-8F1B-250A-CDB7C488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AAD749-07D5-2B3E-E8E2-A0441150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Circular Economy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02EDF-ED89-04ED-2E1D-A3E35624D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B0348E-0975-B627-0158-8A128AAEB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826180"/>
            <a:ext cx="11445678" cy="53484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Reduce	: </a:t>
            </a:r>
            <a:r>
              <a:rPr lang="en-US" sz="2400" dirty="0"/>
              <a:t>use fewer parts </a:t>
            </a:r>
            <a:br>
              <a:rPr lang="en-US" sz="2400" dirty="0"/>
            </a:br>
            <a:r>
              <a:rPr lang="en-US" sz="2400" dirty="0"/>
              <a:t>			Example: one bottle, minimal tape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Reuse	: </a:t>
            </a:r>
            <a:r>
              <a:rPr lang="en-US" sz="2400" dirty="0"/>
              <a:t>give it a new job</a:t>
            </a:r>
            <a:br>
              <a:rPr lang="en-US" sz="2400" dirty="0"/>
            </a:br>
            <a:r>
              <a:rPr lang="en-US" sz="2400" dirty="0"/>
              <a:t>			Example: bottle → planter; tub → pen pot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Repair	: </a:t>
            </a:r>
            <a:r>
              <a:rPr lang="en-US" sz="2400" dirty="0"/>
              <a:t>fix, don’t bin</a:t>
            </a:r>
            <a:br>
              <a:rPr lang="en-US" sz="2400" dirty="0"/>
            </a:br>
            <a:r>
              <a:rPr lang="en-US" sz="2400" dirty="0"/>
              <a:t>			Example: re-tie a loose string</a:t>
            </a:r>
          </a:p>
        </p:txBody>
      </p:sp>
      <p:sp>
        <p:nvSpPr>
          <p:cNvPr id="7" name="AutoShape 6" descr="Top most popular sustainable inks for packaging">
            <a:extLst>
              <a:ext uri="{FF2B5EF4-FFF2-40B4-BE49-F238E27FC236}">
                <a16:creationId xmlns:a16="http://schemas.microsoft.com/office/drawing/2014/main" id="{1EA371EF-C10D-92AF-ACC2-FF266254F1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 descr="5 simple ways to use less plastic in everyday life.">
            <a:extLst>
              <a:ext uri="{FF2B5EF4-FFF2-40B4-BE49-F238E27FC236}">
                <a16:creationId xmlns:a16="http://schemas.microsoft.com/office/drawing/2014/main" id="{3CA71947-FD34-1FA7-16A2-68444BDBC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t="6923" r="5623"/>
          <a:stretch>
            <a:fillRect/>
          </a:stretch>
        </p:blipFill>
        <p:spPr bwMode="auto">
          <a:xfrm>
            <a:off x="10184853" y="1123640"/>
            <a:ext cx="1690624" cy="169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Reuse Generic color lineal-color icon | Freepik">
            <a:extLst>
              <a:ext uri="{FF2B5EF4-FFF2-40B4-BE49-F238E27FC236}">
                <a16:creationId xmlns:a16="http://schemas.microsoft.com/office/drawing/2014/main" id="{8FBAF597-2C94-2F5A-3183-975005E1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853" y="3494157"/>
            <a:ext cx="1690624" cy="169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0C5F59-16C8-0F94-C3E4-3EC74443B8B9}"/>
              </a:ext>
            </a:extLst>
          </p:cNvPr>
          <p:cNvSpPr txBox="1"/>
          <p:nvPr/>
        </p:nvSpPr>
        <p:spPr>
          <a:xfrm>
            <a:off x="9966653" y="2814264"/>
            <a:ext cx="19944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</a:t>
            </a:r>
            <a:r>
              <a:rPr lang="en-US" sz="1000" dirty="0"/>
              <a:t>www.trutravels.com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08617-E487-72B2-E86E-C45A3CE3971F}"/>
              </a:ext>
            </a:extLst>
          </p:cNvPr>
          <p:cNvSpPr txBox="1"/>
          <p:nvPr/>
        </p:nvSpPr>
        <p:spPr>
          <a:xfrm>
            <a:off x="9966653" y="5251704"/>
            <a:ext cx="21270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</a:t>
            </a:r>
            <a:r>
              <a:rPr lang="en-US" sz="1000" dirty="0"/>
              <a:t>www.freepik.com</a:t>
            </a:r>
          </a:p>
        </p:txBody>
      </p:sp>
    </p:spTree>
    <p:extLst>
      <p:ext uri="{BB962C8B-B14F-4D97-AF65-F5344CB8AC3E}">
        <p14:creationId xmlns:p14="http://schemas.microsoft.com/office/powerpoint/2010/main" val="2114252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B7516-C169-1565-11C1-B3518B368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E5BDF1-32C2-489D-C57F-48828E18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Circular Economy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069A1-A1FE-4F97-8ADD-56EDE09C0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06AA12-5232-FE79-044F-F79C6E21D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826180"/>
            <a:ext cx="11445678" cy="26028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Redesign	: </a:t>
            </a:r>
            <a:r>
              <a:rPr lang="en-US" sz="2400" dirty="0"/>
              <a:t>make parts easy to take apart. </a:t>
            </a:r>
            <a:br>
              <a:rPr lang="en-US" sz="2400" dirty="0"/>
            </a:br>
            <a:r>
              <a:rPr lang="en-US" sz="2400" dirty="0"/>
              <a:t>				Example: ties/clips, not heavy glue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Recycle		: </a:t>
            </a:r>
            <a:r>
              <a:rPr lang="en-US" sz="2400" dirty="0"/>
              <a:t>clean and sort. </a:t>
            </a:r>
            <a:br>
              <a:rPr lang="en-US" sz="2400" dirty="0"/>
            </a:br>
            <a:r>
              <a:rPr lang="en-US" sz="2400" dirty="0"/>
              <a:t>				EU tip: keep drink bottle caps attached for recycling</a:t>
            </a:r>
            <a:endParaRPr lang="en-US" dirty="0"/>
          </a:p>
        </p:txBody>
      </p:sp>
      <p:sp>
        <p:nvSpPr>
          <p:cNvPr id="7" name="AutoShape 6" descr="Top most popular sustainable inks for packaging">
            <a:extLst>
              <a:ext uri="{FF2B5EF4-FFF2-40B4-BE49-F238E27FC236}">
                <a16:creationId xmlns:a16="http://schemas.microsoft.com/office/drawing/2014/main" id="{F61B8667-E3D8-92CD-4904-E14C555052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 descr="What's the problem with tethered bottle caps? | Article | Packaging Europe">
            <a:extLst>
              <a:ext uri="{FF2B5EF4-FFF2-40B4-BE49-F238E27FC236}">
                <a16:creationId xmlns:a16="http://schemas.microsoft.com/office/drawing/2014/main" id="{B5E479A1-2576-B7B6-1EB7-9021156A0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8317" r="15302"/>
          <a:stretch>
            <a:fillRect/>
          </a:stretch>
        </p:blipFill>
        <p:spPr bwMode="auto">
          <a:xfrm>
            <a:off x="6400800" y="3581399"/>
            <a:ext cx="2046514" cy="18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owards a greener future, together | Nestlé Malaysia">
            <a:extLst>
              <a:ext uri="{FF2B5EF4-FFF2-40B4-BE49-F238E27FC236}">
                <a16:creationId xmlns:a16="http://schemas.microsoft.com/office/drawing/2014/main" id="{2709D532-7E7E-D3AA-419C-25D8A2F5D0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1FCD1-0D69-283D-F619-2C92E32ADE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762" t="8607" r="20151" b="9445"/>
          <a:stretch>
            <a:fillRect/>
          </a:stretch>
        </p:blipFill>
        <p:spPr>
          <a:xfrm>
            <a:off x="3448359" y="3581401"/>
            <a:ext cx="1581300" cy="1832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294E9C-F77C-F583-E253-2C3F1752AF65}"/>
              </a:ext>
            </a:extLst>
          </p:cNvPr>
          <p:cNvSpPr txBox="1"/>
          <p:nvPr/>
        </p:nvSpPr>
        <p:spPr>
          <a:xfrm>
            <a:off x="6289221" y="5520403"/>
            <a:ext cx="22696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packagingeurope.com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39BCCC-FC0E-3C14-E809-7C49D0869B2A}"/>
              </a:ext>
            </a:extLst>
          </p:cNvPr>
          <p:cNvSpPr txBox="1"/>
          <p:nvPr/>
        </p:nvSpPr>
        <p:spPr>
          <a:xfrm>
            <a:off x="3104173" y="5520403"/>
            <a:ext cx="22696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www.nestle.com</a:t>
            </a:r>
          </a:p>
        </p:txBody>
      </p:sp>
    </p:spTree>
    <p:extLst>
      <p:ext uri="{BB962C8B-B14F-4D97-AF65-F5344CB8AC3E}">
        <p14:creationId xmlns:p14="http://schemas.microsoft.com/office/powerpoint/2010/main" val="203268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44CE8-0555-58B1-837D-889B1A4C0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CEF0D7-69D1-FF00-1AD8-B1F6D208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Video Case Study: Plastic Bricks for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C1470-3F5C-32A2-CB89-C83AF7E6B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383406-154D-F7A4-FD63-D1F6B4C43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594000"/>
            <a:ext cx="11445678" cy="816217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sz="2400" b="1" dirty="0"/>
              <a:t>Repurposing Plastic Waste into Construction Bricks</a:t>
            </a:r>
            <a:endParaRPr lang="en-US" b="1" dirty="0"/>
          </a:p>
        </p:txBody>
      </p:sp>
      <p:pic>
        <p:nvPicPr>
          <p:cNvPr id="8" name="Online Media 7" title="How To Make Bricks From Plastic Trash | World Wide Waste">
            <a:hlinkClick r:id="" action="ppaction://media"/>
            <a:extLst>
              <a:ext uri="{FF2B5EF4-FFF2-40B4-BE49-F238E27FC236}">
                <a16:creationId xmlns:a16="http://schemas.microsoft.com/office/drawing/2014/main" id="{76C6519B-6FB3-62A8-D634-FDE1C5CAB89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98929" y="1546180"/>
            <a:ext cx="7394142" cy="417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3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34567-E446-1759-7136-415BF8B6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F33CD-A771-8DE3-BA38-29B1580A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Life Cycle Assessment (LCA) – Introduction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ABF1F-5A76-184C-4FAA-39648419E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EC1792-932C-95D9-F500-6CBA15B58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875340"/>
            <a:ext cx="11612826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What is LCA? </a:t>
            </a:r>
            <a:r>
              <a:rPr lang="en-US" dirty="0"/>
              <a:t>: A method to assess the environmental impacts of a product throughout its life cycle</a:t>
            </a:r>
          </a:p>
          <a:p>
            <a:endParaRPr lang="en-US" dirty="0"/>
          </a:p>
        </p:txBody>
      </p:sp>
      <p:pic>
        <p:nvPicPr>
          <p:cNvPr id="2" name="Picture 2" descr="Life Cycle Assessment Explained - STiCH">
            <a:extLst>
              <a:ext uri="{FF2B5EF4-FFF2-40B4-BE49-F238E27FC236}">
                <a16:creationId xmlns:a16="http://schemas.microsoft.com/office/drawing/2014/main" id="{80756D2B-2FF9-DC51-6879-7142328E2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76" y="1717357"/>
            <a:ext cx="6265673" cy="44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EEB589-4CD8-6370-9E09-B04F87DE047F}"/>
              </a:ext>
            </a:extLst>
          </p:cNvPr>
          <p:cNvSpPr txBox="1"/>
          <p:nvPr/>
        </p:nvSpPr>
        <p:spPr>
          <a:xfrm>
            <a:off x="7128084" y="5627001"/>
            <a:ext cx="34632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www.stich.culturalheritage.org</a:t>
            </a:r>
          </a:p>
        </p:txBody>
      </p:sp>
    </p:spTree>
    <p:extLst>
      <p:ext uri="{BB962C8B-B14F-4D97-AF65-F5344CB8AC3E}">
        <p14:creationId xmlns:p14="http://schemas.microsoft.com/office/powerpoint/2010/main" val="2153729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170C5-4A0D-7003-D635-25E5CC53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B0CBB-07CF-5373-3800-FBA4E5E1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Importance of LCA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A3126-9623-B95D-A971-7065AFFC2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0F4C2E-C308-D948-845C-536F2C946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Purpose</a:t>
            </a:r>
            <a:r>
              <a:rPr lang="en-US" dirty="0"/>
              <a:t>: Helps identify areas to reduce environmental footprint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Application</a:t>
            </a:r>
            <a:r>
              <a:rPr lang="en-US" dirty="0"/>
              <a:t>: Guides design choices for more sustainable products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DE6E327-5AC8-E93C-59D5-CA798E360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3"/>
          <a:stretch>
            <a:fillRect/>
          </a:stretch>
        </p:blipFill>
        <p:spPr bwMode="auto">
          <a:xfrm>
            <a:off x="4018679" y="2391030"/>
            <a:ext cx="4238642" cy="33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02DF1-D44E-0CDA-7085-23A70CF11BF2}"/>
              </a:ext>
            </a:extLst>
          </p:cNvPr>
          <p:cNvSpPr txBox="1"/>
          <p:nvPr/>
        </p:nvSpPr>
        <p:spPr>
          <a:xfrm>
            <a:off x="4046042" y="5564528"/>
            <a:ext cx="42112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https://www.list.lu/fileadmin/files</a:t>
            </a:r>
          </a:p>
        </p:txBody>
      </p:sp>
    </p:spTree>
    <p:extLst>
      <p:ext uri="{BB962C8B-B14F-4D97-AF65-F5344CB8AC3E}">
        <p14:creationId xmlns:p14="http://schemas.microsoft.com/office/powerpoint/2010/main" val="70726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A180-9C3D-87A1-4997-6E10AA5A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D31F3-E44E-0C71-04CC-52F408DE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LCA Example: Plastic Bricks for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45DD3-2661-6AF0-F1F0-4D70F07AB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962089-2BAD-8242-5BC1-BB2C8A082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1. Raw Material Extraction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dirty="0"/>
              <a:t>Plastic waste collected from households 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dirty="0"/>
              <a:t>or landfills.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Environmental Impact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dirty="0"/>
              <a:t>Reduces need for virgin raw materials.</a:t>
            </a: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FD68A-60E1-00A0-B46C-339271A03265}"/>
              </a:ext>
            </a:extLst>
          </p:cNvPr>
          <p:cNvSpPr txBox="1"/>
          <p:nvPr/>
        </p:nvSpPr>
        <p:spPr>
          <a:xfrm>
            <a:off x="7268606" y="5051527"/>
            <a:ext cx="45813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https://theoceancleanup.com/</a:t>
            </a:r>
          </a:p>
        </p:txBody>
      </p:sp>
      <p:pic>
        <p:nvPicPr>
          <p:cNvPr id="4098" name="Picture 2" descr="Where Mismanaged Plastic Waste is Generated?">
            <a:extLst>
              <a:ext uri="{FF2B5EF4-FFF2-40B4-BE49-F238E27FC236}">
                <a16:creationId xmlns:a16="http://schemas.microsoft.com/office/drawing/2014/main" id="{F8DFAD5A-6B5B-790A-716A-0ACF5970D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607" y="1588140"/>
            <a:ext cx="4581345" cy="34089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2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4BEA8-F596-9406-B3CA-1DE71293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90575F-14BB-6C08-4BAA-A166252FC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LCA Example: Plastic Bricks for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40947-2700-F3CD-77C6-A5D85DBE0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1C536C-8901-4468-4958-41534CDBD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2. Manufacturing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/>
              <a:t>	Shredded plastic mixed with sand or clay.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/>
              <a:t>	Heated and compressed into brick molds.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No cement needed → lower CO₂ footprint.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21805-4EC7-FDFD-D797-8E0F851CF296}"/>
              </a:ext>
            </a:extLst>
          </p:cNvPr>
          <p:cNvSpPr txBox="1"/>
          <p:nvPr/>
        </p:nvSpPr>
        <p:spPr>
          <a:xfrm>
            <a:off x="7845594" y="4941462"/>
            <a:ext cx="38845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www.instructables.com</a:t>
            </a:r>
          </a:p>
        </p:txBody>
      </p:sp>
      <p:pic>
        <p:nvPicPr>
          <p:cNvPr id="5123" name="Picture 3" descr="Plastic Brick Compressor : 11 Steps (with Pictures) - Instructables">
            <a:extLst>
              <a:ext uri="{FF2B5EF4-FFF2-40B4-BE49-F238E27FC236}">
                <a16:creationId xmlns:a16="http://schemas.microsoft.com/office/drawing/2014/main" id="{81684542-790D-05F6-D01A-5A42C950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594" y="1619434"/>
            <a:ext cx="3884589" cy="323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720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C4A8F-C065-32DE-FA1B-F1DB4C47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C35C59-780B-8BDF-325B-637C63D1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LCA Example: Plastic Bricks for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86434-A7F8-F0F7-3350-CBD2D4CC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D89EF8-EBCB-19BD-AC0C-D103DCF35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3. Transportation &amp; Distribution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Bricks transported to construction sites.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Usually, lower transport weight than clay bricks.</a:t>
            </a:r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7170" name="Picture 2" descr="Transportation - Free transport icons">
            <a:extLst>
              <a:ext uri="{FF2B5EF4-FFF2-40B4-BE49-F238E27FC236}">
                <a16:creationId xmlns:a16="http://schemas.microsoft.com/office/drawing/2014/main" id="{F5D8B749-16FB-79A0-65FA-C81D9EF3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957" y="1636453"/>
            <a:ext cx="2507226" cy="25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CE5D7-A2D7-9064-573C-760A15239A00}"/>
              </a:ext>
            </a:extLst>
          </p:cNvPr>
          <p:cNvSpPr txBox="1"/>
          <p:nvPr/>
        </p:nvSpPr>
        <p:spPr>
          <a:xfrm>
            <a:off x="9274049" y="4218983"/>
            <a:ext cx="24050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https://www.flaticon.com/</a:t>
            </a:r>
          </a:p>
        </p:txBody>
      </p:sp>
    </p:spTree>
    <p:extLst>
      <p:ext uri="{BB962C8B-B14F-4D97-AF65-F5344CB8AC3E}">
        <p14:creationId xmlns:p14="http://schemas.microsoft.com/office/powerpoint/2010/main" val="257537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F6773-FA42-349F-1DC0-2E1D79700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2230F5-4EC5-CE36-9BA3-35D27F78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LCA Example: Plastic Bricks for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CD219-4D13-C39F-3E64-1E3920A3D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355B38-8A96-6963-070E-AA978D9C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4. Use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Used in walls, pavements, or small structures.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Long lifespan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Provides insulation and low maintenance.</a:t>
            </a:r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68E81-9EC1-59F5-8436-B72CED7F26EA}"/>
              </a:ext>
            </a:extLst>
          </p:cNvPr>
          <p:cNvSpPr txBox="1"/>
          <p:nvPr/>
        </p:nvSpPr>
        <p:spPr>
          <a:xfrm>
            <a:off x="8388171" y="4549771"/>
            <a:ext cx="36661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https://designwanted.com/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CFA1E-8BD4-56AD-234D-3E9D5D53E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9917" t="8470" r="9494" b="7294"/>
          <a:stretch>
            <a:fillRect/>
          </a:stretch>
        </p:blipFill>
        <p:spPr>
          <a:xfrm>
            <a:off x="8388171" y="1622579"/>
            <a:ext cx="3569856" cy="28400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6682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C2646-CAC9-E0B7-1490-132D13B2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641D5-B82F-4AE3-CC6B-42DBA845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LCA Example: Plastic Bricks for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05C7F-E2C1-737A-91A3-E6C2F934C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10E108-F807-7C20-01E2-8ADB0D799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6667200" cy="4698656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5. Disposal/Recycling</a:t>
            </a:r>
            <a:endParaRPr lang="en-US" dirty="0"/>
          </a:p>
          <a:p>
            <a:pPr marL="114300" indent="0">
              <a:lnSpc>
                <a:spcPct val="10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Can be reused in new construction or 	crushed for road base.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Reuse extends life cycle, delaying waste.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EE03B-48FB-DE92-8A71-7218FB83DA6F}"/>
              </a:ext>
            </a:extLst>
          </p:cNvPr>
          <p:cNvSpPr txBox="1"/>
          <p:nvPr/>
        </p:nvSpPr>
        <p:spPr>
          <a:xfrm>
            <a:off x="7831567" y="4125686"/>
            <a:ext cx="42227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https://blogs.worldbank.org/</a:t>
            </a:r>
          </a:p>
        </p:txBody>
      </p:sp>
      <p:pic>
        <p:nvPicPr>
          <p:cNvPr id="7170" name="Picture 2" descr="Plastic roads' made from waste: A path worth paving for South Asia?">
            <a:extLst>
              <a:ext uri="{FF2B5EF4-FFF2-40B4-BE49-F238E27FC236}">
                <a16:creationId xmlns:a16="http://schemas.microsoft.com/office/drawing/2014/main" id="{2EB28666-9A18-FD24-AE88-D85D25859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r="2422" b="8029"/>
          <a:stretch>
            <a:fillRect/>
          </a:stretch>
        </p:blipFill>
        <p:spPr bwMode="auto">
          <a:xfrm>
            <a:off x="7831568" y="1366221"/>
            <a:ext cx="4222781" cy="275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4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241480" y="2654466"/>
            <a:ext cx="11709039" cy="9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Designing a Better Plastic Future</a:t>
            </a:r>
            <a:br>
              <a:rPr lang="en-US" sz="6600" dirty="0"/>
            </a:b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48AE6-C248-813A-7CED-9239261BE4BE}"/>
              </a:ext>
            </a:extLst>
          </p:cNvPr>
          <p:cNvSpPr txBox="1"/>
          <p:nvPr/>
        </p:nvSpPr>
        <p:spPr>
          <a:xfrm>
            <a:off x="0" y="47883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THEME: CONSTRUCTION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E9935-9D36-B63D-19A9-BBC74D66B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19063-F9CB-48C4-B5F8-8B873A0E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Activity – Upcycling 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44EC0-B61A-12C7-17F9-63A74477D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781F65-C2B6-187E-9FAB-860BF5B91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544000" cy="475613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Objective: Re-Invent with Plastic</a:t>
            </a:r>
          </a:p>
          <a:p>
            <a:pPr marL="114300" indent="0">
              <a:buNone/>
            </a:pPr>
            <a:r>
              <a:rPr lang="en-US" dirty="0"/>
              <a:t>📽️</a:t>
            </a:r>
            <a:r>
              <a:rPr lang="en-US" dirty="0">
                <a:hlinkClick r:id="rId3"/>
              </a:rPr>
              <a:t>Plastic Recycling Ideas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Steps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Use discarded plastics (Cans, caps, spoons, tubs).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Choose a product to make: Planter, Organizer, Scoop or your own idea.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Start building your idea</a:t>
            </a:r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0C4383-8711-9247-CC4D-BBED228B1796}"/>
              </a:ext>
            </a:extLst>
          </p:cNvPr>
          <p:cNvSpPr txBox="1"/>
          <p:nvPr/>
        </p:nvSpPr>
        <p:spPr>
          <a:xfrm>
            <a:off x="8987218" y="3332067"/>
            <a:ext cx="29738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https://deliciousmadeeasy.com/</a:t>
            </a:r>
          </a:p>
        </p:txBody>
      </p:sp>
      <p:pic>
        <p:nvPicPr>
          <p:cNvPr id="8194" name="Picture 2" descr="Fresh &amp; Fabulous Ideas to Reuse Empty Containers">
            <a:extLst>
              <a:ext uri="{FF2B5EF4-FFF2-40B4-BE49-F238E27FC236}">
                <a16:creationId xmlns:a16="http://schemas.microsoft.com/office/drawing/2014/main" id="{69ADA0C2-2526-7D3E-DCB9-5D608769F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8"/>
          <a:stretch>
            <a:fillRect/>
          </a:stretch>
        </p:blipFill>
        <p:spPr bwMode="auto">
          <a:xfrm>
            <a:off x="8987218" y="938808"/>
            <a:ext cx="2862151" cy="239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766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28051-45F6-E013-26E0-04C529BE9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C441B6-F67A-3185-457F-B947FBEF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Activity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056D8-B58C-4CD1-3BA4-3E41A3451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0ADCDF-1282-7824-8EF8-CDD83B93E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8"/>
            <a:ext cx="11544000" cy="5670001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Life Cycle Assessment (LCA)</a:t>
            </a:r>
          </a:p>
          <a:p>
            <a:pPr marL="1028700" lvl="1" indent="-457200">
              <a:lnSpc>
                <a:spcPct val="150000"/>
              </a:lnSpc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b="1" dirty="0"/>
              <a:t>Which part of the product’s journey did you make better?</a:t>
            </a:r>
            <a:br>
              <a:rPr lang="en-US" b="1" dirty="0"/>
            </a:br>
            <a:r>
              <a:rPr lang="en-US" dirty="0"/>
              <a:t>(When it’s made, used, moved, or thrown away)</a:t>
            </a:r>
          </a:p>
          <a:p>
            <a:pPr marL="1028700" lvl="1" indent="-457200">
              <a:lnSpc>
                <a:spcPct val="150000"/>
              </a:lnSpc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b="1" dirty="0"/>
              <a:t>Which 2 problems did you help reduce?</a:t>
            </a:r>
            <a:br>
              <a:rPr lang="en-US" b="1" dirty="0"/>
            </a:br>
            <a:r>
              <a:rPr lang="en-US" dirty="0"/>
              <a:t>(Energy, Pollution/CO₂, Water, Waste)</a:t>
            </a:r>
          </a:p>
          <a:p>
            <a:pPr marL="1028700" lvl="1" indent="-457200">
              <a:lnSpc>
                <a:spcPct val="150000"/>
              </a:lnSpc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b="1" dirty="0"/>
              <a:t>What change in your design made this happen?</a:t>
            </a:r>
            <a:br>
              <a:rPr lang="en-US" b="1" dirty="0"/>
            </a:br>
            <a:r>
              <a:rPr lang="en-US" dirty="0"/>
              <a:t>(Example: used less tape → easier to recycle)</a:t>
            </a:r>
          </a:p>
        </p:txBody>
      </p:sp>
      <p:pic>
        <p:nvPicPr>
          <p:cNvPr id="7172" name="Picture 4" descr="Life Cycle Assessment Voucher: Funding mechanism that can bring various  benefits for SMEs | RRA LUR">
            <a:extLst>
              <a:ext uri="{FF2B5EF4-FFF2-40B4-BE49-F238E27FC236}">
                <a16:creationId xmlns:a16="http://schemas.microsoft.com/office/drawing/2014/main" id="{724CC933-530C-E7EC-6FD9-609DC0BA3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14591" r="18346" b="9295"/>
          <a:stretch>
            <a:fillRect/>
          </a:stretch>
        </p:blipFill>
        <p:spPr bwMode="auto">
          <a:xfrm>
            <a:off x="9836966" y="2518648"/>
            <a:ext cx="2160514" cy="26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E39ACE-3E14-698E-0529-5FD09465AE51}"/>
              </a:ext>
            </a:extLst>
          </p:cNvPr>
          <p:cNvSpPr txBox="1"/>
          <p:nvPr/>
        </p:nvSpPr>
        <p:spPr>
          <a:xfrm>
            <a:off x="10170057" y="5217293"/>
            <a:ext cx="17910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https://rralur.si/</a:t>
            </a:r>
          </a:p>
        </p:txBody>
      </p:sp>
    </p:spTree>
    <p:extLst>
      <p:ext uri="{BB962C8B-B14F-4D97-AF65-F5344CB8AC3E}">
        <p14:creationId xmlns:p14="http://schemas.microsoft.com/office/powerpoint/2010/main" val="3798260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ECF43-8BEA-4259-38F0-494C7BC00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A685CE-DF40-43F0-64CD-34DA0A79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Activity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473A5-FDD1-0935-153E-FF6C83DE5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B5F452-AC4B-37F6-3B9B-B123D8BC7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8"/>
            <a:ext cx="11544000" cy="56700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Circular Economy (CE)</a:t>
            </a:r>
          </a:p>
          <a:p>
            <a:pPr marL="1028700" lvl="1" indent="-457200">
              <a:lnSpc>
                <a:spcPct val="150000"/>
              </a:lnSpc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b="1" dirty="0"/>
              <a:t>Which 2 Rs does your product show?</a:t>
            </a:r>
            <a:br>
              <a:rPr lang="en-US" b="1" dirty="0"/>
            </a:br>
            <a:r>
              <a:rPr lang="en-US" dirty="0"/>
              <a:t>(Reuse, Repair, Redesign, Recycle, Reduce)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b="1" dirty="0"/>
              <a:t>Reflection</a:t>
            </a:r>
          </a:p>
          <a:p>
            <a:pPr marL="1028700" lvl="1" indent="-457200">
              <a:lnSpc>
                <a:spcPct val="150000"/>
              </a:lnSpc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b="1" dirty="0"/>
              <a:t>If it breaks, how could you fix or reuse it ? </a:t>
            </a:r>
          </a:p>
          <a:p>
            <a:pPr marL="1028700" lvl="1" indent="-457200">
              <a:lnSpc>
                <a:spcPct val="150000"/>
              </a:lnSpc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b="1" dirty="0"/>
              <a:t>What happens to your product at end-of-life ? </a:t>
            </a:r>
            <a:br>
              <a:rPr lang="en-US" b="1" dirty="0"/>
            </a:br>
            <a:r>
              <a:rPr lang="en-US" dirty="0"/>
              <a:t>(reused, recycled, composted, or disposed)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4FDC1-9901-A3CD-7F23-1318BC4BB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259" y="2143810"/>
            <a:ext cx="3506832" cy="21867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BEDBC1-2CE7-0EB8-A834-E8E94FBF054B}"/>
              </a:ext>
            </a:extLst>
          </p:cNvPr>
          <p:cNvSpPr txBox="1"/>
          <p:nvPr/>
        </p:nvSpPr>
        <p:spPr>
          <a:xfrm>
            <a:off x="8454258" y="4330591"/>
            <a:ext cx="35068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earth5r.org</a:t>
            </a:r>
          </a:p>
        </p:txBody>
      </p:sp>
    </p:spTree>
    <p:extLst>
      <p:ext uri="{BB962C8B-B14F-4D97-AF65-F5344CB8AC3E}">
        <p14:creationId xmlns:p14="http://schemas.microsoft.com/office/powerpoint/2010/main" val="3767097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3F513-E046-02AC-A97A-B80D3FA26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AE6B4-E509-290B-8035-FC1DF4A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40086-9514-65E4-8326-716D34033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3CFECE-B9FE-66AA-E9EC-CBD22A5AB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Show your product (name + what it does)</a:t>
            </a:r>
          </a:p>
          <a:p>
            <a:pPr>
              <a:lnSpc>
                <a:spcPct val="150000"/>
              </a:lnSpc>
            </a:pPr>
            <a:r>
              <a:rPr lang="en-US" dirty="0"/>
              <a:t>CE link 		→ Which Rs did you use?</a:t>
            </a:r>
          </a:p>
          <a:p>
            <a:pPr>
              <a:lnSpc>
                <a:spcPct val="150000"/>
              </a:lnSpc>
            </a:pPr>
            <a:r>
              <a:rPr lang="en-US" dirty="0"/>
              <a:t>LCA map 	→ Where did you cut impacts?</a:t>
            </a:r>
          </a:p>
          <a:p>
            <a:pPr>
              <a:lnSpc>
                <a:spcPct val="150000"/>
              </a:lnSpc>
            </a:pPr>
            <a:r>
              <a:rPr lang="en-US" dirty="0"/>
              <a:t>Leftover bits 	→ What happened to scraps?</a:t>
            </a:r>
          </a:p>
          <a:p>
            <a:pPr>
              <a:lnSpc>
                <a:spcPct val="150000"/>
              </a:lnSpc>
            </a:pPr>
            <a:r>
              <a:rPr lang="en-US" dirty="0"/>
              <a:t>Next step 	→ One idea to improve</a:t>
            </a:r>
          </a:p>
        </p:txBody>
      </p:sp>
      <p:pic>
        <p:nvPicPr>
          <p:cNvPr id="12290" name="Picture 2" descr="Presentation - Free people icons">
            <a:extLst>
              <a:ext uri="{FF2B5EF4-FFF2-40B4-BE49-F238E27FC236}">
                <a16:creationId xmlns:a16="http://schemas.microsoft.com/office/drawing/2014/main" id="{281A1790-40CC-0804-1EC7-529E22D9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467" y="2007049"/>
            <a:ext cx="2288533" cy="217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6DABFA-24A9-3EBC-E387-02B4E60892CB}"/>
              </a:ext>
            </a:extLst>
          </p:cNvPr>
          <p:cNvSpPr txBox="1"/>
          <p:nvPr/>
        </p:nvSpPr>
        <p:spPr>
          <a:xfrm>
            <a:off x="9384918" y="4151742"/>
            <a:ext cx="24096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165275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C834-C05D-4B06-1A21-F0F51E0A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2B46F6-C16F-4C11-53F7-B8AE4EAA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77BEA-7DC9-EE11-B20D-7B7E42D4B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5C22F5-1D8D-C026-7232-E7DDEE63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53858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🏆 </a:t>
            </a:r>
            <a:r>
              <a:rPr lang="en-US" b="1" dirty="0"/>
              <a:t>Best Circular Economy Idea</a:t>
            </a:r>
            <a:br>
              <a:rPr lang="en-US" dirty="0"/>
            </a:br>
            <a:r>
              <a:rPr lang="en-US" sz="2400" i="1" dirty="0"/>
              <a:t>(most creative use of the Rs)</a:t>
            </a:r>
          </a:p>
          <a:p>
            <a:pPr marL="114300" indent="0">
              <a:lnSpc>
                <a:spcPct val="110000"/>
              </a:lnSpc>
              <a:buNone/>
            </a:pPr>
            <a:endParaRPr lang="en-US" sz="1200" dirty="0"/>
          </a:p>
          <a:p>
            <a:pPr>
              <a:lnSpc>
                <a:spcPct val="100000"/>
              </a:lnSpc>
            </a:pPr>
            <a:r>
              <a:rPr lang="en-US" dirty="0"/>
              <a:t>📊 </a:t>
            </a:r>
            <a:r>
              <a:rPr lang="en-US" b="1" dirty="0"/>
              <a:t>Best LCA Reflection</a:t>
            </a:r>
            <a:br>
              <a:rPr lang="en-US" dirty="0"/>
            </a:br>
            <a:r>
              <a:rPr lang="en-US" sz="2400" i="1" dirty="0"/>
              <a:t>(clear link to hotspots &amp; stages)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sz="1200" dirty="0"/>
          </a:p>
          <a:p>
            <a:pPr>
              <a:lnSpc>
                <a:spcPct val="100000"/>
              </a:lnSpc>
            </a:pPr>
            <a:r>
              <a:rPr lang="en-US" dirty="0"/>
              <a:t>🤝 </a:t>
            </a:r>
            <a:r>
              <a:rPr lang="en-US" b="1" dirty="0"/>
              <a:t>Best Teamwork</a:t>
            </a:r>
            <a:br>
              <a:rPr lang="en-US" dirty="0"/>
            </a:br>
            <a:r>
              <a:rPr lang="en-US" sz="2400" i="1" dirty="0"/>
              <a:t>(collaboration, sharing roles, presentation)</a:t>
            </a:r>
          </a:p>
          <a:p>
            <a:pPr marL="114300" indent="0">
              <a:lnSpc>
                <a:spcPct val="100000"/>
              </a:lnSpc>
              <a:buNone/>
            </a:pPr>
            <a:endParaRPr lang="en-US" sz="1200" i="1" dirty="0"/>
          </a:p>
          <a:p>
            <a:pPr>
              <a:lnSpc>
                <a:spcPct val="100000"/>
              </a:lnSpc>
            </a:pPr>
            <a:r>
              <a:rPr lang="en-US" dirty="0"/>
              <a:t>💡 </a:t>
            </a:r>
            <a:r>
              <a:rPr lang="en-US" b="1" dirty="0"/>
              <a:t>Best Further Improvement Idea</a:t>
            </a:r>
            <a:br>
              <a:rPr lang="en-US" dirty="0"/>
            </a:br>
            <a:r>
              <a:rPr lang="en-US" sz="2400" i="1" dirty="0"/>
              <a:t>(smartest suggestion for Version 2 / next step)</a:t>
            </a:r>
            <a:endParaRPr lang="en-US" dirty="0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02ECA0A-BEAD-EB0C-A0A3-9B6673133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11930" r="24144"/>
          <a:stretch>
            <a:fillRect/>
          </a:stretch>
        </p:blipFill>
        <p:spPr bwMode="auto">
          <a:xfrm>
            <a:off x="8785245" y="1119789"/>
            <a:ext cx="3406755" cy="33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503E4-3B78-5C76-5163-7ABC4F2FD319}"/>
              </a:ext>
            </a:extLst>
          </p:cNvPr>
          <p:cNvSpPr txBox="1"/>
          <p:nvPr/>
        </p:nvSpPr>
        <p:spPr>
          <a:xfrm>
            <a:off x="9217658" y="4190464"/>
            <a:ext cx="23263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https://www.slideteam.net/</a:t>
            </a:r>
          </a:p>
        </p:txBody>
      </p:sp>
    </p:spTree>
    <p:extLst>
      <p:ext uri="{BB962C8B-B14F-4D97-AF65-F5344CB8AC3E}">
        <p14:creationId xmlns:p14="http://schemas.microsoft.com/office/powerpoint/2010/main" val="437343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E351B-F2D6-155B-7090-5F06D361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0B6736-D495-2D9C-B1C1-D7F015A8D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Any Questions? Let’s Discuss!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4B9D-8286-9517-D7EF-4EFFA95D5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9D9C0-72A1-6E42-1619-5F3F6C167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❓ Ask about anything unclear in the LCA or CE concepts</a:t>
            </a:r>
          </a:p>
          <a:p>
            <a:pPr>
              <a:lnSpc>
                <a:spcPct val="200000"/>
              </a:lnSpc>
            </a:pPr>
            <a:r>
              <a:rPr lang="en-US" dirty="0"/>
              <a:t>💭 Share your ideas for improving the activity or your product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09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F54A4A-6BC7-6C43-4A74-D57393F00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You are now an Eco Designer!</a:t>
            </a:r>
          </a:p>
          <a:p>
            <a:pPr>
              <a:lnSpc>
                <a:spcPct val="200000"/>
              </a:lnSpc>
            </a:pPr>
            <a:r>
              <a:rPr lang="en-US" dirty="0"/>
              <a:t>Keep thinking about trees, materials, and the planet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6E8A93-E3EE-763D-D178-CB9F27A4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&amp; Goodbye!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AE66E-E737-32FD-7812-416F20E86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739292-0D06-83D9-6DF8-5DBF15E7E6EF}"/>
              </a:ext>
            </a:extLst>
          </p:cNvPr>
          <p:cNvGrpSpPr/>
          <p:nvPr/>
        </p:nvGrpSpPr>
        <p:grpSpPr>
          <a:xfrm>
            <a:off x="3970020" y="2844075"/>
            <a:ext cx="4251960" cy="3041042"/>
            <a:chOff x="4119880" y="3100071"/>
            <a:chExt cx="3952240" cy="2687768"/>
          </a:xfrm>
        </p:grpSpPr>
        <p:pic>
          <p:nvPicPr>
            <p:cNvPr id="6" name="Picture 2" descr="CASE2Green eyeglass and eco-design cases: Fedon looks to the future and to  sustainability | Fedon Group">
              <a:extLst>
                <a:ext uri="{FF2B5EF4-FFF2-40B4-BE49-F238E27FC236}">
                  <a16:creationId xmlns:a16="http://schemas.microsoft.com/office/drawing/2014/main" id="{7785D491-1FD6-0C96-048B-171210670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880" y="3100071"/>
              <a:ext cx="3952240" cy="247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248F2F-EF1F-56E7-DABD-A53EF2E5BD71}"/>
                </a:ext>
              </a:extLst>
            </p:cNvPr>
            <p:cNvSpPr txBox="1"/>
            <p:nvPr/>
          </p:nvSpPr>
          <p:spPr>
            <a:xfrm>
              <a:off x="4119880" y="5570221"/>
              <a:ext cx="3952240" cy="217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/>
                <a:t>Source: www.fedongroup.com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21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3F75-97AE-6843-F6E7-F9072098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CD9B7-7493-399C-C185-680435104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99" y="954000"/>
            <a:ext cx="11544001" cy="4566403"/>
          </a:xfrm>
        </p:spPr>
        <p:txBody>
          <a:bodyPr>
            <a:normAutofit fontScale="92500"/>
          </a:bodyPr>
          <a:lstStyle/>
          <a:p>
            <a:pPr>
              <a:lnSpc>
                <a:spcPct val="250000"/>
              </a:lnSpc>
            </a:pPr>
            <a:r>
              <a:rPr lang="en-US" b="1" dirty="0"/>
              <a:t>Circular Economy:</a:t>
            </a:r>
            <a:r>
              <a:rPr lang="en-US" dirty="0"/>
              <a:t> Learn the principles.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Life Cycle Assessment:</a:t>
            </a:r>
            <a:r>
              <a:rPr lang="en-US" dirty="0"/>
              <a:t> Evaluate environmental impact.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Activity: </a:t>
            </a:r>
            <a:r>
              <a:rPr lang="en-US" dirty="0"/>
              <a:t>Turn waste into useful/fun products.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Present: </a:t>
            </a:r>
            <a:r>
              <a:rPr lang="en-US" dirty="0"/>
              <a:t>Share your idea with the class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96ED4-3C32-D568-763A-6D5F2F9D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290EB-3754-3015-686B-E6BC61B7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</a:t>
            </a:fld>
            <a:endParaRPr lang="en-US"/>
          </a:p>
        </p:txBody>
      </p:sp>
      <p:pic>
        <p:nvPicPr>
          <p:cNvPr id="1031" name="Picture 7" descr="Achievement, goal, purpose, success, win icon - Download on Iconfinder">
            <a:extLst>
              <a:ext uri="{FF2B5EF4-FFF2-40B4-BE49-F238E27FC236}">
                <a16:creationId xmlns:a16="http://schemas.microsoft.com/office/drawing/2014/main" id="{08ACDC54-3AD2-CB85-F100-C8E638F61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 t="14822" r="15123" b="13750"/>
          <a:stretch>
            <a:fillRect/>
          </a:stretch>
        </p:blipFill>
        <p:spPr bwMode="auto">
          <a:xfrm>
            <a:off x="10509890" y="1337597"/>
            <a:ext cx="1537261" cy="16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3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1C5B9-8D4E-5F4C-3DC9-44B89D35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507B24-E1EF-69A3-E135-688DDEB8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Plastic?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8469-49A6-653C-92F5-F6EAED158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5158D-1A32-C41D-6510-A9E969FE250B}"/>
              </a:ext>
            </a:extLst>
          </p:cNvPr>
          <p:cNvSpPr txBox="1"/>
          <p:nvPr/>
        </p:nvSpPr>
        <p:spPr>
          <a:xfrm>
            <a:off x="3369019" y="5673907"/>
            <a:ext cx="5453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https://gharpedia.com/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FA78C-BE98-8344-C7A5-6B3A9C8D9F35}"/>
              </a:ext>
            </a:extLst>
          </p:cNvPr>
          <p:cNvSpPr txBox="1"/>
          <p:nvPr/>
        </p:nvSpPr>
        <p:spPr>
          <a:xfrm>
            <a:off x="648000" y="826360"/>
            <a:ext cx="1026174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  <a:buSzPct val="80000"/>
            </a:pPr>
            <a:r>
              <a:rPr lang="en-US" sz="2400" b="1" dirty="0"/>
              <a:t>Why are we talking about plastic in building materials today?</a:t>
            </a:r>
          </a:p>
          <a:p>
            <a:pPr>
              <a:buClr>
                <a:srgbClr val="00B0F0"/>
              </a:buClr>
              <a:buSzPct val="80000"/>
            </a:pPr>
            <a:endParaRPr lang="en-US" sz="2400" b="1" dirty="0"/>
          </a:p>
          <a:p>
            <a:pPr marL="342900" indent="-342900"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1" dirty="0"/>
              <a:t>It’s everywhere</a:t>
            </a:r>
            <a:r>
              <a:rPr lang="en-US" sz="2400" dirty="0"/>
              <a:t>	: used in pipes, insulation, flooring, and windows..</a:t>
            </a:r>
          </a:p>
          <a:p>
            <a:pPr marL="342900" indent="-342900">
              <a:lnSpc>
                <a:spcPct val="150000"/>
              </a:lnSpc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1" dirty="0"/>
              <a:t>Useful</a:t>
            </a:r>
            <a:r>
              <a:rPr lang="en-US" sz="2400" dirty="0"/>
              <a:t>		: lightweight, durable, corrosion-resistant, waterproof,</a:t>
            </a:r>
          </a:p>
          <a:p>
            <a:pPr marL="342900" indent="-342900">
              <a:lnSpc>
                <a:spcPct val="150000"/>
              </a:lnSpc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1" dirty="0"/>
              <a:t>Challenges</a:t>
            </a:r>
            <a:r>
              <a:rPr lang="en-US" sz="2400" dirty="0"/>
              <a:t>	: non-biodegradable, difficult to recycle</a:t>
            </a:r>
          </a:p>
        </p:txBody>
      </p:sp>
      <p:pic>
        <p:nvPicPr>
          <p:cNvPr id="1026" name="Picture 2" descr="Plastic as a Building Material: Uses, Pros &amp; Cons!">
            <a:extLst>
              <a:ext uri="{FF2B5EF4-FFF2-40B4-BE49-F238E27FC236}">
                <a16:creationId xmlns:a16="http://schemas.microsoft.com/office/drawing/2014/main" id="{3210A246-3B78-D926-BB81-078F5750E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09" y="3150409"/>
            <a:ext cx="3866182" cy="254408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443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F4B2D-3A88-EBCC-B3AC-6CE9B293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A4FBBF-E1FF-F2B3-4B8B-CAEF50F5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Quiz - Myth or Fact??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E45F5-554E-8EA5-292F-772FB726D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23B54-CF0D-31D3-FE33-3FB1B534F0D1}"/>
              </a:ext>
            </a:extLst>
          </p:cNvPr>
          <p:cNvSpPr txBox="1"/>
          <p:nvPr/>
        </p:nvSpPr>
        <p:spPr>
          <a:xfrm>
            <a:off x="3369019" y="5702965"/>
            <a:ext cx="5453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www.ukconstructionmedia.co.uk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A25CC-5538-4054-D6C2-BED61A0E986E}"/>
              </a:ext>
            </a:extLst>
          </p:cNvPr>
          <p:cNvSpPr txBox="1"/>
          <p:nvPr/>
        </p:nvSpPr>
        <p:spPr>
          <a:xfrm>
            <a:off x="648000" y="1573014"/>
            <a:ext cx="10261740" cy="2193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00B0F0"/>
              </a:buClr>
              <a:buSzPct val="80000"/>
            </a:pPr>
            <a:r>
              <a:rPr lang="en-US" sz="2400" dirty="0"/>
              <a:t>All plastics are easy to recycle		:</a:t>
            </a:r>
          </a:p>
          <a:p>
            <a:pPr>
              <a:lnSpc>
                <a:spcPct val="200000"/>
              </a:lnSpc>
              <a:buClr>
                <a:srgbClr val="00B0F0"/>
              </a:buClr>
              <a:buSzPct val="80000"/>
            </a:pPr>
            <a:r>
              <a:rPr lang="en-US" sz="2400" dirty="0"/>
              <a:t>Clean items recycle better			: </a:t>
            </a:r>
          </a:p>
          <a:p>
            <a:pPr>
              <a:lnSpc>
                <a:spcPct val="200000"/>
              </a:lnSpc>
              <a:buClr>
                <a:srgbClr val="00B0F0"/>
              </a:buClr>
              <a:buSzPct val="80000"/>
            </a:pPr>
            <a:r>
              <a:rPr lang="en-US" sz="2400" dirty="0"/>
              <a:t>Plastic breaks down quickly in nature	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8AF33-965E-973C-BF46-6694AF15D274}"/>
              </a:ext>
            </a:extLst>
          </p:cNvPr>
          <p:cNvSpPr txBox="1"/>
          <p:nvPr/>
        </p:nvSpPr>
        <p:spPr>
          <a:xfrm>
            <a:off x="648000" y="1109618"/>
            <a:ext cx="9116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 </a:t>
            </a:r>
            <a:r>
              <a:rPr lang="en-US" sz="2400" dirty="0">
                <a:hlinkClick r:id="rId3"/>
              </a:rPr>
              <a:t>Only 9% of the world's plastic is recycled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E36C3-5A96-6DB3-40BF-012190481263}"/>
              </a:ext>
            </a:extLst>
          </p:cNvPr>
          <p:cNvSpPr txBox="1"/>
          <p:nvPr/>
        </p:nvSpPr>
        <p:spPr>
          <a:xfrm>
            <a:off x="6207101" y="1839421"/>
            <a:ext cx="1513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❌/✅ ?</a:t>
            </a:r>
          </a:p>
          <a:p>
            <a:endParaRPr lang="en-US" sz="2400" dirty="0"/>
          </a:p>
          <a:p>
            <a:r>
              <a:rPr lang="en-US" sz="2400" dirty="0"/>
              <a:t>❌/✅ ?</a:t>
            </a:r>
          </a:p>
          <a:p>
            <a:endParaRPr lang="en-US" sz="2400" dirty="0"/>
          </a:p>
          <a:p>
            <a:r>
              <a:rPr lang="en-US" sz="2400" dirty="0"/>
              <a:t>❌/✅ ?</a:t>
            </a:r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91E15-0C32-7101-05D6-1A419945D41F}"/>
              </a:ext>
            </a:extLst>
          </p:cNvPr>
          <p:cNvSpPr txBox="1"/>
          <p:nvPr/>
        </p:nvSpPr>
        <p:spPr>
          <a:xfrm>
            <a:off x="6490130" y="1839421"/>
            <a:ext cx="563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❌</a:t>
            </a:r>
          </a:p>
          <a:p>
            <a:endParaRPr lang="en-US" sz="2400" dirty="0"/>
          </a:p>
          <a:p>
            <a:r>
              <a:rPr lang="en-US" sz="2400" dirty="0"/>
              <a:t>✅</a:t>
            </a:r>
          </a:p>
          <a:p>
            <a:endParaRPr lang="en-US" sz="2400" dirty="0"/>
          </a:p>
          <a:p>
            <a:r>
              <a:rPr lang="en-US" sz="2400" dirty="0"/>
              <a:t>❌</a:t>
            </a:r>
          </a:p>
          <a:p>
            <a:endParaRPr lang="en-US" sz="2400" dirty="0"/>
          </a:p>
        </p:txBody>
      </p:sp>
      <p:pic>
        <p:nvPicPr>
          <p:cNvPr id="3074" name="Picture 2" descr="From plastic to hemp: 5 innovative new materials - UK Construction Online">
            <a:extLst>
              <a:ext uri="{FF2B5EF4-FFF2-40B4-BE49-F238E27FC236}">
                <a16:creationId xmlns:a16="http://schemas.microsoft.com/office/drawing/2014/main" id="{2205BE68-07D9-07E7-D09A-57F27E5DC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32" y="3824682"/>
            <a:ext cx="3082736" cy="192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E07EE-B5CA-97E1-663F-3427E885B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0EB2DA-F9E4-90BB-72DA-2A216DB35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Plastic Can Be a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8F055-5704-9E5B-07DB-20EF7D24B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96DBE-2D1B-321E-FF9D-2872712A19DC}"/>
              </a:ext>
            </a:extLst>
          </p:cNvPr>
          <p:cNvSpPr txBox="1"/>
          <p:nvPr/>
        </p:nvSpPr>
        <p:spPr>
          <a:xfrm>
            <a:off x="648000" y="937872"/>
            <a:ext cx="10261740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Many items are used once, then thrown away.</a:t>
            </a:r>
          </a:p>
          <a:p>
            <a:pPr marL="342900" indent="-342900">
              <a:lnSpc>
                <a:spcPct val="150000"/>
              </a:lnSpc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Does not break down quickly; can fragment into tiny pieces.</a:t>
            </a:r>
          </a:p>
          <a:p>
            <a:pPr marL="342900" indent="-342900">
              <a:lnSpc>
                <a:spcPct val="150000"/>
              </a:lnSpc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Can harm wildlife and litter land and water.</a:t>
            </a:r>
          </a:p>
        </p:txBody>
      </p:sp>
      <p:pic>
        <p:nvPicPr>
          <p:cNvPr id="5122" name="Picture 2" descr="Pathways to tackling the plastic waste problem - The Japan Times">
            <a:extLst>
              <a:ext uri="{FF2B5EF4-FFF2-40B4-BE49-F238E27FC236}">
                <a16:creationId xmlns:a16="http://schemas.microsoft.com/office/drawing/2014/main" id="{C16008E7-A350-9BED-DB21-25BCE269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81" y="2861241"/>
            <a:ext cx="3282869" cy="23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ny plastic, big problem">
            <a:extLst>
              <a:ext uri="{FF2B5EF4-FFF2-40B4-BE49-F238E27FC236}">
                <a16:creationId xmlns:a16="http://schemas.microsoft.com/office/drawing/2014/main" id="{2095173E-B1E5-C2AD-85EF-F316C2F7A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9"/>
          <a:stretch>
            <a:fillRect/>
          </a:stretch>
        </p:blipFill>
        <p:spPr bwMode="auto">
          <a:xfrm>
            <a:off x="8593553" y="2861241"/>
            <a:ext cx="3282869" cy="23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3ED46E-519A-182B-CEBA-B6F224D83145}"/>
              </a:ext>
            </a:extLst>
          </p:cNvPr>
          <p:cNvSpPr txBox="1"/>
          <p:nvPr/>
        </p:nvSpPr>
        <p:spPr>
          <a:xfrm>
            <a:off x="315577" y="5253648"/>
            <a:ext cx="32828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www.japantimes.co.jp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41977-258C-5B88-7EBD-153F6A5BE4ED}"/>
              </a:ext>
            </a:extLst>
          </p:cNvPr>
          <p:cNvSpPr txBox="1"/>
          <p:nvPr/>
        </p:nvSpPr>
        <p:spPr>
          <a:xfrm>
            <a:off x="8593552" y="5192092"/>
            <a:ext cx="32828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www.snexplores.org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4D059-FB50-1857-8AAD-34E38A444FC1}"/>
              </a:ext>
            </a:extLst>
          </p:cNvPr>
          <p:cNvSpPr txBox="1"/>
          <p:nvPr/>
        </p:nvSpPr>
        <p:spPr>
          <a:xfrm>
            <a:off x="3745100" y="5209863"/>
            <a:ext cx="47018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https://www.justdial.com/</a:t>
            </a:r>
          </a:p>
        </p:txBody>
      </p:sp>
      <p:pic>
        <p:nvPicPr>
          <p:cNvPr id="2050" name="Picture 2" descr="PVC Pipe Scrap, Purity: 98% in Chennai at ₹ 80 - ₹ 85 / Kg by Abdul Jaffar  - Justdial">
            <a:extLst>
              <a:ext uri="{FF2B5EF4-FFF2-40B4-BE49-F238E27FC236}">
                <a16:creationId xmlns:a16="http://schemas.microsoft.com/office/drawing/2014/main" id="{8A24BA85-1FA4-9B3E-38C0-7565A3EE3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83" b="12980"/>
          <a:stretch>
            <a:fillRect/>
          </a:stretch>
        </p:blipFill>
        <p:spPr bwMode="auto">
          <a:xfrm>
            <a:off x="4234816" y="2861241"/>
            <a:ext cx="3722370" cy="233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448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5709B-CD42-D8FB-2F45-7BC693A4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F5B1CC-E5CE-3BCB-A698-2195BB2A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Circular Economy (CE)?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972CB-C6B2-1ABA-A667-D9FA6AF8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58A08-6025-572A-1FCE-417FDA2568E0}"/>
              </a:ext>
            </a:extLst>
          </p:cNvPr>
          <p:cNvSpPr txBox="1"/>
          <p:nvPr/>
        </p:nvSpPr>
        <p:spPr>
          <a:xfrm>
            <a:off x="2728883" y="5657779"/>
            <a:ext cx="68182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https://jpt.spe.org/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E49723-395D-0D46-3CC4-0F1165D68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0980000" cy="1425406"/>
          </a:xfrm>
        </p:spPr>
        <p:txBody>
          <a:bodyPr/>
          <a:lstStyle/>
          <a:p>
            <a:r>
              <a:rPr lang="en-US" sz="2400" b="1" dirty="0"/>
              <a:t>Definition: </a:t>
            </a:r>
          </a:p>
          <a:p>
            <a:pPr marL="114300" indent="0">
              <a:buNone/>
            </a:pPr>
            <a:r>
              <a:rPr lang="en-US" sz="2400" dirty="0"/>
              <a:t>A system where products, materials, and resources are kept in use for as long as possible.</a:t>
            </a:r>
          </a:p>
        </p:txBody>
      </p:sp>
      <p:pic>
        <p:nvPicPr>
          <p:cNvPr id="2050" name="Picture 2" descr="Circular Economy: A Sustainability Innovation and Solution for Oil, Gas,  and Petrochemical Industries">
            <a:extLst>
              <a:ext uri="{FF2B5EF4-FFF2-40B4-BE49-F238E27FC236}">
                <a16:creationId xmlns:a16="http://schemas.microsoft.com/office/drawing/2014/main" id="{7C8F286D-53EF-EE8A-7F88-90F5B0C98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" b="4590"/>
          <a:stretch>
            <a:fillRect/>
          </a:stretch>
        </p:blipFill>
        <p:spPr bwMode="auto">
          <a:xfrm>
            <a:off x="3941719" y="2806862"/>
            <a:ext cx="4308561" cy="285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9DCEF2-4D3E-F437-786D-8B061D5A272D}"/>
              </a:ext>
            </a:extLst>
          </p:cNvPr>
          <p:cNvSpPr txBox="1"/>
          <p:nvPr/>
        </p:nvSpPr>
        <p:spPr>
          <a:xfrm>
            <a:off x="648000" y="2271684"/>
            <a:ext cx="3725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 </a:t>
            </a:r>
            <a:r>
              <a:rPr lang="en-US" sz="2400" dirty="0">
                <a:hlinkClick r:id="rId4"/>
              </a:rPr>
              <a:t>Circular Economy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628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CB391-56FC-7346-7781-ED53D57B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DDE1B6-1B67-C65D-55AD-A9FA0610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Circular Economy: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587FC-F283-077D-DB52-1F6F85AD3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F2B66-D126-47D2-25F4-692DB8D771A1}"/>
              </a:ext>
            </a:extLst>
          </p:cNvPr>
          <p:cNvSpPr txBox="1"/>
          <p:nvPr/>
        </p:nvSpPr>
        <p:spPr>
          <a:xfrm>
            <a:off x="2067449" y="5520403"/>
            <a:ext cx="86005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https://www.technikum-wien.at/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0C56C-A06D-3A9B-622D-871D460FFE39}"/>
              </a:ext>
            </a:extLst>
          </p:cNvPr>
          <p:cNvSpPr txBox="1"/>
          <p:nvPr/>
        </p:nvSpPr>
        <p:spPr>
          <a:xfrm>
            <a:off x="648000" y="953999"/>
            <a:ext cx="108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How does the video illustrate the difference between a linear and a circular economy?</a:t>
            </a:r>
          </a:p>
        </p:txBody>
      </p:sp>
      <p:pic>
        <p:nvPicPr>
          <p:cNvPr id="3076" name="Picture 4" descr="Circular economy: How can we take nature as a model? | FH Technikum Wien">
            <a:extLst>
              <a:ext uri="{FF2B5EF4-FFF2-40B4-BE49-F238E27FC236}">
                <a16:creationId xmlns:a16="http://schemas.microsoft.com/office/drawing/2014/main" id="{A15F6C70-5F19-D2F9-1F61-5E7C7CC81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7299" r="2512" b="7737"/>
          <a:stretch>
            <a:fillRect/>
          </a:stretch>
        </p:blipFill>
        <p:spPr bwMode="auto">
          <a:xfrm>
            <a:off x="2695874" y="1944565"/>
            <a:ext cx="6800252" cy="34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6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1C35-9352-9EA9-C0DF-D10EAC13E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89F39-DDBC-03F0-DD9C-0596A55F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Circular Economy Matters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F50B5-0919-34A5-8371-99CA32B93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144C65-F821-A6B4-F064-0A1EAD1AD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r>
              <a:rPr lang="en-US" sz="2400" b="1" dirty="0"/>
              <a:t>Environmental Impact</a:t>
            </a:r>
            <a:r>
              <a:rPr lang="en-US" sz="2400" dirty="0"/>
              <a:t>: Waste, pollution, depletion of resources</a:t>
            </a:r>
          </a:p>
          <a:p>
            <a:r>
              <a:rPr lang="en-US" sz="2400" b="1" dirty="0"/>
              <a:t>Economic Benefits</a:t>
            </a:r>
            <a:r>
              <a:rPr lang="en-US" sz="2400" dirty="0"/>
              <a:t>: Reduced costs, innovation, job creation</a:t>
            </a:r>
          </a:p>
          <a:p>
            <a:r>
              <a:rPr lang="en-US" sz="2400" b="1" dirty="0"/>
              <a:t>Social Impact</a:t>
            </a:r>
            <a:r>
              <a:rPr lang="en-US" sz="2400" dirty="0"/>
              <a:t>: Sustainable living, waste reduction</a:t>
            </a:r>
          </a:p>
          <a:p>
            <a:endParaRPr lang="en-US" dirty="0"/>
          </a:p>
        </p:txBody>
      </p:sp>
      <p:pic>
        <p:nvPicPr>
          <p:cNvPr id="4098" name="Picture 2" descr="Plastic waste management: Working towards a sustainable future">
            <a:extLst>
              <a:ext uri="{FF2B5EF4-FFF2-40B4-BE49-F238E27FC236}">
                <a16:creationId xmlns:a16="http://schemas.microsoft.com/office/drawing/2014/main" id="{384970B6-A205-7090-3875-1C0B7C0A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0" y="2908307"/>
            <a:ext cx="3618271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ventory Cost Reduction: Strategies to Improve Your Bottom Line">
            <a:extLst>
              <a:ext uri="{FF2B5EF4-FFF2-40B4-BE49-F238E27FC236}">
                <a16:creationId xmlns:a16="http://schemas.microsoft.com/office/drawing/2014/main" id="{29C34052-E86D-6F94-2DA9-E1713971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91" y="2908306"/>
            <a:ext cx="3506469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A786B-5C7B-76C2-23C0-7C9F07CC148E}"/>
              </a:ext>
            </a:extLst>
          </p:cNvPr>
          <p:cNvSpPr txBox="1"/>
          <p:nvPr/>
        </p:nvSpPr>
        <p:spPr>
          <a:xfrm>
            <a:off x="564000" y="4994964"/>
            <a:ext cx="3618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https://www.innovationnewsnetwork.com/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79B75-352C-CEEC-6248-A17C85CA710F}"/>
              </a:ext>
            </a:extLst>
          </p:cNvPr>
          <p:cNvSpPr txBox="1"/>
          <p:nvPr/>
        </p:nvSpPr>
        <p:spPr>
          <a:xfrm>
            <a:off x="4752120" y="4994964"/>
            <a:ext cx="35064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https://cashflowinventory.com/blog/</a:t>
            </a:r>
          </a:p>
        </p:txBody>
      </p:sp>
      <p:pic>
        <p:nvPicPr>
          <p:cNvPr id="4102" name="Picture 6" descr="The Future of Sustainable Living: How Individuals and Businesses Can Make a  Difference - Radiant Readers Academy">
            <a:extLst>
              <a:ext uri="{FF2B5EF4-FFF2-40B4-BE49-F238E27FC236}">
                <a16:creationId xmlns:a16="http://schemas.microsoft.com/office/drawing/2014/main" id="{EA705229-014F-B007-037C-12C1E703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581" y="2908307"/>
            <a:ext cx="2753032" cy="20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788599-5C55-38C9-0C50-FFF7E68F1C21}"/>
              </a:ext>
            </a:extLst>
          </p:cNvPr>
          <p:cNvSpPr txBox="1"/>
          <p:nvPr/>
        </p:nvSpPr>
        <p:spPr>
          <a:xfrm>
            <a:off x="9021671" y="4994963"/>
            <a:ext cx="27530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https://radiant.edu.np/</a:t>
            </a:r>
          </a:p>
        </p:txBody>
      </p:sp>
    </p:spTree>
    <p:extLst>
      <p:ext uri="{BB962C8B-B14F-4D97-AF65-F5344CB8AC3E}">
        <p14:creationId xmlns:p14="http://schemas.microsoft.com/office/powerpoint/2010/main" val="3690519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  <wetp:taskpane dockstate="right" visibility="0" width="438" row="6">
    <wetp:webextensionref xmlns:r="http://schemas.openxmlformats.org/officeDocument/2006/relationships" r:id="rId2"/>
  </wetp:taskpane>
  <wetp:taskpane dockstate="right" visibility="0" width="438" row="7">
    <wetp:webextensionref xmlns:r="http://schemas.openxmlformats.org/officeDocument/2006/relationships" r:id="rId3"/>
  </wetp:taskpane>
  <wetp:taskpane dockstate="right" visibility="0" width="438" row="8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DD1CC82F-2B05-4DB4-8372-97E55185393D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F959392-5734-46D2-8679-D9D5E4802A48}">
  <we:reference id="wa104379997" version="3.0.0.0" store="en-US" storeType="OMEX"/>
  <we:alternateReferences>
    <we:reference id="WA104379997" version="3.0.0.0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26D43373-6ABA-4534-9491-413FAC6093C4}">
  <we:reference id="wa104380169" version="1.1.2.0" store="en-US" storeType="OMEX"/>
  <we:alternateReferences>
    <we:reference id="WA104380169" version="1.1.2.0" store="WA104380169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07AFD5C8-BDC6-4FCD-A49B-17258655387D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ffeae6-ddd6-4585-b473-51acd2417728" xsi:nil="true"/>
    <lcf76f155ced4ddcb4097134ff3c332f xmlns="63aa5b15-39d7-45b2-bcef-885aee5efe7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FE7388EFDC6A14886151D2847A44A62" ma:contentTypeVersion="12" ma:contentTypeDescription="Ein neues Dokument erstellen." ma:contentTypeScope="" ma:versionID="f5e21a37ce9d9326a431b777cbe9378a">
  <xsd:schema xmlns:xsd="http://www.w3.org/2001/XMLSchema" xmlns:xs="http://www.w3.org/2001/XMLSchema" xmlns:p="http://schemas.microsoft.com/office/2006/metadata/properties" xmlns:ns2="63aa5b15-39d7-45b2-bcef-885aee5efe7a" xmlns:ns3="89ffeae6-ddd6-4585-b473-51acd2417728" targetNamespace="http://schemas.microsoft.com/office/2006/metadata/properties" ma:root="true" ma:fieldsID="2e9654d8577480f136f2b1ab2e18744b" ns2:_="" ns3:_="">
    <xsd:import namespace="63aa5b15-39d7-45b2-bcef-885aee5efe7a"/>
    <xsd:import namespace="89ffeae6-ddd6-4585-b473-51acd24177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a5b15-39d7-45b2-bcef-885aee5ef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8b6d6fff-1a6f-47fc-95d9-f16ed1d734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feae6-ddd6-4585-b473-51acd241772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fb6c69a-8d4e-47d2-ab49-7342cfce6795}" ma:internalName="TaxCatchAll" ma:showField="CatchAllData" ma:web="89ffeae6-ddd6-4585-b473-51acd24177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BE5676-B090-446E-BEB0-F9E4BAF9A35D}">
  <ds:schemaRefs>
    <ds:schemaRef ds:uri="http://schemas.microsoft.com/office/2006/metadata/properties"/>
    <ds:schemaRef ds:uri="http://schemas.microsoft.com/office/infopath/2007/PartnerControls"/>
    <ds:schemaRef ds:uri="89ffeae6-ddd6-4585-b473-51acd2417728"/>
    <ds:schemaRef ds:uri="63aa5b15-39d7-45b2-bcef-885aee5efe7a"/>
  </ds:schemaRefs>
</ds:datastoreItem>
</file>

<file path=customXml/itemProps2.xml><?xml version="1.0" encoding="utf-8"?>
<ds:datastoreItem xmlns:ds="http://schemas.openxmlformats.org/officeDocument/2006/customXml" ds:itemID="{986C09A1-261F-46A7-9662-DA3755A6EE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0F2361-9B28-4675-AA11-0947BFB59FC6}"/>
</file>

<file path=docProps/app.xml><?xml version="1.0" encoding="utf-8"?>
<Properties xmlns="http://schemas.openxmlformats.org/officeDocument/2006/extended-properties" xmlns:vt="http://schemas.openxmlformats.org/officeDocument/2006/docPropsVTypes">
  <TotalTime>3609</TotalTime>
  <Words>2480</Words>
  <Application>Microsoft Office PowerPoint</Application>
  <PresentationFormat>Widescreen</PresentationFormat>
  <Paragraphs>266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Wingdings</vt:lpstr>
      <vt:lpstr>Arial</vt:lpstr>
      <vt:lpstr>Open Sans</vt:lpstr>
      <vt:lpstr>Office</vt:lpstr>
      <vt:lpstr>1_Office</vt:lpstr>
      <vt:lpstr>EDU-CIRC Rete transfrontaliera per la formazione sull’economia circolare e la decarbonizzazione nella produzione  Grenzübergreifendes Netzwerk zur Aus- und Weiterbildung in Kreislaufwirtschaft und Dekarbonisierung in der Produktion</vt:lpstr>
      <vt:lpstr>Designing a Better Plastic Future </vt:lpstr>
      <vt:lpstr>Workshop Objectives</vt:lpstr>
      <vt:lpstr>Why Plastic?</vt:lpstr>
      <vt:lpstr>Quick Quiz - Myth or Fact??</vt:lpstr>
      <vt:lpstr>Why Plastic Can Be a Problem</vt:lpstr>
      <vt:lpstr>What is Circular Economy (CE)?</vt:lpstr>
      <vt:lpstr>Linear vs Circular Economy:</vt:lpstr>
      <vt:lpstr>Why Circular Economy Matters </vt:lpstr>
      <vt:lpstr>Example of Circular Economy Application</vt:lpstr>
      <vt:lpstr>Example of Circular Economy Application</vt:lpstr>
      <vt:lpstr>Video Case Study: Plastic Bricks for Construction</vt:lpstr>
      <vt:lpstr>Life Cycle Assessment (LCA) – Introduction </vt:lpstr>
      <vt:lpstr>Importance of LCA </vt:lpstr>
      <vt:lpstr>LCA Example: Plastic Bricks for Construction</vt:lpstr>
      <vt:lpstr>LCA Example: Plastic Bricks for Construction</vt:lpstr>
      <vt:lpstr>LCA Example: Plastic Bricks for Construction</vt:lpstr>
      <vt:lpstr>LCA Example: Plastic Bricks for Construction</vt:lpstr>
      <vt:lpstr>LCA Example: Plastic Bricks for Construction</vt:lpstr>
      <vt:lpstr>Activity – Upcycling Challenge</vt:lpstr>
      <vt:lpstr>Activity Questions</vt:lpstr>
      <vt:lpstr>Activity Questions</vt:lpstr>
      <vt:lpstr>Preparing for Presentations</vt:lpstr>
      <vt:lpstr>Awards</vt:lpstr>
      <vt:lpstr>Any Questions? Let’s Discuss! </vt:lpstr>
      <vt:lpstr>Thank You &amp; 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Paolo Celotto</dc:creator>
  <cp:lastModifiedBy>Dasanayake Mudiyanselage Gehan Kavinda Dasanayake (Stud.)</cp:lastModifiedBy>
  <cp:revision>119</cp:revision>
  <dcterms:created xsi:type="dcterms:W3CDTF">2024-03-13T14:37:45Z</dcterms:created>
  <dcterms:modified xsi:type="dcterms:W3CDTF">2025-10-05T09:53:17Z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0x0101008FE7388EFDC6A14886151D2847A44A62</vt:lpwstr>
  </property>
  <property fmtid="{D5CDD505-2E9C-101B-9397-08002B2CF9AE}" pid="3" name="MediaServiceImageTags">
    <vt:lpwstr/>
  </property>
</Properties>
</file>