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4" r:id="rId5"/>
  </p:sldMasterIdLst>
  <p:notesMasterIdLst>
    <p:notesMasterId r:id="rId32"/>
  </p:notesMasterIdLst>
  <p:handoutMasterIdLst>
    <p:handoutMasterId r:id="rId33"/>
  </p:handoutMasterIdLst>
  <p:sldIdLst>
    <p:sldId id="256" r:id="rId6"/>
    <p:sldId id="257" r:id="rId7"/>
    <p:sldId id="350" r:id="rId8"/>
    <p:sldId id="411" r:id="rId9"/>
    <p:sldId id="354" r:id="rId10"/>
    <p:sldId id="384" r:id="rId11"/>
    <p:sldId id="385" r:id="rId12"/>
    <p:sldId id="386" r:id="rId13"/>
    <p:sldId id="419" r:id="rId14"/>
    <p:sldId id="420" r:id="rId15"/>
    <p:sldId id="421" r:id="rId16"/>
    <p:sldId id="387" r:id="rId17"/>
    <p:sldId id="388" r:id="rId18"/>
    <p:sldId id="406" r:id="rId19"/>
    <p:sldId id="390" r:id="rId20"/>
    <p:sldId id="391" r:id="rId21"/>
    <p:sldId id="392" r:id="rId22"/>
    <p:sldId id="422" r:id="rId23"/>
    <p:sldId id="426" r:id="rId24"/>
    <p:sldId id="423" r:id="rId25"/>
    <p:sldId id="424" r:id="rId26"/>
    <p:sldId id="425" r:id="rId27"/>
    <p:sldId id="399" r:id="rId28"/>
    <p:sldId id="400" r:id="rId29"/>
    <p:sldId id="402" r:id="rId30"/>
    <p:sldId id="383" r:id="rId31"/>
  </p:sldIdLst>
  <p:sldSz cx="12192000" cy="6858000"/>
  <p:notesSz cx="6858000" cy="9144000"/>
  <p:embeddedFontLst>
    <p:embeddedFont>
      <p:font typeface="Open Sans" panose="020B0606030504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0" roundtripDataSignature="AMtx7mgYdSxjlXFNh6Sd1slOAq959vCXF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28A925-516F-45B9-BA71-E2704FA217AC}" v="162" dt="2025-08-18T11:08:03.6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43" autoAdjust="0"/>
    <p:restoredTop sz="86952" autoAdjust="0"/>
  </p:normalViewPr>
  <p:slideViewPr>
    <p:cSldViewPr snapToGrid="0">
      <p:cViewPr varScale="1">
        <p:scale>
          <a:sx n="71" d="100"/>
          <a:sy n="71" d="100"/>
        </p:scale>
        <p:origin x="1406" y="67"/>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font" Target="fonts/font1.fntdata"/><Relationship Id="rId76" Type="http://schemas.microsoft.com/office/2015/10/relationships/revisionInfo" Target="revisionInfo.xml"/><Relationship Id="rId7" Type="http://schemas.openxmlformats.org/officeDocument/2006/relationships/slide" Target="slides/slide2.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70" Type="http://customschemas.google.com/relationships/presentationmetadata" Target="metadata"/><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font" Target="fonts/font4.fntdata"/><Relationship Id="rId7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2.fntdata"/><Relationship Id="rId8" Type="http://schemas.openxmlformats.org/officeDocument/2006/relationships/slide" Target="slides/slide3.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sanayake Mudiyanselage Gehan Kavinda Dasanayake" userId="69ce212a-9b5f-4da4-98bd-f6d933cc1f8f" providerId="ADAL" clId="{D228A925-516F-45B9-BA71-E2704FA217AC}"/>
    <pc:docChg chg="modSld">
      <pc:chgData name="Dasanayake Mudiyanselage Gehan Kavinda Dasanayake" userId="69ce212a-9b5f-4da4-98bd-f6d933cc1f8f" providerId="ADAL" clId="{D228A925-516F-45B9-BA71-E2704FA217AC}" dt="2025-08-18T11:08:03.653" v="10" actId="208"/>
      <pc:docMkLst>
        <pc:docMk/>
      </pc:docMkLst>
      <pc:sldChg chg="addSp delSp modSp mod modAnim">
        <pc:chgData name="Dasanayake Mudiyanselage Gehan Kavinda Dasanayake" userId="69ce212a-9b5f-4da4-98bd-f6d933cc1f8f" providerId="ADAL" clId="{D228A925-516F-45B9-BA71-E2704FA217AC}" dt="2025-08-18T11:08:03.653" v="10" actId="208"/>
        <pc:sldMkLst>
          <pc:docMk/>
          <pc:sldMk cId="3690519232" sldId="385"/>
        </pc:sldMkLst>
        <pc:spChg chg="mod">
          <ac:chgData name="Dasanayake Mudiyanselage Gehan Kavinda Dasanayake" userId="69ce212a-9b5f-4da4-98bd-f6d933cc1f8f" providerId="ADAL" clId="{D228A925-516F-45B9-BA71-E2704FA217AC}" dt="2025-08-18T11:07:46.810" v="7"/>
          <ac:spMkLst>
            <pc:docMk/>
            <pc:sldMk cId="3690519232" sldId="385"/>
            <ac:spMk id="5" creationId="{35DA786B-5C7B-76C2-23C0-7C9F07CC148E}"/>
          </ac:spMkLst>
        </pc:spChg>
        <pc:picChg chg="add mod">
          <ac:chgData name="Dasanayake Mudiyanselage Gehan Kavinda Dasanayake" userId="69ce212a-9b5f-4da4-98bd-f6d933cc1f8f" providerId="ADAL" clId="{D228A925-516F-45B9-BA71-E2704FA217AC}" dt="2025-08-18T11:07:33.733" v="5" actId="1076"/>
          <ac:picMkLst>
            <pc:docMk/>
            <pc:sldMk cId="3690519232" sldId="385"/>
            <ac:picMk id="2" creationId="{8E98FC82-0376-5D5F-982E-FBEBFE1B74D3}"/>
          </ac:picMkLst>
        </pc:picChg>
        <pc:picChg chg="del">
          <ac:chgData name="Dasanayake Mudiyanselage Gehan Kavinda Dasanayake" userId="69ce212a-9b5f-4da4-98bd-f6d933cc1f8f" providerId="ADAL" clId="{D228A925-516F-45B9-BA71-E2704FA217AC}" dt="2025-08-18T11:07:24.760" v="2" actId="478"/>
          <ac:picMkLst>
            <pc:docMk/>
            <pc:sldMk cId="3690519232" sldId="385"/>
            <ac:picMk id="4098" creationId="{384970B6-A205-7090-3875-1C0B7C0AB7D4}"/>
          </ac:picMkLst>
        </pc:picChg>
        <pc:picChg chg="mod">
          <ac:chgData name="Dasanayake Mudiyanselage Gehan Kavinda Dasanayake" userId="69ce212a-9b5f-4da4-98bd-f6d933cc1f8f" providerId="ADAL" clId="{D228A925-516F-45B9-BA71-E2704FA217AC}" dt="2025-08-18T11:07:57.067" v="9" actId="208"/>
          <ac:picMkLst>
            <pc:docMk/>
            <pc:sldMk cId="3690519232" sldId="385"/>
            <ac:picMk id="4100" creationId="{29C34052-E86D-6F94-2DA9-E17139713FF0}"/>
          </ac:picMkLst>
        </pc:picChg>
        <pc:picChg chg="mod">
          <ac:chgData name="Dasanayake Mudiyanselage Gehan Kavinda Dasanayake" userId="69ce212a-9b5f-4da4-98bd-f6d933cc1f8f" providerId="ADAL" clId="{D228A925-516F-45B9-BA71-E2704FA217AC}" dt="2025-08-18T11:08:03.653" v="10" actId="208"/>
          <ac:picMkLst>
            <pc:docMk/>
            <pc:sldMk cId="3690519232" sldId="385"/>
            <ac:picMk id="4102" creationId="{EA705229-014F-B007-037C-12C1E70367F2}"/>
          </ac:picMkLst>
        </pc:picChg>
      </pc:sldChg>
      <pc:sldChg chg="modSp mod">
        <pc:chgData name="Dasanayake Mudiyanselage Gehan Kavinda Dasanayake" userId="69ce212a-9b5f-4da4-98bd-f6d933cc1f8f" providerId="ADAL" clId="{D228A925-516F-45B9-BA71-E2704FA217AC}" dt="2025-08-18T11:02:05.328" v="0" actId="20577"/>
        <pc:sldMkLst>
          <pc:docMk/>
          <pc:sldMk cId="1953746677" sldId="426"/>
        </pc:sldMkLst>
        <pc:spChg chg="mod">
          <ac:chgData name="Dasanayake Mudiyanselage Gehan Kavinda Dasanayake" userId="69ce212a-9b5f-4da4-98bd-f6d933cc1f8f" providerId="ADAL" clId="{D228A925-516F-45B9-BA71-E2704FA217AC}" dt="2025-08-18T11:02:05.328" v="0" actId="20577"/>
          <ac:spMkLst>
            <pc:docMk/>
            <pc:sldMk cId="1953746677" sldId="426"/>
            <ac:spMk id="3" creationId="{1D22A849-6B5A-7A54-BA38-3D822DF46B2C}"/>
          </ac:spMkLst>
        </pc:spChg>
      </pc:sldChg>
    </pc:docChg>
  </pc:docChgLst>
  <pc:docChgLst>
    <pc:chgData name="Dasanayake Mudiyanselage Gehan Kavinda Dasanayake (Stud.)" userId="69ce212a-9b5f-4da4-98bd-f6d933cc1f8f" providerId="ADAL" clId="{BCF6BA87-4206-4DD2-89CA-628C4BC1EF69}"/>
    <pc:docChg chg="modSld">
      <pc:chgData name="Dasanayake Mudiyanselage Gehan Kavinda Dasanayake (Stud.)" userId="69ce212a-9b5f-4da4-98bd-f6d933cc1f8f" providerId="ADAL" clId="{BCF6BA87-4206-4DD2-89CA-628C4BC1EF69}" dt="2025-07-09T06:58:50.930" v="20" actId="1035"/>
      <pc:docMkLst>
        <pc:docMk/>
      </pc:docMkLst>
      <pc:sldChg chg="modSp mod">
        <pc:chgData name="Dasanayake Mudiyanselage Gehan Kavinda Dasanayake (Stud.)" userId="69ce212a-9b5f-4da4-98bd-f6d933cc1f8f" providerId="ADAL" clId="{BCF6BA87-4206-4DD2-89CA-628C4BC1EF69}" dt="2025-07-09T06:58:50.930" v="20" actId="1035"/>
        <pc:sldMkLst>
          <pc:docMk/>
          <pc:sldMk cId="1693913059" sldId="353"/>
        </pc:sldMkLst>
      </pc:sldChg>
    </pc:docChg>
  </pc:docChgLst>
  <pc:docChgLst>
    <pc:chgData name="Dasanayake Mudiyanselage Gehan Kavinda Dasanayake" userId="69ce212a-9b5f-4da4-98bd-f6d933cc1f8f" providerId="ADAL" clId="{8D9B4C9A-CAB6-4B33-ABF9-290B9127016A}"/>
    <pc:docChg chg="undo redo custSel addSld delSld modSld sldOrd">
      <pc:chgData name="Dasanayake Mudiyanselage Gehan Kavinda Dasanayake" userId="69ce212a-9b5f-4da4-98bd-f6d933cc1f8f" providerId="ADAL" clId="{8D9B4C9A-CAB6-4B33-ABF9-290B9127016A}" dt="2025-08-07T14:58:10.663" v="806"/>
      <pc:docMkLst>
        <pc:docMk/>
      </pc:docMkLst>
      <pc:sldChg chg="modSp mod">
        <pc:chgData name="Dasanayake Mudiyanselage Gehan Kavinda Dasanayake" userId="69ce212a-9b5f-4da4-98bd-f6d933cc1f8f" providerId="ADAL" clId="{8D9B4C9A-CAB6-4B33-ABF9-290B9127016A}" dt="2025-08-07T10:15:20.602" v="13" actId="1076"/>
        <pc:sldMkLst>
          <pc:docMk/>
          <pc:sldMk cId="0" sldId="257"/>
        </pc:sldMkLst>
        <pc:spChg chg="mod">
          <ac:chgData name="Dasanayake Mudiyanselage Gehan Kavinda Dasanayake" userId="69ce212a-9b5f-4da4-98bd-f6d933cc1f8f" providerId="ADAL" clId="{8D9B4C9A-CAB6-4B33-ABF9-290B9127016A}" dt="2025-08-07T10:14:56.152" v="4" actId="20577"/>
          <ac:spMkLst>
            <pc:docMk/>
            <pc:sldMk cId="0" sldId="257"/>
            <ac:spMk id="2" creationId="{C6C48AE6-C248-813A-7CED-9239261BE4BE}"/>
          </ac:spMkLst>
        </pc:spChg>
        <pc:spChg chg="mod">
          <ac:chgData name="Dasanayake Mudiyanselage Gehan Kavinda Dasanayake" userId="69ce212a-9b5f-4da4-98bd-f6d933cc1f8f" providerId="ADAL" clId="{8D9B4C9A-CAB6-4B33-ABF9-290B9127016A}" dt="2025-08-07T10:15:20.602" v="13" actId="1076"/>
          <ac:spMkLst>
            <pc:docMk/>
            <pc:sldMk cId="0" sldId="257"/>
            <ac:spMk id="111" creationId="{00000000-0000-0000-0000-000000000000}"/>
          </ac:spMkLst>
        </pc:spChg>
      </pc:sldChg>
      <pc:sldChg chg="del">
        <pc:chgData name="Dasanayake Mudiyanselage Gehan Kavinda Dasanayake" userId="69ce212a-9b5f-4da4-98bd-f6d933cc1f8f" providerId="ADAL" clId="{8D9B4C9A-CAB6-4B33-ABF9-290B9127016A}" dt="2025-08-07T10:16:04.299" v="14" actId="47"/>
        <pc:sldMkLst>
          <pc:docMk/>
          <pc:sldMk cId="2609274606" sldId="349"/>
        </pc:sldMkLst>
      </pc:sldChg>
      <pc:sldChg chg="addSp delSp modSp mod ord modNotesTx">
        <pc:chgData name="Dasanayake Mudiyanselage Gehan Kavinda Dasanayake" userId="69ce212a-9b5f-4da4-98bd-f6d933cc1f8f" providerId="ADAL" clId="{8D9B4C9A-CAB6-4B33-ABF9-290B9127016A}" dt="2025-08-07T10:31:53.827" v="196" actId="20577"/>
        <pc:sldMkLst>
          <pc:docMk/>
          <pc:sldMk cId="2558031619" sldId="350"/>
        </pc:sldMkLst>
        <pc:spChg chg="mod">
          <ac:chgData name="Dasanayake Mudiyanselage Gehan Kavinda Dasanayake" userId="69ce212a-9b5f-4da4-98bd-f6d933cc1f8f" providerId="ADAL" clId="{8D9B4C9A-CAB6-4B33-ABF9-290B9127016A}" dt="2025-08-07T10:22:38.468" v="107" actId="14100"/>
          <ac:spMkLst>
            <pc:docMk/>
            <pc:sldMk cId="2558031619" sldId="350"/>
            <ac:spMk id="2" creationId="{FD4CD9B7-7493-399C-C185-6804351042B3}"/>
          </ac:spMkLst>
        </pc:spChg>
        <pc:spChg chg="mod">
          <ac:chgData name="Dasanayake Mudiyanselage Gehan Kavinda Dasanayake" userId="69ce212a-9b5f-4da4-98bd-f6d933cc1f8f" providerId="ADAL" clId="{8D9B4C9A-CAB6-4B33-ABF9-290B9127016A}" dt="2025-08-07T10:16:15.449" v="17"/>
          <ac:spMkLst>
            <pc:docMk/>
            <pc:sldMk cId="2558031619" sldId="350"/>
            <ac:spMk id="3" creationId="{DEF96ED4-3C32-D568-763A-6D5F2F9D5C1F}"/>
          </ac:spMkLst>
        </pc:spChg>
        <pc:picChg chg="add mod">
          <ac:chgData name="Dasanayake Mudiyanselage Gehan Kavinda Dasanayake" userId="69ce212a-9b5f-4da4-98bd-f6d933cc1f8f" providerId="ADAL" clId="{8D9B4C9A-CAB6-4B33-ABF9-290B9127016A}" dt="2025-08-07T10:21:54.154" v="104" actId="1076"/>
          <ac:picMkLst>
            <pc:docMk/>
            <pc:sldMk cId="2558031619" sldId="350"/>
            <ac:picMk id="1031" creationId="{08ACDC54-3AD2-CB85-F100-C8E638F61A9A}"/>
          </ac:picMkLst>
        </pc:picChg>
      </pc:sldChg>
      <pc:sldChg chg="del">
        <pc:chgData name="Dasanayake Mudiyanselage Gehan Kavinda Dasanayake" userId="69ce212a-9b5f-4da4-98bd-f6d933cc1f8f" providerId="ADAL" clId="{8D9B4C9A-CAB6-4B33-ABF9-290B9127016A}" dt="2025-08-07T10:25:14.673" v="109" actId="47"/>
        <pc:sldMkLst>
          <pc:docMk/>
          <pc:sldMk cId="1589048356" sldId="351"/>
        </pc:sldMkLst>
      </pc:sldChg>
      <pc:sldChg chg="del">
        <pc:chgData name="Dasanayake Mudiyanselage Gehan Kavinda Dasanayake" userId="69ce212a-9b5f-4da4-98bd-f6d933cc1f8f" providerId="ADAL" clId="{8D9B4C9A-CAB6-4B33-ABF9-290B9127016A}" dt="2025-08-07T10:25:15.281" v="110" actId="47"/>
        <pc:sldMkLst>
          <pc:docMk/>
          <pc:sldMk cId="1693913059" sldId="353"/>
        </pc:sldMkLst>
      </pc:sldChg>
      <pc:sldChg chg="addSp delSp modSp mod modNotesTx">
        <pc:chgData name="Dasanayake Mudiyanselage Gehan Kavinda Dasanayake" userId="69ce212a-9b5f-4da4-98bd-f6d933cc1f8f" providerId="ADAL" clId="{8D9B4C9A-CAB6-4B33-ABF9-290B9127016A}" dt="2025-08-07T11:43:19.349" v="271" actId="14100"/>
        <pc:sldMkLst>
          <pc:docMk/>
          <pc:sldMk cId="3726280386" sldId="354"/>
        </pc:sldMkLst>
        <pc:spChg chg="mod">
          <ac:chgData name="Dasanayake Mudiyanselage Gehan Kavinda Dasanayake" userId="69ce212a-9b5f-4da4-98bd-f6d933cc1f8f" providerId="ADAL" clId="{8D9B4C9A-CAB6-4B33-ABF9-290B9127016A}" dt="2025-08-07T10:25:34.579" v="114"/>
          <ac:spMkLst>
            <pc:docMk/>
            <pc:sldMk cId="3726280386" sldId="354"/>
            <ac:spMk id="3" creationId="{F1F5B1CC-E5CE-3BCB-A698-2195BB2AA071}"/>
          </ac:spMkLst>
        </pc:spChg>
        <pc:spChg chg="add mod">
          <ac:chgData name="Dasanayake Mudiyanselage Gehan Kavinda Dasanayake" userId="69ce212a-9b5f-4da4-98bd-f6d933cc1f8f" providerId="ADAL" clId="{8D9B4C9A-CAB6-4B33-ABF9-290B9127016A}" dt="2025-08-07T10:28:07.159" v="166" actId="14100"/>
          <ac:spMkLst>
            <pc:docMk/>
            <pc:sldMk cId="3726280386" sldId="354"/>
            <ac:spMk id="6" creationId="{10E49723-395D-0D46-3CC4-0F1165D68A19}"/>
          </ac:spMkLst>
        </pc:spChg>
        <pc:spChg chg="mod">
          <ac:chgData name="Dasanayake Mudiyanselage Gehan Kavinda Dasanayake" userId="69ce212a-9b5f-4da4-98bd-f6d933cc1f8f" providerId="ADAL" clId="{8D9B4C9A-CAB6-4B33-ABF9-290B9127016A}" dt="2025-08-07T10:28:37.552" v="173" actId="1076"/>
          <ac:spMkLst>
            <pc:docMk/>
            <pc:sldMk cId="3726280386" sldId="354"/>
            <ac:spMk id="8" creationId="{E3F58A08-6025-572A-1FCE-417FDA2568E0}"/>
          </ac:spMkLst>
        </pc:spChg>
        <pc:spChg chg="add mod">
          <ac:chgData name="Dasanayake Mudiyanselage Gehan Kavinda Dasanayake" userId="69ce212a-9b5f-4da4-98bd-f6d933cc1f8f" providerId="ADAL" clId="{8D9B4C9A-CAB6-4B33-ABF9-290B9127016A}" dt="2025-08-07T11:43:19.349" v="271" actId="14100"/>
          <ac:spMkLst>
            <pc:docMk/>
            <pc:sldMk cId="3726280386" sldId="354"/>
            <ac:spMk id="10" creationId="{E09DCEF2-4D3E-F437-786D-8B061D5A272D}"/>
          </ac:spMkLst>
        </pc:spChg>
        <pc:picChg chg="add mod">
          <ac:chgData name="Dasanayake Mudiyanselage Gehan Kavinda Dasanayake" userId="69ce212a-9b5f-4da4-98bd-f6d933cc1f8f" providerId="ADAL" clId="{8D9B4C9A-CAB6-4B33-ABF9-290B9127016A}" dt="2025-08-07T10:28:33.697" v="172" actId="732"/>
          <ac:picMkLst>
            <pc:docMk/>
            <pc:sldMk cId="3726280386" sldId="354"/>
            <ac:picMk id="2050" creationId="{7C8F286D-53EF-EE8A-7F88-90F5B0C98A45}"/>
          </ac:picMkLst>
        </pc:picChg>
      </pc:sldChg>
      <pc:sldChg chg="del">
        <pc:chgData name="Dasanayake Mudiyanselage Gehan Kavinda Dasanayake" userId="69ce212a-9b5f-4da4-98bd-f6d933cc1f8f" providerId="ADAL" clId="{8D9B4C9A-CAB6-4B33-ABF9-290B9127016A}" dt="2025-08-07T10:25:38.964" v="115" actId="47"/>
        <pc:sldMkLst>
          <pc:docMk/>
          <pc:sldMk cId="2457148078" sldId="355"/>
        </pc:sldMkLst>
      </pc:sldChg>
      <pc:sldChg chg="del">
        <pc:chgData name="Dasanayake Mudiyanselage Gehan Kavinda Dasanayake" userId="69ce212a-9b5f-4da4-98bd-f6d933cc1f8f" providerId="ADAL" clId="{8D9B4C9A-CAB6-4B33-ABF9-290B9127016A}" dt="2025-08-07T10:25:39.593" v="116" actId="47"/>
        <pc:sldMkLst>
          <pc:docMk/>
          <pc:sldMk cId="3737870921" sldId="356"/>
        </pc:sldMkLst>
      </pc:sldChg>
      <pc:sldChg chg="del">
        <pc:chgData name="Dasanayake Mudiyanselage Gehan Kavinda Dasanayake" userId="69ce212a-9b5f-4da4-98bd-f6d933cc1f8f" providerId="ADAL" clId="{8D9B4C9A-CAB6-4B33-ABF9-290B9127016A}" dt="2025-08-07T10:25:40.631" v="118" actId="47"/>
        <pc:sldMkLst>
          <pc:docMk/>
          <pc:sldMk cId="1946308074" sldId="357"/>
        </pc:sldMkLst>
      </pc:sldChg>
      <pc:sldChg chg="del">
        <pc:chgData name="Dasanayake Mudiyanselage Gehan Kavinda Dasanayake" userId="69ce212a-9b5f-4da4-98bd-f6d933cc1f8f" providerId="ADAL" clId="{8D9B4C9A-CAB6-4B33-ABF9-290B9127016A}" dt="2025-08-07T10:25:40.978" v="119" actId="47"/>
        <pc:sldMkLst>
          <pc:docMk/>
          <pc:sldMk cId="4148876694" sldId="358"/>
        </pc:sldMkLst>
      </pc:sldChg>
      <pc:sldChg chg="del">
        <pc:chgData name="Dasanayake Mudiyanselage Gehan Kavinda Dasanayake" userId="69ce212a-9b5f-4da4-98bd-f6d933cc1f8f" providerId="ADAL" clId="{8D9B4C9A-CAB6-4B33-ABF9-290B9127016A}" dt="2025-08-07T10:25:41.251" v="120" actId="47"/>
        <pc:sldMkLst>
          <pc:docMk/>
          <pc:sldMk cId="1691728776" sldId="359"/>
        </pc:sldMkLst>
      </pc:sldChg>
      <pc:sldChg chg="del">
        <pc:chgData name="Dasanayake Mudiyanselage Gehan Kavinda Dasanayake" userId="69ce212a-9b5f-4da4-98bd-f6d933cc1f8f" providerId="ADAL" clId="{8D9B4C9A-CAB6-4B33-ABF9-290B9127016A}" dt="2025-08-07T10:25:42.934" v="125" actId="47"/>
        <pc:sldMkLst>
          <pc:docMk/>
          <pc:sldMk cId="89719533" sldId="360"/>
        </pc:sldMkLst>
      </pc:sldChg>
      <pc:sldChg chg="del">
        <pc:chgData name="Dasanayake Mudiyanselage Gehan Kavinda Dasanayake" userId="69ce212a-9b5f-4da4-98bd-f6d933cc1f8f" providerId="ADAL" clId="{8D9B4C9A-CAB6-4B33-ABF9-290B9127016A}" dt="2025-08-07T10:25:43.514" v="126" actId="47"/>
        <pc:sldMkLst>
          <pc:docMk/>
          <pc:sldMk cId="3581416447" sldId="361"/>
        </pc:sldMkLst>
      </pc:sldChg>
      <pc:sldChg chg="del">
        <pc:chgData name="Dasanayake Mudiyanselage Gehan Kavinda Dasanayake" userId="69ce212a-9b5f-4da4-98bd-f6d933cc1f8f" providerId="ADAL" clId="{8D9B4C9A-CAB6-4B33-ABF9-290B9127016A}" dt="2025-08-07T10:25:44.339" v="127" actId="47"/>
        <pc:sldMkLst>
          <pc:docMk/>
          <pc:sldMk cId="3731032413" sldId="362"/>
        </pc:sldMkLst>
      </pc:sldChg>
      <pc:sldChg chg="del">
        <pc:chgData name="Dasanayake Mudiyanselage Gehan Kavinda Dasanayake" userId="69ce212a-9b5f-4da4-98bd-f6d933cc1f8f" providerId="ADAL" clId="{8D9B4C9A-CAB6-4B33-ABF9-290B9127016A}" dt="2025-08-07T10:25:44.930" v="128" actId="47"/>
        <pc:sldMkLst>
          <pc:docMk/>
          <pc:sldMk cId="3297787084" sldId="364"/>
        </pc:sldMkLst>
      </pc:sldChg>
      <pc:sldChg chg="del">
        <pc:chgData name="Dasanayake Mudiyanselage Gehan Kavinda Dasanayake" userId="69ce212a-9b5f-4da4-98bd-f6d933cc1f8f" providerId="ADAL" clId="{8D9B4C9A-CAB6-4B33-ABF9-290B9127016A}" dt="2025-08-07T10:25:46.002" v="130" actId="47"/>
        <pc:sldMkLst>
          <pc:docMk/>
          <pc:sldMk cId="2435489040" sldId="365"/>
        </pc:sldMkLst>
      </pc:sldChg>
      <pc:sldChg chg="del">
        <pc:chgData name="Dasanayake Mudiyanselage Gehan Kavinda Dasanayake" userId="69ce212a-9b5f-4da4-98bd-f6d933cc1f8f" providerId="ADAL" clId="{8D9B4C9A-CAB6-4B33-ABF9-290B9127016A}" dt="2025-08-07T10:25:46.631" v="131" actId="47"/>
        <pc:sldMkLst>
          <pc:docMk/>
          <pc:sldMk cId="948977967" sldId="366"/>
        </pc:sldMkLst>
      </pc:sldChg>
      <pc:sldChg chg="del">
        <pc:chgData name="Dasanayake Mudiyanselage Gehan Kavinda Dasanayake" userId="69ce212a-9b5f-4da4-98bd-f6d933cc1f8f" providerId="ADAL" clId="{8D9B4C9A-CAB6-4B33-ABF9-290B9127016A}" dt="2025-08-07T10:25:47.230" v="132" actId="47"/>
        <pc:sldMkLst>
          <pc:docMk/>
          <pc:sldMk cId="1850325109" sldId="368"/>
        </pc:sldMkLst>
      </pc:sldChg>
      <pc:sldChg chg="del">
        <pc:chgData name="Dasanayake Mudiyanselage Gehan Kavinda Dasanayake" userId="69ce212a-9b5f-4da4-98bd-f6d933cc1f8f" providerId="ADAL" clId="{8D9B4C9A-CAB6-4B33-ABF9-290B9127016A}" dt="2025-08-07T10:25:49.555" v="133" actId="47"/>
        <pc:sldMkLst>
          <pc:docMk/>
          <pc:sldMk cId="1574737376" sldId="369"/>
        </pc:sldMkLst>
      </pc:sldChg>
      <pc:sldChg chg="del">
        <pc:chgData name="Dasanayake Mudiyanselage Gehan Kavinda Dasanayake" userId="69ce212a-9b5f-4da4-98bd-f6d933cc1f8f" providerId="ADAL" clId="{8D9B4C9A-CAB6-4B33-ABF9-290B9127016A}" dt="2025-08-07T10:25:14.271" v="108" actId="47"/>
        <pc:sldMkLst>
          <pc:docMk/>
          <pc:sldMk cId="1575332378" sldId="378"/>
        </pc:sldMkLst>
      </pc:sldChg>
      <pc:sldChg chg="del">
        <pc:chgData name="Dasanayake Mudiyanselage Gehan Kavinda Dasanayake" userId="69ce212a-9b5f-4da4-98bd-f6d933cc1f8f" providerId="ADAL" clId="{8D9B4C9A-CAB6-4B33-ABF9-290B9127016A}" dt="2025-08-07T10:25:40.240" v="117" actId="47"/>
        <pc:sldMkLst>
          <pc:docMk/>
          <pc:sldMk cId="553291502" sldId="379"/>
        </pc:sldMkLst>
      </pc:sldChg>
      <pc:sldChg chg="del">
        <pc:chgData name="Dasanayake Mudiyanselage Gehan Kavinda Dasanayake" userId="69ce212a-9b5f-4da4-98bd-f6d933cc1f8f" providerId="ADAL" clId="{8D9B4C9A-CAB6-4B33-ABF9-290B9127016A}" dt="2025-08-07T10:25:45.402" v="129" actId="47"/>
        <pc:sldMkLst>
          <pc:docMk/>
          <pc:sldMk cId="1749538849" sldId="380"/>
        </pc:sldMkLst>
      </pc:sldChg>
      <pc:sldChg chg="del">
        <pc:chgData name="Dasanayake Mudiyanselage Gehan Kavinda Dasanayake" userId="69ce212a-9b5f-4da4-98bd-f6d933cc1f8f" providerId="ADAL" clId="{8D9B4C9A-CAB6-4B33-ABF9-290B9127016A}" dt="2025-08-07T10:25:50.513" v="134" actId="47"/>
        <pc:sldMkLst>
          <pc:docMk/>
          <pc:sldMk cId="4025774735" sldId="381"/>
        </pc:sldMkLst>
      </pc:sldChg>
      <pc:sldChg chg="del">
        <pc:chgData name="Dasanayake Mudiyanselage Gehan Kavinda Dasanayake" userId="69ce212a-9b5f-4da4-98bd-f6d933cc1f8f" providerId="ADAL" clId="{8D9B4C9A-CAB6-4B33-ABF9-290B9127016A}" dt="2025-08-07T10:25:51.450" v="135" actId="47"/>
        <pc:sldMkLst>
          <pc:docMk/>
          <pc:sldMk cId="262073165" sldId="382"/>
        </pc:sldMkLst>
      </pc:sldChg>
      <pc:sldChg chg="modNotesTx">
        <pc:chgData name="Dasanayake Mudiyanselage Gehan Kavinda Dasanayake" userId="69ce212a-9b5f-4da4-98bd-f6d933cc1f8f" providerId="ADAL" clId="{8D9B4C9A-CAB6-4B33-ABF9-290B9127016A}" dt="2025-08-07T10:32:01.760" v="198" actId="6549"/>
        <pc:sldMkLst>
          <pc:docMk/>
          <pc:sldMk cId="2910219850" sldId="383"/>
        </pc:sldMkLst>
      </pc:sldChg>
      <pc:sldChg chg="del">
        <pc:chgData name="Dasanayake Mudiyanselage Gehan Kavinda Dasanayake" userId="69ce212a-9b5f-4da4-98bd-f6d933cc1f8f" providerId="ADAL" clId="{8D9B4C9A-CAB6-4B33-ABF9-290B9127016A}" dt="2025-08-07T10:25:41.498" v="121" actId="47"/>
        <pc:sldMkLst>
          <pc:docMk/>
          <pc:sldMk cId="2363327279" sldId="384"/>
        </pc:sldMkLst>
      </pc:sldChg>
      <pc:sldChg chg="addSp delSp modSp add mod modNotesTx">
        <pc:chgData name="Dasanayake Mudiyanselage Gehan Kavinda Dasanayake" userId="69ce212a-9b5f-4da4-98bd-f6d933cc1f8f" providerId="ADAL" clId="{8D9B4C9A-CAB6-4B33-ABF9-290B9127016A}" dt="2025-08-07T12:06:45.006" v="295" actId="20577"/>
        <pc:sldMkLst>
          <pc:docMk/>
          <pc:sldMk cId="3536162541" sldId="384"/>
        </pc:sldMkLst>
        <pc:spChg chg="mod">
          <ac:chgData name="Dasanayake Mudiyanselage Gehan Kavinda Dasanayake" userId="69ce212a-9b5f-4da4-98bd-f6d933cc1f8f" providerId="ADAL" clId="{8D9B4C9A-CAB6-4B33-ABF9-290B9127016A}" dt="2025-08-07T10:29:50.482" v="175"/>
          <ac:spMkLst>
            <pc:docMk/>
            <pc:sldMk cId="3536162541" sldId="384"/>
            <ac:spMk id="3" creationId="{F5DDE1B6-1B67-C65D-55AD-A9FA06102445}"/>
          </ac:spMkLst>
        </pc:spChg>
        <pc:spChg chg="mod">
          <ac:chgData name="Dasanayake Mudiyanselage Gehan Kavinda Dasanayake" userId="69ce212a-9b5f-4da4-98bd-f6d933cc1f8f" providerId="ADAL" clId="{8D9B4C9A-CAB6-4B33-ABF9-290B9127016A}" dt="2025-08-07T12:06:45.006" v="295" actId="20577"/>
          <ac:spMkLst>
            <pc:docMk/>
            <pc:sldMk cId="3536162541" sldId="384"/>
            <ac:spMk id="8" creationId="{E2BF2B66-D126-47D2-25F4-692DB8D771A1}"/>
          </ac:spMkLst>
        </pc:spChg>
        <pc:spChg chg="add mod">
          <ac:chgData name="Dasanayake Mudiyanselage Gehan Kavinda Dasanayake" userId="69ce212a-9b5f-4da4-98bd-f6d933cc1f8f" providerId="ADAL" clId="{8D9B4C9A-CAB6-4B33-ABF9-290B9127016A}" dt="2025-08-07T12:00:57.136" v="280" actId="12"/>
          <ac:spMkLst>
            <pc:docMk/>
            <pc:sldMk cId="3536162541" sldId="384"/>
            <ac:spMk id="9" creationId="{7C00C56C-A06D-3A9B-622D-871D460FFE39}"/>
          </ac:spMkLst>
        </pc:spChg>
        <pc:picChg chg="add mod">
          <ac:chgData name="Dasanayake Mudiyanselage Gehan Kavinda Dasanayake" userId="69ce212a-9b5f-4da4-98bd-f6d933cc1f8f" providerId="ADAL" clId="{8D9B4C9A-CAB6-4B33-ABF9-290B9127016A}" dt="2025-08-07T12:04:11.683" v="294" actId="1076"/>
          <ac:picMkLst>
            <pc:docMk/>
            <pc:sldMk cId="3536162541" sldId="384"/>
            <ac:picMk id="3076" creationId="{A15F6C70-5F19-D2F9-1F61-5E7C7CC81AFE}"/>
          </ac:picMkLst>
        </pc:picChg>
      </pc:sldChg>
      <pc:sldChg chg="addSp delSp add del">
        <pc:chgData name="Dasanayake Mudiyanselage Gehan Kavinda Dasanayake" userId="69ce212a-9b5f-4da4-98bd-f6d933cc1f8f" providerId="ADAL" clId="{8D9B4C9A-CAB6-4B33-ABF9-290B9127016A}" dt="2025-08-07T10:32:08.870" v="202" actId="2890"/>
        <pc:sldMkLst>
          <pc:docMk/>
          <pc:sldMk cId="2587737465" sldId="385"/>
        </pc:sldMkLst>
      </pc:sldChg>
      <pc:sldChg chg="addSp delSp modSp add mod ord">
        <pc:chgData name="Dasanayake Mudiyanselage Gehan Kavinda Dasanayake" userId="69ce212a-9b5f-4da4-98bd-f6d933cc1f8f" providerId="ADAL" clId="{8D9B4C9A-CAB6-4B33-ABF9-290B9127016A}" dt="2025-08-07T12:25:53.952" v="325" actId="14100"/>
        <pc:sldMkLst>
          <pc:docMk/>
          <pc:sldMk cId="3690519232" sldId="385"/>
        </pc:sldMkLst>
        <pc:spChg chg="mod">
          <ac:chgData name="Dasanayake Mudiyanselage Gehan Kavinda Dasanayake" userId="69ce212a-9b5f-4da4-98bd-f6d933cc1f8f" providerId="ADAL" clId="{8D9B4C9A-CAB6-4B33-ABF9-290B9127016A}" dt="2025-08-07T12:07:34.578" v="299" actId="403"/>
          <ac:spMkLst>
            <pc:docMk/>
            <pc:sldMk cId="3690519232" sldId="385"/>
            <ac:spMk id="3" creationId="{D7089F39-DDBC-03F0-DD9C-0596A55F7E52}"/>
          </ac:spMkLst>
        </pc:spChg>
        <pc:spChg chg="add mod">
          <ac:chgData name="Dasanayake Mudiyanselage Gehan Kavinda Dasanayake" userId="69ce212a-9b5f-4da4-98bd-f6d933cc1f8f" providerId="ADAL" clId="{8D9B4C9A-CAB6-4B33-ABF9-290B9127016A}" dt="2025-08-07T12:12:53.986" v="312" actId="14100"/>
          <ac:spMkLst>
            <pc:docMk/>
            <pc:sldMk cId="3690519232" sldId="385"/>
            <ac:spMk id="5" creationId="{35DA786B-5C7B-76C2-23C0-7C9F07CC148E}"/>
          </ac:spMkLst>
        </pc:spChg>
        <pc:spChg chg="mod">
          <ac:chgData name="Dasanayake Mudiyanselage Gehan Kavinda Dasanayake" userId="69ce212a-9b5f-4da4-98bd-f6d933cc1f8f" providerId="ADAL" clId="{8D9B4C9A-CAB6-4B33-ABF9-290B9127016A}" dt="2025-08-07T12:07:26.257" v="296" actId="21"/>
          <ac:spMkLst>
            <pc:docMk/>
            <pc:sldMk cId="3690519232" sldId="385"/>
            <ac:spMk id="6" creationId="{39144C65-F821-A6B4-F064-0A1EAD1AD8BD}"/>
          </ac:spMkLst>
        </pc:spChg>
        <pc:spChg chg="add mod">
          <ac:chgData name="Dasanayake Mudiyanselage Gehan Kavinda Dasanayake" userId="69ce212a-9b5f-4da4-98bd-f6d933cc1f8f" providerId="ADAL" clId="{8D9B4C9A-CAB6-4B33-ABF9-290B9127016A}" dt="2025-08-07T12:13:24.694" v="318" actId="14100"/>
          <ac:spMkLst>
            <pc:docMk/>
            <pc:sldMk cId="3690519232" sldId="385"/>
            <ac:spMk id="9" creationId="{55C79B75-352C-CEEC-6248-A17C85CA710F}"/>
          </ac:spMkLst>
        </pc:spChg>
        <pc:spChg chg="add mod">
          <ac:chgData name="Dasanayake Mudiyanselage Gehan Kavinda Dasanayake" userId="69ce212a-9b5f-4da4-98bd-f6d933cc1f8f" providerId="ADAL" clId="{8D9B4C9A-CAB6-4B33-ABF9-290B9127016A}" dt="2025-08-07T12:25:53.952" v="325" actId="14100"/>
          <ac:spMkLst>
            <pc:docMk/>
            <pc:sldMk cId="3690519232" sldId="385"/>
            <ac:spMk id="11" creationId="{D6788599-5C55-38C9-0C50-FFF7E68F1C21}"/>
          </ac:spMkLst>
        </pc:spChg>
        <pc:picChg chg="add mod">
          <ac:chgData name="Dasanayake Mudiyanselage Gehan Kavinda Dasanayake" userId="69ce212a-9b5f-4da4-98bd-f6d933cc1f8f" providerId="ADAL" clId="{8D9B4C9A-CAB6-4B33-ABF9-290B9127016A}" dt="2025-08-07T12:13:01.451" v="315" actId="1076"/>
          <ac:picMkLst>
            <pc:docMk/>
            <pc:sldMk cId="3690519232" sldId="385"/>
            <ac:picMk id="4100" creationId="{29C34052-E86D-6F94-2DA9-E17139713FF0}"/>
          </ac:picMkLst>
        </pc:picChg>
        <pc:picChg chg="add mod">
          <ac:chgData name="Dasanayake Mudiyanselage Gehan Kavinda Dasanayake" userId="69ce212a-9b5f-4da4-98bd-f6d933cc1f8f" providerId="ADAL" clId="{8D9B4C9A-CAB6-4B33-ABF9-290B9127016A}" dt="2025-08-07T12:25:38.460" v="322" actId="14100"/>
          <ac:picMkLst>
            <pc:docMk/>
            <pc:sldMk cId="3690519232" sldId="385"/>
            <ac:picMk id="4102" creationId="{EA705229-014F-B007-037C-12C1E70367F2}"/>
          </ac:picMkLst>
        </pc:picChg>
      </pc:sldChg>
      <pc:sldChg chg="del">
        <pc:chgData name="Dasanayake Mudiyanselage Gehan Kavinda Dasanayake" userId="69ce212a-9b5f-4da4-98bd-f6d933cc1f8f" providerId="ADAL" clId="{8D9B4C9A-CAB6-4B33-ABF9-290B9127016A}" dt="2025-08-07T10:25:42.222" v="124" actId="47"/>
        <pc:sldMkLst>
          <pc:docMk/>
          <pc:sldMk cId="4283276084" sldId="385"/>
        </pc:sldMkLst>
      </pc:sldChg>
      <pc:sldChg chg="addSp delSp modSp add mod">
        <pc:chgData name="Dasanayake Mudiyanselage Gehan Kavinda Dasanayake" userId="69ce212a-9b5f-4da4-98bd-f6d933cc1f8f" providerId="ADAL" clId="{8D9B4C9A-CAB6-4B33-ABF9-290B9127016A}" dt="2025-08-07T12:42:21.426" v="418" actId="1076"/>
        <pc:sldMkLst>
          <pc:docMk/>
          <pc:sldMk cId="307724014" sldId="386"/>
        </pc:sldMkLst>
        <pc:spChg chg="mod">
          <ac:chgData name="Dasanayake Mudiyanselage Gehan Kavinda Dasanayake" userId="69ce212a-9b5f-4da4-98bd-f6d933cc1f8f" providerId="ADAL" clId="{8D9B4C9A-CAB6-4B33-ABF9-290B9127016A}" dt="2025-08-07T11:32:18.765" v="259"/>
          <ac:spMkLst>
            <pc:docMk/>
            <pc:sldMk cId="307724014" sldId="386"/>
            <ac:spMk id="3" creationId="{AE48AD67-44A9-30F9-AC7F-92D8C7C310BE}"/>
          </ac:spMkLst>
        </pc:spChg>
        <pc:spChg chg="mod">
          <ac:chgData name="Dasanayake Mudiyanselage Gehan Kavinda Dasanayake" userId="69ce212a-9b5f-4da4-98bd-f6d933cc1f8f" providerId="ADAL" clId="{8D9B4C9A-CAB6-4B33-ABF9-290B9127016A}" dt="2025-08-07T12:42:15.594" v="417" actId="20577"/>
          <ac:spMkLst>
            <pc:docMk/>
            <pc:sldMk cId="307724014" sldId="386"/>
            <ac:spMk id="6" creationId="{C4E45F85-0EDB-2FA8-D4D1-E71451ED7190}"/>
          </ac:spMkLst>
        </pc:spChg>
        <pc:picChg chg="add mod">
          <ac:chgData name="Dasanayake Mudiyanselage Gehan Kavinda Dasanayake" userId="69ce212a-9b5f-4da4-98bd-f6d933cc1f8f" providerId="ADAL" clId="{8D9B4C9A-CAB6-4B33-ABF9-290B9127016A}" dt="2025-08-07T12:42:21.426" v="418" actId="1076"/>
          <ac:picMkLst>
            <pc:docMk/>
            <pc:sldMk cId="307724014" sldId="386"/>
            <ac:picMk id="6146" creationId="{2E10804C-C519-E374-3A84-34C1F07EC0DC}"/>
          </ac:picMkLst>
        </pc:picChg>
      </pc:sldChg>
      <pc:sldChg chg="del">
        <pc:chgData name="Dasanayake Mudiyanselage Gehan Kavinda Dasanayake" userId="69ce212a-9b5f-4da4-98bd-f6d933cc1f8f" providerId="ADAL" clId="{8D9B4C9A-CAB6-4B33-ABF9-290B9127016A}" dt="2025-08-07T10:25:41.957" v="123" actId="47"/>
        <pc:sldMkLst>
          <pc:docMk/>
          <pc:sldMk cId="3027352371" sldId="386"/>
        </pc:sldMkLst>
      </pc:sldChg>
      <pc:sldChg chg="addSp delSp modSp add mod">
        <pc:chgData name="Dasanayake Mudiyanselage Gehan Kavinda Dasanayake" userId="69ce212a-9b5f-4da4-98bd-f6d933cc1f8f" providerId="ADAL" clId="{8D9B4C9A-CAB6-4B33-ABF9-290B9127016A}" dt="2025-08-07T13:15:00.105" v="499" actId="1035"/>
        <pc:sldMkLst>
          <pc:docMk/>
          <pc:sldMk cId="2153729955" sldId="387"/>
        </pc:sldMkLst>
        <pc:spChg chg="mod">
          <ac:chgData name="Dasanayake Mudiyanselage Gehan Kavinda Dasanayake" userId="69ce212a-9b5f-4da4-98bd-f6d933cc1f8f" providerId="ADAL" clId="{8D9B4C9A-CAB6-4B33-ABF9-290B9127016A}" dt="2025-08-07T12:52:37.540" v="422" actId="403"/>
          <ac:spMkLst>
            <pc:docMk/>
            <pc:sldMk cId="2153729955" sldId="387"/>
            <ac:spMk id="3" creationId="{7A1F33CD-A771-8DE3-BA38-29B1580A9F4D}"/>
          </ac:spMkLst>
        </pc:spChg>
        <pc:spChg chg="add mod">
          <ac:chgData name="Dasanayake Mudiyanselage Gehan Kavinda Dasanayake" userId="69ce212a-9b5f-4da4-98bd-f6d933cc1f8f" providerId="ADAL" clId="{8D9B4C9A-CAB6-4B33-ABF9-290B9127016A}" dt="2025-08-07T12:54:31.689" v="437"/>
          <ac:spMkLst>
            <pc:docMk/>
            <pc:sldMk cId="2153729955" sldId="387"/>
            <ac:spMk id="5" creationId="{77EEB589-4CD8-6370-9E09-B04F87DE047F}"/>
          </ac:spMkLst>
        </pc:spChg>
        <pc:spChg chg="mod">
          <ac:chgData name="Dasanayake Mudiyanselage Gehan Kavinda Dasanayake" userId="69ce212a-9b5f-4da4-98bd-f6d933cc1f8f" providerId="ADAL" clId="{8D9B4C9A-CAB6-4B33-ABF9-290B9127016A}" dt="2025-08-07T12:57:27.833" v="458" actId="1076"/>
          <ac:spMkLst>
            <pc:docMk/>
            <pc:sldMk cId="2153729955" sldId="387"/>
            <ac:spMk id="6" creationId="{8DEC1792-932C-95D9-F500-6CBA15B5815D}"/>
          </ac:spMkLst>
        </pc:spChg>
        <pc:picChg chg="add mod">
          <ac:chgData name="Dasanayake Mudiyanselage Gehan Kavinda Dasanayake" userId="69ce212a-9b5f-4da4-98bd-f6d933cc1f8f" providerId="ADAL" clId="{8D9B4C9A-CAB6-4B33-ABF9-290B9127016A}" dt="2025-08-07T13:15:00.105" v="499" actId="1035"/>
          <ac:picMkLst>
            <pc:docMk/>
            <pc:sldMk cId="2153729955" sldId="387"/>
            <ac:picMk id="2" creationId="{80756D2B-2FF9-DC51-6879-7142328E205C}"/>
          </ac:picMkLst>
        </pc:picChg>
      </pc:sldChg>
      <pc:sldChg chg="del">
        <pc:chgData name="Dasanayake Mudiyanselage Gehan Kavinda Dasanayake" userId="69ce212a-9b5f-4da4-98bd-f6d933cc1f8f" providerId="ADAL" clId="{8D9B4C9A-CAB6-4B33-ABF9-290B9127016A}" dt="2025-08-07T10:25:41.634" v="122" actId="47"/>
        <pc:sldMkLst>
          <pc:docMk/>
          <pc:sldMk cId="2906093271" sldId="387"/>
        </pc:sldMkLst>
      </pc:sldChg>
      <pc:sldChg chg="addSp delSp modSp add mod">
        <pc:chgData name="Dasanayake Mudiyanselage Gehan Kavinda Dasanayake" userId="69ce212a-9b5f-4da4-98bd-f6d933cc1f8f" providerId="ADAL" clId="{8D9B4C9A-CAB6-4B33-ABF9-290B9127016A}" dt="2025-08-07T13:00:57.188" v="490" actId="1076"/>
        <pc:sldMkLst>
          <pc:docMk/>
          <pc:sldMk cId="707268186" sldId="388"/>
        </pc:sldMkLst>
        <pc:spChg chg="mod">
          <ac:chgData name="Dasanayake Mudiyanselage Gehan Kavinda Dasanayake" userId="69ce212a-9b5f-4da4-98bd-f6d933cc1f8f" providerId="ADAL" clId="{8D9B4C9A-CAB6-4B33-ABF9-290B9127016A}" dt="2025-08-07T12:56:44.889" v="448" actId="27636"/>
          <ac:spMkLst>
            <pc:docMk/>
            <pc:sldMk cId="707268186" sldId="388"/>
            <ac:spMk id="3" creationId="{CBAB0CBB-07CF-5373-3800-FBA4E5E1AA46}"/>
          </ac:spMkLst>
        </pc:spChg>
        <pc:spChg chg="add mod">
          <ac:chgData name="Dasanayake Mudiyanselage Gehan Kavinda Dasanayake" userId="69ce212a-9b5f-4da4-98bd-f6d933cc1f8f" providerId="ADAL" clId="{8D9B4C9A-CAB6-4B33-ABF9-290B9127016A}" dt="2025-08-07T13:00:57.188" v="490" actId="1076"/>
          <ac:spMkLst>
            <pc:docMk/>
            <pc:sldMk cId="707268186" sldId="388"/>
            <ac:spMk id="5" creationId="{68702DF1-D44E-0CDA-7085-23A70CF11BF2}"/>
          </ac:spMkLst>
        </pc:spChg>
        <pc:spChg chg="mod">
          <ac:chgData name="Dasanayake Mudiyanselage Gehan Kavinda Dasanayake" userId="69ce212a-9b5f-4da4-98bd-f6d933cc1f8f" providerId="ADAL" clId="{8D9B4C9A-CAB6-4B33-ABF9-290B9127016A}" dt="2025-08-07T12:56:50.709" v="449" actId="2710"/>
          <ac:spMkLst>
            <pc:docMk/>
            <pc:sldMk cId="707268186" sldId="388"/>
            <ac:spMk id="6" creationId="{150F4C2E-C308-D948-845C-536F2C9464B0}"/>
          </ac:spMkLst>
        </pc:spChg>
        <pc:picChg chg="add mod">
          <ac:chgData name="Dasanayake Mudiyanselage Gehan Kavinda Dasanayake" userId="69ce212a-9b5f-4da4-98bd-f6d933cc1f8f" providerId="ADAL" clId="{8D9B4C9A-CAB6-4B33-ABF9-290B9127016A}" dt="2025-08-07T13:00:46.688" v="488" actId="732"/>
          <ac:picMkLst>
            <pc:docMk/>
            <pc:sldMk cId="707268186" sldId="388"/>
            <ac:picMk id="7170" creationId="{0DE6E327-5AC8-E93C-59D5-CA798E360106}"/>
          </ac:picMkLst>
        </pc:picChg>
      </pc:sldChg>
      <pc:sldChg chg="addSp delSp modSp add mod">
        <pc:chgData name="Dasanayake Mudiyanselage Gehan Kavinda Dasanayake" userId="69ce212a-9b5f-4da4-98bd-f6d933cc1f8f" providerId="ADAL" clId="{8D9B4C9A-CAB6-4B33-ABF9-290B9127016A}" dt="2025-08-07T13:58:10.589" v="512" actId="22"/>
        <pc:sldMkLst>
          <pc:docMk/>
          <pc:sldMk cId="1811221939" sldId="389"/>
        </pc:sldMkLst>
      </pc:sldChg>
      <pc:sldChg chg="addSp modSp add mod">
        <pc:chgData name="Dasanayake Mudiyanselage Gehan Kavinda Dasanayake" userId="69ce212a-9b5f-4da4-98bd-f6d933cc1f8f" providerId="ADAL" clId="{8D9B4C9A-CAB6-4B33-ABF9-290B9127016A}" dt="2025-08-07T14:36:41.246" v="661" actId="20577"/>
        <pc:sldMkLst>
          <pc:docMk/>
          <pc:sldMk cId="1372766663" sldId="390"/>
        </pc:sldMkLst>
        <pc:spChg chg="mod">
          <ac:chgData name="Dasanayake Mudiyanselage Gehan Kavinda Dasanayake" userId="69ce212a-9b5f-4da4-98bd-f6d933cc1f8f" providerId="ADAL" clId="{8D9B4C9A-CAB6-4B33-ABF9-290B9127016A}" dt="2025-08-07T14:04:45.498" v="546" actId="403"/>
          <ac:spMkLst>
            <pc:docMk/>
            <pc:sldMk cId="1372766663" sldId="390"/>
            <ac:spMk id="3" creationId="{EAD19063-F9CB-48C4-B5F8-8B873A0E8672}"/>
          </ac:spMkLst>
        </pc:spChg>
        <pc:spChg chg="mod">
          <ac:chgData name="Dasanayake Mudiyanselage Gehan Kavinda Dasanayake" userId="69ce212a-9b5f-4da4-98bd-f6d933cc1f8f" providerId="ADAL" clId="{8D9B4C9A-CAB6-4B33-ABF9-290B9127016A}" dt="2025-08-07T14:36:41.246" v="661" actId="20577"/>
          <ac:spMkLst>
            <pc:docMk/>
            <pc:sldMk cId="1372766663" sldId="390"/>
            <ac:spMk id="6" creationId="{82781F65-C2B6-187E-9FAB-860BF5B9152D}"/>
          </ac:spMkLst>
        </pc:spChg>
      </pc:sldChg>
      <pc:sldChg chg="addSp delSp modSp add mod">
        <pc:chgData name="Dasanayake Mudiyanselage Gehan Kavinda Dasanayake" userId="69ce212a-9b5f-4da4-98bd-f6d933cc1f8f" providerId="ADAL" clId="{8D9B4C9A-CAB6-4B33-ABF9-290B9127016A}" dt="2025-08-07T14:42:40.625" v="703" actId="14100"/>
        <pc:sldMkLst>
          <pc:docMk/>
          <pc:sldMk cId="1098956803" sldId="391"/>
        </pc:sldMkLst>
        <pc:spChg chg="mod">
          <ac:chgData name="Dasanayake Mudiyanselage Gehan Kavinda Dasanayake" userId="69ce212a-9b5f-4da4-98bd-f6d933cc1f8f" providerId="ADAL" clId="{8D9B4C9A-CAB6-4B33-ABF9-290B9127016A}" dt="2025-08-07T14:14:09.035" v="601" actId="403"/>
          <ac:spMkLst>
            <pc:docMk/>
            <pc:sldMk cId="1098956803" sldId="391"/>
            <ac:spMk id="3" creationId="{837524DE-439C-D6A9-8818-C6C7FE4C0D4A}"/>
          </ac:spMkLst>
        </pc:spChg>
        <pc:spChg chg="mod">
          <ac:chgData name="Dasanayake Mudiyanselage Gehan Kavinda Dasanayake" userId="69ce212a-9b5f-4da4-98bd-f6d933cc1f8f" providerId="ADAL" clId="{8D9B4C9A-CAB6-4B33-ABF9-290B9127016A}" dt="2025-08-07T14:42:40.625" v="703" actId="14100"/>
          <ac:spMkLst>
            <pc:docMk/>
            <pc:sldMk cId="1098956803" sldId="391"/>
            <ac:spMk id="6" creationId="{081B8D34-C144-C99A-A474-632145DA217F}"/>
          </ac:spMkLst>
        </pc:spChg>
      </pc:sldChg>
      <pc:sldChg chg="modSp add mod">
        <pc:chgData name="Dasanayake Mudiyanselage Gehan Kavinda Dasanayake" userId="69ce212a-9b5f-4da4-98bd-f6d933cc1f8f" providerId="ADAL" clId="{8D9B4C9A-CAB6-4B33-ABF9-290B9127016A}" dt="2025-08-07T14:45:03.256" v="707" actId="2710"/>
        <pc:sldMkLst>
          <pc:docMk/>
          <pc:sldMk cId="3052670143" sldId="392"/>
        </pc:sldMkLst>
        <pc:spChg chg="mod">
          <ac:chgData name="Dasanayake Mudiyanselage Gehan Kavinda Dasanayake" userId="69ce212a-9b5f-4da4-98bd-f6d933cc1f8f" providerId="ADAL" clId="{8D9B4C9A-CAB6-4B33-ABF9-290B9127016A}" dt="2025-08-07T14:44:54.015" v="706" actId="27636"/>
          <ac:spMkLst>
            <pc:docMk/>
            <pc:sldMk cId="3052670143" sldId="392"/>
            <ac:spMk id="3" creationId="{17450A66-20FA-2044-04F7-38132E679E2B}"/>
          </ac:spMkLst>
        </pc:spChg>
        <pc:spChg chg="mod">
          <ac:chgData name="Dasanayake Mudiyanselage Gehan Kavinda Dasanayake" userId="69ce212a-9b5f-4da4-98bd-f6d933cc1f8f" providerId="ADAL" clId="{8D9B4C9A-CAB6-4B33-ABF9-290B9127016A}" dt="2025-08-07T14:45:03.256" v="707" actId="2710"/>
          <ac:spMkLst>
            <pc:docMk/>
            <pc:sldMk cId="3052670143" sldId="392"/>
            <ac:spMk id="6" creationId="{F7D3288E-D4BE-6138-CF1A-9F3778E90262}"/>
          </ac:spMkLst>
        </pc:spChg>
      </pc:sldChg>
      <pc:sldChg chg="modSp add mod">
        <pc:chgData name="Dasanayake Mudiyanselage Gehan Kavinda Dasanayake" userId="69ce212a-9b5f-4da4-98bd-f6d933cc1f8f" providerId="ADAL" clId="{8D9B4C9A-CAB6-4B33-ABF9-290B9127016A}" dt="2025-08-07T14:45:30.825" v="712" actId="2710"/>
        <pc:sldMkLst>
          <pc:docMk/>
          <pc:sldMk cId="1135204281" sldId="393"/>
        </pc:sldMkLst>
      </pc:sldChg>
      <pc:sldChg chg="addSp delSp modSp add mod ord">
        <pc:chgData name="Dasanayake Mudiyanselage Gehan Kavinda Dasanayake" userId="69ce212a-9b5f-4da4-98bd-f6d933cc1f8f" providerId="ADAL" clId="{8D9B4C9A-CAB6-4B33-ABF9-290B9127016A}" dt="2025-08-07T14:53:00.609" v="773"/>
        <pc:sldMkLst>
          <pc:docMk/>
          <pc:sldMk cId="1537978578" sldId="394"/>
        </pc:sldMkLst>
      </pc:sldChg>
      <pc:sldChg chg="modSp add mod">
        <pc:chgData name="Dasanayake Mudiyanselage Gehan Kavinda Dasanayake" userId="69ce212a-9b5f-4da4-98bd-f6d933cc1f8f" providerId="ADAL" clId="{8D9B4C9A-CAB6-4B33-ABF9-290B9127016A}" dt="2025-08-07T14:57:48.744" v="800" actId="27636"/>
        <pc:sldMkLst>
          <pc:docMk/>
          <pc:sldMk cId="316793815" sldId="395"/>
        </pc:sldMkLst>
      </pc:sldChg>
      <pc:sldChg chg="modSp add mod ord">
        <pc:chgData name="Dasanayake Mudiyanselage Gehan Kavinda Dasanayake" userId="69ce212a-9b5f-4da4-98bd-f6d933cc1f8f" providerId="ADAL" clId="{8D9B4C9A-CAB6-4B33-ABF9-290B9127016A}" dt="2025-08-07T14:57:41.354" v="797" actId="27636"/>
        <pc:sldMkLst>
          <pc:docMk/>
          <pc:sldMk cId="3547156425" sldId="396"/>
        </pc:sldMkLst>
      </pc:sldChg>
      <pc:sldChg chg="modSp add mod ord">
        <pc:chgData name="Dasanayake Mudiyanselage Gehan Kavinda Dasanayake" userId="69ce212a-9b5f-4da4-98bd-f6d933cc1f8f" providerId="ADAL" clId="{8D9B4C9A-CAB6-4B33-ABF9-290B9127016A}" dt="2025-08-07T14:52:27.571" v="769" actId="27636"/>
        <pc:sldMkLst>
          <pc:docMk/>
          <pc:sldMk cId="1626531493" sldId="397"/>
        </pc:sldMkLst>
      </pc:sldChg>
      <pc:sldChg chg="add del">
        <pc:chgData name="Dasanayake Mudiyanselage Gehan Kavinda Dasanayake" userId="69ce212a-9b5f-4da4-98bd-f6d933cc1f8f" providerId="ADAL" clId="{8D9B4C9A-CAB6-4B33-ABF9-290B9127016A}" dt="2025-08-07T14:24:11.635" v="602" actId="47"/>
        <pc:sldMkLst>
          <pc:docMk/>
          <pc:sldMk cId="2720287578" sldId="398"/>
        </pc:sldMkLst>
      </pc:sldChg>
      <pc:sldChg chg="delSp modSp add mod">
        <pc:chgData name="Dasanayake Mudiyanselage Gehan Kavinda Dasanayake" userId="69ce212a-9b5f-4da4-98bd-f6d933cc1f8f" providerId="ADAL" clId="{8D9B4C9A-CAB6-4B33-ABF9-290B9127016A}" dt="2025-08-07T14:56:56.314" v="792" actId="20577"/>
        <pc:sldMkLst>
          <pc:docMk/>
          <pc:sldMk cId="165275994" sldId="399"/>
        </pc:sldMkLst>
        <pc:spChg chg="mod">
          <ac:chgData name="Dasanayake Mudiyanselage Gehan Kavinda Dasanayake" userId="69ce212a-9b5f-4da4-98bd-f6d933cc1f8f" providerId="ADAL" clId="{8D9B4C9A-CAB6-4B33-ABF9-290B9127016A}" dt="2025-08-07T14:24:28.889" v="614" actId="20577"/>
          <ac:spMkLst>
            <pc:docMk/>
            <pc:sldMk cId="165275994" sldId="399"/>
            <ac:spMk id="3" creationId="{938AE6B4-E509-290B-8035-FC1DF4A48953}"/>
          </ac:spMkLst>
        </pc:spChg>
        <pc:spChg chg="mod">
          <ac:chgData name="Dasanayake Mudiyanselage Gehan Kavinda Dasanayake" userId="69ce212a-9b5f-4da4-98bd-f6d933cc1f8f" providerId="ADAL" clId="{8D9B4C9A-CAB6-4B33-ABF9-290B9127016A}" dt="2025-08-07T14:56:56.314" v="792" actId="20577"/>
          <ac:spMkLst>
            <pc:docMk/>
            <pc:sldMk cId="165275994" sldId="399"/>
            <ac:spMk id="6" creationId="{893CFECE-B9FE-66AA-E9EC-CBD22A5ABFCB}"/>
          </ac:spMkLst>
        </pc:spChg>
      </pc:sldChg>
      <pc:sldChg chg="modSp add mod">
        <pc:chgData name="Dasanayake Mudiyanselage Gehan Kavinda Dasanayake" userId="69ce212a-9b5f-4da4-98bd-f6d933cc1f8f" providerId="ADAL" clId="{8D9B4C9A-CAB6-4B33-ABF9-290B9127016A}" dt="2025-08-07T14:27:49.834" v="624" actId="20577"/>
        <pc:sldMkLst>
          <pc:docMk/>
          <pc:sldMk cId="437343537" sldId="400"/>
        </pc:sldMkLst>
        <pc:spChg chg="mod">
          <ac:chgData name="Dasanayake Mudiyanselage Gehan Kavinda Dasanayake" userId="69ce212a-9b5f-4da4-98bd-f6d933cc1f8f" providerId="ADAL" clId="{8D9B4C9A-CAB6-4B33-ABF9-290B9127016A}" dt="2025-08-07T14:27:28.587" v="617"/>
          <ac:spMkLst>
            <pc:docMk/>
            <pc:sldMk cId="437343537" sldId="400"/>
            <ac:spMk id="3" creationId="{2C2B46F6-C16F-4C11-53F7-B8AE4EAA8673}"/>
          </ac:spMkLst>
        </pc:spChg>
        <pc:spChg chg="mod">
          <ac:chgData name="Dasanayake Mudiyanselage Gehan Kavinda Dasanayake" userId="69ce212a-9b5f-4da4-98bd-f6d933cc1f8f" providerId="ADAL" clId="{8D9B4C9A-CAB6-4B33-ABF9-290B9127016A}" dt="2025-08-07T14:27:49.834" v="624" actId="20577"/>
          <ac:spMkLst>
            <pc:docMk/>
            <pc:sldMk cId="437343537" sldId="400"/>
            <ac:spMk id="6" creationId="{965C22F5-1D8D-C026-7232-E7DDEE63DEBF}"/>
          </ac:spMkLst>
        </pc:spChg>
      </pc:sldChg>
      <pc:sldChg chg="modSp add mod">
        <pc:chgData name="Dasanayake Mudiyanselage Gehan Kavinda Dasanayake" userId="69ce212a-9b5f-4da4-98bd-f6d933cc1f8f" providerId="ADAL" clId="{8D9B4C9A-CAB6-4B33-ABF9-290B9127016A}" dt="2025-08-07T11:26:47.416" v="252" actId="20577"/>
        <pc:sldMkLst>
          <pc:docMk/>
          <pc:sldMk cId="1608607099" sldId="401"/>
        </pc:sldMkLst>
      </pc:sldChg>
      <pc:sldChg chg="modSp add mod">
        <pc:chgData name="Dasanayake Mudiyanselage Gehan Kavinda Dasanayake" userId="69ce212a-9b5f-4da4-98bd-f6d933cc1f8f" providerId="ADAL" clId="{8D9B4C9A-CAB6-4B33-ABF9-290B9127016A}" dt="2025-08-07T11:26:58.776" v="253"/>
        <pc:sldMkLst>
          <pc:docMk/>
          <pc:sldMk cId="1284609046" sldId="402"/>
        </pc:sldMkLst>
        <pc:spChg chg="mod">
          <ac:chgData name="Dasanayake Mudiyanselage Gehan Kavinda Dasanayake" userId="69ce212a-9b5f-4da4-98bd-f6d933cc1f8f" providerId="ADAL" clId="{8D9B4C9A-CAB6-4B33-ABF9-290B9127016A}" dt="2025-08-07T11:26:58.776" v="253"/>
          <ac:spMkLst>
            <pc:docMk/>
            <pc:sldMk cId="1284609046" sldId="402"/>
            <ac:spMk id="6" creationId="{F819D9C0-72A1-6E42-1619-5F3F6C1671CE}"/>
          </ac:spMkLst>
        </pc:spChg>
      </pc:sldChg>
      <pc:sldChg chg="modSp add del mod">
        <pc:chgData name="Dasanayake Mudiyanselage Gehan Kavinda Dasanayake" userId="69ce212a-9b5f-4da4-98bd-f6d933cc1f8f" providerId="ADAL" clId="{8D9B4C9A-CAB6-4B33-ABF9-290B9127016A}" dt="2025-08-07T14:56:24.380" v="789" actId="47"/>
        <pc:sldMkLst>
          <pc:docMk/>
          <pc:sldMk cId="479033708" sldId="403"/>
        </pc:sldMkLst>
      </pc:sldChg>
      <pc:sldChg chg="delSp modSp add mod">
        <pc:chgData name="Dasanayake Mudiyanselage Gehan Kavinda Dasanayake" userId="69ce212a-9b5f-4da4-98bd-f6d933cc1f8f" providerId="ADAL" clId="{8D9B4C9A-CAB6-4B33-ABF9-290B9127016A}" dt="2025-08-07T14:56:18.224" v="788" actId="478"/>
        <pc:sldMkLst>
          <pc:docMk/>
          <pc:sldMk cId="708848674" sldId="404"/>
        </pc:sldMkLst>
      </pc:sldChg>
      <pc:sldChg chg="addSp delSp modSp add mod">
        <pc:chgData name="Dasanayake Mudiyanselage Gehan Kavinda Dasanayake" userId="69ce212a-9b5f-4da4-98bd-f6d933cc1f8f" providerId="ADAL" clId="{8D9B4C9A-CAB6-4B33-ABF9-290B9127016A}" dt="2025-08-07T12:59:22.853" v="483" actId="14100"/>
        <pc:sldMkLst>
          <pc:docMk/>
          <pc:sldMk cId="3487630141" sldId="405"/>
        </pc:sldMkLst>
      </pc:sldChg>
      <pc:sldChg chg="addSp modSp add mod">
        <pc:chgData name="Dasanayake Mudiyanselage Gehan Kavinda Dasanayake" userId="69ce212a-9b5f-4da4-98bd-f6d933cc1f8f" providerId="ADAL" clId="{8D9B4C9A-CAB6-4B33-ABF9-290B9127016A}" dt="2025-08-07T14:03:32.544" v="540" actId="1076"/>
        <pc:sldMkLst>
          <pc:docMk/>
          <pc:sldMk cId="1040777161" sldId="406"/>
        </pc:sldMkLst>
      </pc:sldChg>
      <pc:sldChg chg="addSp modSp add mod">
        <pc:chgData name="Dasanayake Mudiyanselage Gehan Kavinda Dasanayake" userId="69ce212a-9b5f-4da4-98bd-f6d933cc1f8f" providerId="ADAL" clId="{8D9B4C9A-CAB6-4B33-ABF9-290B9127016A}" dt="2025-08-07T13:58:44.033" v="520" actId="22"/>
        <pc:sldMkLst>
          <pc:docMk/>
          <pc:sldMk cId="2652023312" sldId="407"/>
        </pc:sldMkLst>
      </pc:sldChg>
      <pc:sldChg chg="addSp modSp add mod">
        <pc:chgData name="Dasanayake Mudiyanselage Gehan Kavinda Dasanayake" userId="69ce212a-9b5f-4da4-98bd-f6d933cc1f8f" providerId="ADAL" clId="{8D9B4C9A-CAB6-4B33-ABF9-290B9127016A}" dt="2025-08-07T13:58:59.751" v="523" actId="1076"/>
        <pc:sldMkLst>
          <pc:docMk/>
          <pc:sldMk cId="1585382657" sldId="408"/>
        </pc:sldMkLst>
      </pc:sldChg>
      <pc:sldChg chg="addSp modSp add mod">
        <pc:chgData name="Dasanayake Mudiyanselage Gehan Kavinda Dasanayake" userId="69ce212a-9b5f-4da4-98bd-f6d933cc1f8f" providerId="ADAL" clId="{8D9B4C9A-CAB6-4B33-ABF9-290B9127016A}" dt="2025-08-07T14:03:25.124" v="535" actId="20577"/>
        <pc:sldMkLst>
          <pc:docMk/>
          <pc:sldMk cId="2948449646" sldId="409"/>
        </pc:sldMkLst>
      </pc:sldChg>
      <pc:sldChg chg="delSp modSp add mod">
        <pc:chgData name="Dasanayake Mudiyanselage Gehan Kavinda Dasanayake" userId="69ce212a-9b5f-4da4-98bd-f6d933cc1f8f" providerId="ADAL" clId="{8D9B4C9A-CAB6-4B33-ABF9-290B9127016A}" dt="2025-08-07T14:34:37.650" v="637" actId="113"/>
        <pc:sldMkLst>
          <pc:docMk/>
          <pc:sldMk cId="1643616797" sldId="410"/>
        </pc:sldMkLst>
      </pc:sldChg>
      <pc:sldChg chg="modSp add mod ord">
        <pc:chgData name="Dasanayake Mudiyanselage Gehan Kavinda Dasanayake" userId="69ce212a-9b5f-4da4-98bd-f6d933cc1f8f" providerId="ADAL" clId="{8D9B4C9A-CAB6-4B33-ABF9-290B9127016A}" dt="2025-08-07T14:58:10.663" v="806"/>
        <pc:sldMkLst>
          <pc:docMk/>
          <pc:sldMk cId="3667727398" sldId="411"/>
        </pc:sldMkLst>
      </pc:sldChg>
    </pc:docChg>
  </pc:docChgLst>
  <pc:docChgLst>
    <pc:chgData name="Dasanayake Mudiyanselage Gehan Kavinda Dasanayake (Stud.)" userId="69ce212a-9b5f-4da4-98bd-f6d933cc1f8f" providerId="ADAL" clId="{D228A925-516F-45B9-BA71-E2704FA217AC}"/>
    <pc:docChg chg="undo custSel addSld delSld modSld">
      <pc:chgData name="Dasanayake Mudiyanselage Gehan Kavinda Dasanayake (Stud.)" userId="69ce212a-9b5f-4da4-98bd-f6d933cc1f8f" providerId="ADAL" clId="{D228A925-516F-45B9-BA71-E2704FA217AC}" dt="2025-08-18T11:31:10.543" v="342" actId="2710"/>
      <pc:docMkLst>
        <pc:docMk/>
      </pc:docMkLst>
      <pc:sldChg chg="modNotesTx">
        <pc:chgData name="Dasanayake Mudiyanselage Gehan Kavinda Dasanayake (Stud.)" userId="69ce212a-9b5f-4da4-98bd-f6d933cc1f8f" providerId="ADAL" clId="{D228A925-516F-45B9-BA71-E2704FA217AC}" dt="2025-08-17T10:24:50.845" v="0" actId="6549"/>
        <pc:sldMkLst>
          <pc:docMk/>
          <pc:sldMk cId="0" sldId="257"/>
        </pc:sldMkLst>
      </pc:sldChg>
      <pc:sldChg chg="modNotesTx">
        <pc:chgData name="Dasanayake Mudiyanselage Gehan Kavinda Dasanayake (Stud.)" userId="69ce212a-9b5f-4da4-98bd-f6d933cc1f8f" providerId="ADAL" clId="{D228A925-516F-45B9-BA71-E2704FA217AC}" dt="2025-08-18T07:00:04.557" v="47" actId="20577"/>
        <pc:sldMkLst>
          <pc:docMk/>
          <pc:sldMk cId="2558031619" sldId="350"/>
        </pc:sldMkLst>
      </pc:sldChg>
      <pc:sldChg chg="add del modNotesTx">
        <pc:chgData name="Dasanayake Mudiyanselage Gehan Kavinda Dasanayake (Stud.)" userId="69ce212a-9b5f-4da4-98bd-f6d933cc1f8f" providerId="ADAL" clId="{D228A925-516F-45B9-BA71-E2704FA217AC}" dt="2025-08-18T07:01:28.799" v="51" actId="20577"/>
        <pc:sldMkLst>
          <pc:docMk/>
          <pc:sldMk cId="3726280386" sldId="354"/>
        </pc:sldMkLst>
      </pc:sldChg>
      <pc:sldChg chg="modNotesTx">
        <pc:chgData name="Dasanayake Mudiyanselage Gehan Kavinda Dasanayake (Stud.)" userId="69ce212a-9b5f-4da4-98bd-f6d933cc1f8f" providerId="ADAL" clId="{D228A925-516F-45B9-BA71-E2704FA217AC}" dt="2025-08-18T07:19:57.999" v="126" actId="20577"/>
        <pc:sldMkLst>
          <pc:docMk/>
          <pc:sldMk cId="2910219850" sldId="383"/>
        </pc:sldMkLst>
      </pc:sldChg>
      <pc:sldChg chg="addSp modSp modAnim modNotesTx">
        <pc:chgData name="Dasanayake Mudiyanselage Gehan Kavinda Dasanayake (Stud.)" userId="69ce212a-9b5f-4da4-98bd-f6d933cc1f8f" providerId="ADAL" clId="{D228A925-516F-45B9-BA71-E2704FA217AC}" dt="2025-08-18T07:27:20.724" v="155"/>
        <pc:sldMkLst>
          <pc:docMk/>
          <pc:sldMk cId="3536162541" sldId="384"/>
        </pc:sldMkLst>
        <pc:spChg chg="mod">
          <ac:chgData name="Dasanayake Mudiyanselage Gehan Kavinda Dasanayake (Stud.)" userId="69ce212a-9b5f-4da4-98bd-f6d933cc1f8f" providerId="ADAL" clId="{D228A925-516F-45B9-BA71-E2704FA217AC}" dt="2025-08-18T07:27:01.930" v="154" actId="164"/>
          <ac:spMkLst>
            <pc:docMk/>
            <pc:sldMk cId="3536162541" sldId="384"/>
            <ac:spMk id="8" creationId="{E2BF2B66-D126-47D2-25F4-692DB8D771A1}"/>
          </ac:spMkLst>
        </pc:spChg>
        <pc:grpChg chg="add mod">
          <ac:chgData name="Dasanayake Mudiyanselage Gehan Kavinda Dasanayake (Stud.)" userId="69ce212a-9b5f-4da4-98bd-f6d933cc1f8f" providerId="ADAL" clId="{D228A925-516F-45B9-BA71-E2704FA217AC}" dt="2025-08-18T07:27:01.930" v="154" actId="164"/>
          <ac:grpSpMkLst>
            <pc:docMk/>
            <pc:sldMk cId="3536162541" sldId="384"/>
            <ac:grpSpMk id="2" creationId="{282973AF-4095-64A9-D4DC-7A6BA25539E7}"/>
          </ac:grpSpMkLst>
        </pc:grpChg>
        <pc:picChg chg="mod">
          <ac:chgData name="Dasanayake Mudiyanselage Gehan Kavinda Dasanayake (Stud.)" userId="69ce212a-9b5f-4da4-98bd-f6d933cc1f8f" providerId="ADAL" clId="{D228A925-516F-45B9-BA71-E2704FA217AC}" dt="2025-08-18T07:27:01.930" v="154" actId="164"/>
          <ac:picMkLst>
            <pc:docMk/>
            <pc:sldMk cId="3536162541" sldId="384"/>
            <ac:picMk id="3076" creationId="{A15F6C70-5F19-D2F9-1F61-5E7C7CC81AFE}"/>
          </ac:picMkLst>
        </pc:picChg>
      </pc:sldChg>
      <pc:sldChg chg="modNotesTx">
        <pc:chgData name="Dasanayake Mudiyanselage Gehan Kavinda Dasanayake (Stud.)" userId="69ce212a-9b5f-4da4-98bd-f6d933cc1f8f" providerId="ADAL" clId="{D228A925-516F-45B9-BA71-E2704FA217AC}" dt="2025-08-18T07:02:38.323" v="58" actId="20577"/>
        <pc:sldMkLst>
          <pc:docMk/>
          <pc:sldMk cId="3690519232" sldId="385"/>
        </pc:sldMkLst>
      </pc:sldChg>
      <pc:sldChg chg="modNotesTx">
        <pc:chgData name="Dasanayake Mudiyanselage Gehan Kavinda Dasanayake (Stud.)" userId="69ce212a-9b5f-4da4-98bd-f6d933cc1f8f" providerId="ADAL" clId="{D228A925-516F-45B9-BA71-E2704FA217AC}" dt="2025-08-18T07:03:45.049" v="74" actId="20577"/>
        <pc:sldMkLst>
          <pc:docMk/>
          <pc:sldMk cId="307724014" sldId="386"/>
        </pc:sldMkLst>
      </pc:sldChg>
      <pc:sldChg chg="modNotesTx">
        <pc:chgData name="Dasanayake Mudiyanselage Gehan Kavinda Dasanayake (Stud.)" userId="69ce212a-9b5f-4da4-98bd-f6d933cc1f8f" providerId="ADAL" clId="{D228A925-516F-45B9-BA71-E2704FA217AC}" dt="2025-08-18T07:06:44.782" v="85" actId="20577"/>
        <pc:sldMkLst>
          <pc:docMk/>
          <pc:sldMk cId="2153729955" sldId="387"/>
        </pc:sldMkLst>
      </pc:sldChg>
      <pc:sldChg chg="modNotesTx">
        <pc:chgData name="Dasanayake Mudiyanselage Gehan Kavinda Dasanayake (Stud.)" userId="69ce212a-9b5f-4da4-98bd-f6d933cc1f8f" providerId="ADAL" clId="{D228A925-516F-45B9-BA71-E2704FA217AC}" dt="2025-08-18T07:07:17.074" v="90" actId="20577"/>
        <pc:sldMkLst>
          <pc:docMk/>
          <pc:sldMk cId="707268186" sldId="388"/>
        </pc:sldMkLst>
      </pc:sldChg>
      <pc:sldChg chg="modSp mod modNotesTx">
        <pc:chgData name="Dasanayake Mudiyanselage Gehan Kavinda Dasanayake (Stud.)" userId="69ce212a-9b5f-4da4-98bd-f6d933cc1f8f" providerId="ADAL" clId="{D228A925-516F-45B9-BA71-E2704FA217AC}" dt="2025-08-18T07:32:49.003" v="218" actId="20577"/>
        <pc:sldMkLst>
          <pc:docMk/>
          <pc:sldMk cId="1372766663" sldId="390"/>
        </pc:sldMkLst>
        <pc:spChg chg="mod">
          <ac:chgData name="Dasanayake Mudiyanselage Gehan Kavinda Dasanayake (Stud.)" userId="69ce212a-9b5f-4da4-98bd-f6d933cc1f8f" providerId="ADAL" clId="{D228A925-516F-45B9-BA71-E2704FA217AC}" dt="2025-08-18T07:32:49.003" v="218" actId="20577"/>
          <ac:spMkLst>
            <pc:docMk/>
            <pc:sldMk cId="1372766663" sldId="390"/>
            <ac:spMk id="6" creationId="{82781F65-C2B6-187E-9FAB-860BF5B9152D}"/>
          </ac:spMkLst>
        </pc:spChg>
      </pc:sldChg>
      <pc:sldChg chg="modNotesTx">
        <pc:chgData name="Dasanayake Mudiyanselage Gehan Kavinda Dasanayake (Stud.)" userId="69ce212a-9b5f-4da4-98bd-f6d933cc1f8f" providerId="ADAL" clId="{D228A925-516F-45B9-BA71-E2704FA217AC}" dt="2025-08-18T07:08:11.617" v="100" actId="20577"/>
        <pc:sldMkLst>
          <pc:docMk/>
          <pc:sldMk cId="1098956803" sldId="391"/>
        </pc:sldMkLst>
      </pc:sldChg>
      <pc:sldChg chg="modSp mod modNotesTx">
        <pc:chgData name="Dasanayake Mudiyanselage Gehan Kavinda Dasanayake (Stud.)" userId="69ce212a-9b5f-4da4-98bd-f6d933cc1f8f" providerId="ADAL" clId="{D228A925-516F-45B9-BA71-E2704FA217AC}" dt="2025-08-18T08:50:04.031" v="333" actId="20577"/>
        <pc:sldMkLst>
          <pc:docMk/>
          <pc:sldMk cId="3052670143" sldId="392"/>
        </pc:sldMkLst>
        <pc:spChg chg="mod">
          <ac:chgData name="Dasanayake Mudiyanselage Gehan Kavinda Dasanayake (Stud.)" userId="69ce212a-9b5f-4da4-98bd-f6d933cc1f8f" providerId="ADAL" clId="{D228A925-516F-45B9-BA71-E2704FA217AC}" dt="2025-08-18T08:50:04.031" v="333" actId="20577"/>
          <ac:spMkLst>
            <pc:docMk/>
            <pc:sldMk cId="3052670143" sldId="392"/>
            <ac:spMk id="6" creationId="{F7D3288E-D4BE-6138-CF1A-9F3778E90262}"/>
          </ac:spMkLst>
        </pc:spChg>
      </pc:sldChg>
      <pc:sldChg chg="modSp mod modNotesTx">
        <pc:chgData name="Dasanayake Mudiyanselage Gehan Kavinda Dasanayake (Stud.)" userId="69ce212a-9b5f-4da4-98bd-f6d933cc1f8f" providerId="ADAL" clId="{D228A925-516F-45B9-BA71-E2704FA217AC}" dt="2025-08-18T07:37:32.243" v="276" actId="20577"/>
        <pc:sldMkLst>
          <pc:docMk/>
          <pc:sldMk cId="165275994" sldId="399"/>
        </pc:sldMkLst>
        <pc:spChg chg="mod">
          <ac:chgData name="Dasanayake Mudiyanselage Gehan Kavinda Dasanayake (Stud.)" userId="69ce212a-9b5f-4da4-98bd-f6d933cc1f8f" providerId="ADAL" clId="{D228A925-516F-45B9-BA71-E2704FA217AC}" dt="2025-08-18T07:20:57.466" v="133" actId="114"/>
          <ac:spMkLst>
            <pc:docMk/>
            <pc:sldMk cId="165275994" sldId="399"/>
            <ac:spMk id="2" creationId="{C36DABFA-24A9-3EBC-E387-02B4E60892CB}"/>
          </ac:spMkLst>
        </pc:spChg>
        <pc:spChg chg="mod">
          <ac:chgData name="Dasanayake Mudiyanselage Gehan Kavinda Dasanayake (Stud.)" userId="69ce212a-9b5f-4da4-98bd-f6d933cc1f8f" providerId="ADAL" clId="{D228A925-516F-45B9-BA71-E2704FA217AC}" dt="2025-08-18T07:37:32.243" v="276" actId="20577"/>
          <ac:spMkLst>
            <pc:docMk/>
            <pc:sldMk cId="165275994" sldId="399"/>
            <ac:spMk id="6" creationId="{893CFECE-B9FE-66AA-E9EC-CBD22A5ABFCB}"/>
          </ac:spMkLst>
        </pc:spChg>
        <pc:picChg chg="mod">
          <ac:chgData name="Dasanayake Mudiyanselage Gehan Kavinda Dasanayake (Stud.)" userId="69ce212a-9b5f-4da4-98bd-f6d933cc1f8f" providerId="ADAL" clId="{D228A925-516F-45B9-BA71-E2704FA217AC}" dt="2025-08-18T07:20:25.369" v="131" actId="1076"/>
          <ac:picMkLst>
            <pc:docMk/>
            <pc:sldMk cId="165275994" sldId="399"/>
            <ac:picMk id="12290" creationId="{281A1790-40CC-0804-1EC7-529E22D98774}"/>
          </ac:picMkLst>
        </pc:picChg>
      </pc:sldChg>
      <pc:sldChg chg="modSp mod modNotesTx">
        <pc:chgData name="Dasanayake Mudiyanselage Gehan Kavinda Dasanayake (Stud.)" userId="69ce212a-9b5f-4da4-98bd-f6d933cc1f8f" providerId="ADAL" clId="{D228A925-516F-45B9-BA71-E2704FA217AC}" dt="2025-08-18T07:38:13.120" v="287"/>
        <pc:sldMkLst>
          <pc:docMk/>
          <pc:sldMk cId="437343537" sldId="400"/>
        </pc:sldMkLst>
        <pc:spChg chg="mod">
          <ac:chgData name="Dasanayake Mudiyanselage Gehan Kavinda Dasanayake (Stud.)" userId="69ce212a-9b5f-4da4-98bd-f6d933cc1f8f" providerId="ADAL" clId="{D228A925-516F-45B9-BA71-E2704FA217AC}" dt="2025-08-18T07:38:13.120" v="287"/>
          <ac:spMkLst>
            <pc:docMk/>
            <pc:sldMk cId="437343537" sldId="400"/>
            <ac:spMk id="6" creationId="{965C22F5-1D8D-C026-7232-E7DDEE63DEBF}"/>
          </ac:spMkLst>
        </pc:spChg>
      </pc:sldChg>
      <pc:sldChg chg="modSp mod modNotesTx">
        <pc:chgData name="Dasanayake Mudiyanselage Gehan Kavinda Dasanayake (Stud.)" userId="69ce212a-9b5f-4da4-98bd-f6d933cc1f8f" providerId="ADAL" clId="{D228A925-516F-45B9-BA71-E2704FA217AC}" dt="2025-08-18T11:31:10.543" v="342" actId="2710"/>
        <pc:sldMkLst>
          <pc:docMk/>
          <pc:sldMk cId="1284609046" sldId="402"/>
        </pc:sldMkLst>
        <pc:spChg chg="mod">
          <ac:chgData name="Dasanayake Mudiyanselage Gehan Kavinda Dasanayake (Stud.)" userId="69ce212a-9b5f-4da4-98bd-f6d933cc1f8f" providerId="ADAL" clId="{D228A925-516F-45B9-BA71-E2704FA217AC}" dt="2025-08-18T11:31:10.543" v="342" actId="2710"/>
          <ac:spMkLst>
            <pc:docMk/>
            <pc:sldMk cId="1284609046" sldId="402"/>
            <ac:spMk id="6" creationId="{F819D9C0-72A1-6E42-1619-5F3F6C1671CE}"/>
          </ac:spMkLst>
        </pc:spChg>
        <pc:spChg chg="mod">
          <ac:chgData name="Dasanayake Mudiyanselage Gehan Kavinda Dasanayake (Stud.)" userId="69ce212a-9b5f-4da4-98bd-f6d933cc1f8f" providerId="ADAL" clId="{D228A925-516F-45B9-BA71-E2704FA217AC}" dt="2025-08-18T07:20:11.358" v="129" actId="1076"/>
          <ac:spMkLst>
            <pc:docMk/>
            <pc:sldMk cId="1284609046" sldId="402"/>
            <ac:spMk id="8" creationId="{ABEFBFB4-6B68-BDE3-0CE1-DE41423CFE14}"/>
          </ac:spMkLst>
        </pc:spChg>
        <pc:picChg chg="mod">
          <ac:chgData name="Dasanayake Mudiyanselage Gehan Kavinda Dasanayake (Stud.)" userId="69ce212a-9b5f-4da4-98bd-f6d933cc1f8f" providerId="ADAL" clId="{D228A925-516F-45B9-BA71-E2704FA217AC}" dt="2025-08-18T07:20:08.040" v="128" actId="1076"/>
          <ac:picMkLst>
            <pc:docMk/>
            <pc:sldMk cId="1284609046" sldId="402"/>
            <ac:picMk id="5" creationId="{DF139DA5-0C4C-72B5-87FF-F6320AFAB03B}"/>
          </ac:picMkLst>
        </pc:picChg>
      </pc:sldChg>
      <pc:sldChg chg="addSp modSp mod modAnim modNotesTx">
        <pc:chgData name="Dasanayake Mudiyanselage Gehan Kavinda Dasanayake (Stud.)" userId="69ce212a-9b5f-4da4-98bd-f6d933cc1f8f" providerId="ADAL" clId="{D228A925-516F-45B9-BA71-E2704FA217AC}" dt="2025-08-18T07:28:42.676" v="163"/>
        <pc:sldMkLst>
          <pc:docMk/>
          <pc:sldMk cId="1617552769" sldId="406"/>
        </pc:sldMkLst>
        <pc:spChg chg="mod">
          <ac:chgData name="Dasanayake Mudiyanselage Gehan Kavinda Dasanayake (Stud.)" userId="69ce212a-9b5f-4da4-98bd-f6d933cc1f8f" providerId="ADAL" clId="{D228A925-516F-45B9-BA71-E2704FA217AC}" dt="2025-08-18T07:28:07.643" v="157" actId="164"/>
          <ac:spMkLst>
            <pc:docMk/>
            <pc:sldMk cId="1617552769" sldId="406"/>
            <ac:spMk id="7" creationId="{1F6A26F7-F388-3525-1CA6-3DBF07739C07}"/>
          </ac:spMkLst>
        </pc:spChg>
        <pc:grpChg chg="add mod">
          <ac:chgData name="Dasanayake Mudiyanselage Gehan Kavinda Dasanayake (Stud.)" userId="69ce212a-9b5f-4da4-98bd-f6d933cc1f8f" providerId="ADAL" clId="{D228A925-516F-45B9-BA71-E2704FA217AC}" dt="2025-08-18T07:28:07.643" v="157" actId="164"/>
          <ac:grpSpMkLst>
            <pc:docMk/>
            <pc:sldMk cId="1617552769" sldId="406"/>
            <ac:grpSpMk id="5" creationId="{BE860E76-39E3-4DCE-B3C6-4B2C8B5E8BBA}"/>
          </ac:grpSpMkLst>
        </pc:grpChg>
        <pc:picChg chg="mod">
          <ac:chgData name="Dasanayake Mudiyanselage Gehan Kavinda Dasanayake (Stud.)" userId="69ce212a-9b5f-4da4-98bd-f6d933cc1f8f" providerId="ADAL" clId="{D228A925-516F-45B9-BA71-E2704FA217AC}" dt="2025-08-18T07:28:07.643" v="157" actId="164"/>
          <ac:picMkLst>
            <pc:docMk/>
            <pc:sldMk cId="1617552769" sldId="406"/>
            <ac:picMk id="4100" creationId="{2CEA9E0F-B1F1-A8FA-B445-98D8884058D0}"/>
          </ac:picMkLst>
        </pc:picChg>
      </pc:sldChg>
      <pc:sldChg chg="modNotesTx">
        <pc:chgData name="Dasanayake Mudiyanselage Gehan Kavinda Dasanayake (Stud.)" userId="69ce212a-9b5f-4da4-98bd-f6d933cc1f8f" providerId="ADAL" clId="{D228A925-516F-45B9-BA71-E2704FA217AC}" dt="2025-08-18T07:00:35.149" v="49" actId="20577"/>
        <pc:sldMkLst>
          <pc:docMk/>
          <pc:sldMk cId="3593186358" sldId="411"/>
        </pc:sldMkLst>
      </pc:sldChg>
      <pc:sldChg chg="modSp mod modNotesTx">
        <pc:chgData name="Dasanayake Mudiyanselage Gehan Kavinda Dasanayake (Stud.)" userId="69ce212a-9b5f-4da4-98bd-f6d933cc1f8f" providerId="ADAL" clId="{D228A925-516F-45B9-BA71-E2704FA217AC}" dt="2025-08-18T07:24:17.771" v="153" actId="1076"/>
        <pc:sldMkLst>
          <pc:docMk/>
          <pc:sldMk cId="2114252350" sldId="419"/>
        </pc:sldMkLst>
        <pc:spChg chg="mod">
          <ac:chgData name="Dasanayake Mudiyanselage Gehan Kavinda Dasanayake (Stud.)" userId="69ce212a-9b5f-4da4-98bd-f6d933cc1f8f" providerId="ADAL" clId="{D228A925-516F-45B9-BA71-E2704FA217AC}" dt="2025-08-18T07:24:01.685" v="149" actId="2710"/>
          <ac:spMkLst>
            <pc:docMk/>
            <pc:sldMk cId="2114252350" sldId="419"/>
            <ac:spMk id="6" creationId="{21B0348E-0975-B627-0158-8A128AAEBB68}"/>
          </ac:spMkLst>
        </pc:spChg>
        <pc:picChg chg="mod">
          <ac:chgData name="Dasanayake Mudiyanselage Gehan Kavinda Dasanayake (Stud.)" userId="69ce212a-9b5f-4da4-98bd-f6d933cc1f8f" providerId="ADAL" clId="{D228A925-516F-45B9-BA71-E2704FA217AC}" dt="2025-08-18T07:24:17.771" v="153" actId="1076"/>
          <ac:picMkLst>
            <pc:docMk/>
            <pc:sldMk cId="2114252350" sldId="419"/>
            <ac:picMk id="2056" creationId="{83CB279D-4EB0-10C8-CAFF-76B71AB3369B}"/>
          </ac:picMkLst>
        </pc:picChg>
        <pc:picChg chg="mod">
          <ac:chgData name="Dasanayake Mudiyanselage Gehan Kavinda Dasanayake (Stud.)" userId="69ce212a-9b5f-4da4-98bd-f6d933cc1f8f" providerId="ADAL" clId="{D228A925-516F-45B9-BA71-E2704FA217AC}" dt="2025-08-18T07:24:09.061" v="152" actId="1076"/>
          <ac:picMkLst>
            <pc:docMk/>
            <pc:sldMk cId="2114252350" sldId="419"/>
            <ac:picMk id="2058" creationId="{4AE56F8C-4864-8FBD-24C9-09D0F68CB5E6}"/>
          </ac:picMkLst>
        </pc:picChg>
        <pc:picChg chg="mod">
          <ac:chgData name="Dasanayake Mudiyanselage Gehan Kavinda Dasanayake (Stud.)" userId="69ce212a-9b5f-4da4-98bd-f6d933cc1f8f" providerId="ADAL" clId="{D228A925-516F-45B9-BA71-E2704FA217AC}" dt="2025-08-18T07:24:07.573" v="151" actId="1076"/>
          <ac:picMkLst>
            <pc:docMk/>
            <pc:sldMk cId="2114252350" sldId="419"/>
            <ac:picMk id="2060" creationId="{8C9CCE11-CC49-C4A6-0AEE-A58B177E194B}"/>
          </ac:picMkLst>
        </pc:picChg>
      </pc:sldChg>
      <pc:sldChg chg="modSp mod modNotesTx">
        <pc:chgData name="Dasanayake Mudiyanselage Gehan Kavinda Dasanayake (Stud.)" userId="69ce212a-9b5f-4da4-98bd-f6d933cc1f8f" providerId="ADAL" clId="{D228A925-516F-45B9-BA71-E2704FA217AC}" dt="2025-08-18T07:22:55.057" v="142" actId="1076"/>
        <pc:sldMkLst>
          <pc:docMk/>
          <pc:sldMk cId="848026904" sldId="420"/>
        </pc:sldMkLst>
        <pc:spChg chg="mod">
          <ac:chgData name="Dasanayake Mudiyanselage Gehan Kavinda Dasanayake (Stud.)" userId="69ce212a-9b5f-4da4-98bd-f6d933cc1f8f" providerId="ADAL" clId="{D228A925-516F-45B9-BA71-E2704FA217AC}" dt="2025-08-18T07:22:36.321" v="139" actId="2710"/>
          <ac:spMkLst>
            <pc:docMk/>
            <pc:sldMk cId="848026904" sldId="420"/>
            <ac:spMk id="6" creationId="{28887ADA-C55E-CBAB-42D1-A380D703386D}"/>
          </ac:spMkLst>
        </pc:spChg>
        <pc:picChg chg="mod">
          <ac:chgData name="Dasanayake Mudiyanselage Gehan Kavinda Dasanayake (Stud.)" userId="69ce212a-9b5f-4da4-98bd-f6d933cc1f8f" providerId="ADAL" clId="{D228A925-516F-45B9-BA71-E2704FA217AC}" dt="2025-08-18T07:22:55.057" v="142" actId="1076"/>
          <ac:picMkLst>
            <pc:docMk/>
            <pc:sldMk cId="848026904" sldId="420"/>
            <ac:picMk id="3074" creationId="{5D6AE634-0D0D-FBA8-BA35-EC267CA88339}"/>
          </ac:picMkLst>
        </pc:picChg>
        <pc:picChg chg="mod">
          <ac:chgData name="Dasanayake Mudiyanselage Gehan Kavinda Dasanayake (Stud.)" userId="69ce212a-9b5f-4da4-98bd-f6d933cc1f8f" providerId="ADAL" clId="{D228A925-516F-45B9-BA71-E2704FA217AC}" dt="2025-08-18T07:22:50.301" v="141" actId="1076"/>
          <ac:picMkLst>
            <pc:docMk/>
            <pc:sldMk cId="848026904" sldId="420"/>
            <ac:picMk id="3076" creationId="{62F05657-8E5D-C333-3BE8-B014815FED55}"/>
          </ac:picMkLst>
        </pc:picChg>
        <pc:picChg chg="mod">
          <ac:chgData name="Dasanayake Mudiyanselage Gehan Kavinda Dasanayake (Stud.)" userId="69ce212a-9b5f-4da4-98bd-f6d933cc1f8f" providerId="ADAL" clId="{D228A925-516F-45B9-BA71-E2704FA217AC}" dt="2025-08-18T07:22:47.379" v="140" actId="1076"/>
          <ac:picMkLst>
            <pc:docMk/>
            <pc:sldMk cId="848026904" sldId="420"/>
            <ac:picMk id="3078" creationId="{16639B7E-EFAD-326D-A581-0EB226E5DB33}"/>
          </ac:picMkLst>
        </pc:picChg>
      </pc:sldChg>
      <pc:sldChg chg="modSp modNotesTx">
        <pc:chgData name="Dasanayake Mudiyanselage Gehan Kavinda Dasanayake (Stud.)" userId="69ce212a-9b5f-4da4-98bd-f6d933cc1f8f" providerId="ADAL" clId="{D228A925-516F-45B9-BA71-E2704FA217AC}" dt="2025-08-18T07:23:52.056" v="148" actId="1076"/>
        <pc:sldMkLst>
          <pc:docMk/>
          <pc:sldMk cId="3777992941" sldId="421"/>
        </pc:sldMkLst>
        <pc:picChg chg="mod">
          <ac:chgData name="Dasanayake Mudiyanselage Gehan Kavinda Dasanayake (Stud.)" userId="69ce212a-9b5f-4da4-98bd-f6d933cc1f8f" providerId="ADAL" clId="{D228A925-516F-45B9-BA71-E2704FA217AC}" dt="2025-08-18T07:23:52.056" v="148" actId="1076"/>
          <ac:picMkLst>
            <pc:docMk/>
            <pc:sldMk cId="3777992941" sldId="421"/>
            <ac:picMk id="3076" creationId="{C0408B1C-C946-35B4-162D-D3871AEFBBCB}"/>
          </ac:picMkLst>
        </pc:picChg>
        <pc:picChg chg="mod">
          <ac:chgData name="Dasanayake Mudiyanselage Gehan Kavinda Dasanayake (Stud.)" userId="69ce212a-9b5f-4da4-98bd-f6d933cc1f8f" providerId="ADAL" clId="{D228A925-516F-45B9-BA71-E2704FA217AC}" dt="2025-08-18T07:23:52.056" v="148" actId="1076"/>
          <ac:picMkLst>
            <pc:docMk/>
            <pc:sldMk cId="3777992941" sldId="421"/>
            <ac:picMk id="4100" creationId="{7662D5DA-E394-E9AC-97B3-3B566724035B}"/>
          </ac:picMkLst>
        </pc:picChg>
        <pc:picChg chg="mod">
          <ac:chgData name="Dasanayake Mudiyanselage Gehan Kavinda Dasanayake (Stud.)" userId="69ce212a-9b5f-4da4-98bd-f6d933cc1f8f" providerId="ADAL" clId="{D228A925-516F-45B9-BA71-E2704FA217AC}" dt="2025-08-18T07:23:52.056" v="148" actId="1076"/>
          <ac:picMkLst>
            <pc:docMk/>
            <pc:sldMk cId="3777992941" sldId="421"/>
            <ac:picMk id="4102" creationId="{045210C2-FD08-C4D9-CD58-6F446135DB6D}"/>
          </ac:picMkLst>
        </pc:picChg>
        <pc:picChg chg="mod">
          <ac:chgData name="Dasanayake Mudiyanselage Gehan Kavinda Dasanayake (Stud.)" userId="69ce212a-9b5f-4da4-98bd-f6d933cc1f8f" providerId="ADAL" clId="{D228A925-516F-45B9-BA71-E2704FA217AC}" dt="2025-08-18T07:23:52.056" v="148" actId="1076"/>
          <ac:picMkLst>
            <pc:docMk/>
            <pc:sldMk cId="3777992941" sldId="421"/>
            <ac:picMk id="5122" creationId="{E755DC11-2C40-E9BD-A2A1-A8D4E0C726B4}"/>
          </ac:picMkLst>
        </pc:picChg>
      </pc:sldChg>
      <pc:sldChg chg="modNotesTx">
        <pc:chgData name="Dasanayake Mudiyanselage Gehan Kavinda Dasanayake (Stud.)" userId="69ce212a-9b5f-4da4-98bd-f6d933cc1f8f" providerId="ADAL" clId="{D228A925-516F-45B9-BA71-E2704FA217AC}" dt="2025-08-18T07:17:20.066" v="107" actId="20577"/>
        <pc:sldMkLst>
          <pc:docMk/>
          <pc:sldMk cId="4213265411" sldId="422"/>
        </pc:sldMkLst>
      </pc:sldChg>
      <pc:sldChg chg="addSp modSp mod modAnim modNotesTx">
        <pc:chgData name="Dasanayake Mudiyanselage Gehan Kavinda Dasanayake (Stud.)" userId="69ce212a-9b5f-4da4-98bd-f6d933cc1f8f" providerId="ADAL" clId="{D228A925-516F-45B9-BA71-E2704FA217AC}" dt="2025-08-18T07:41:09.681" v="330" actId="14100"/>
        <pc:sldMkLst>
          <pc:docMk/>
          <pc:sldMk cId="3841707238" sldId="423"/>
        </pc:sldMkLst>
        <pc:spChg chg="mod">
          <ac:chgData name="Dasanayake Mudiyanselage Gehan Kavinda Dasanayake (Stud.)" userId="69ce212a-9b5f-4da4-98bd-f6d933cc1f8f" providerId="ADAL" clId="{D228A925-516F-45B9-BA71-E2704FA217AC}" dt="2025-08-18T07:41:09.681" v="330" actId="14100"/>
          <ac:spMkLst>
            <pc:docMk/>
            <pc:sldMk cId="3841707238" sldId="423"/>
            <ac:spMk id="6" creationId="{C8DAAA4C-71B0-A120-316B-D1DE7052B537}"/>
          </ac:spMkLst>
        </pc:spChg>
        <pc:spChg chg="mod">
          <ac:chgData name="Dasanayake Mudiyanselage Gehan Kavinda Dasanayake (Stud.)" userId="69ce212a-9b5f-4da4-98bd-f6d933cc1f8f" providerId="ADAL" clId="{D228A925-516F-45B9-BA71-E2704FA217AC}" dt="2025-08-18T07:29:28.786" v="165" actId="1076"/>
          <ac:spMkLst>
            <pc:docMk/>
            <pc:sldMk cId="3841707238" sldId="423"/>
            <ac:spMk id="8" creationId="{6F3BA974-F987-AA76-44AD-A1EC7FEFBA22}"/>
          </ac:spMkLst>
        </pc:spChg>
        <pc:spChg chg="add mod">
          <ac:chgData name="Dasanayake Mudiyanselage Gehan Kavinda Dasanayake (Stud.)" userId="69ce212a-9b5f-4da4-98bd-f6d933cc1f8f" providerId="ADAL" clId="{D228A925-516F-45B9-BA71-E2704FA217AC}" dt="2025-08-18T07:29:53.631" v="183" actId="403"/>
          <ac:spMkLst>
            <pc:docMk/>
            <pc:sldMk cId="3841707238" sldId="423"/>
            <ac:spMk id="9" creationId="{26F7AF07-B52D-FAC6-FFB1-ACE77EC2792F}"/>
          </ac:spMkLst>
        </pc:spChg>
        <pc:grpChg chg="add mod">
          <ac:chgData name="Dasanayake Mudiyanselage Gehan Kavinda Dasanayake (Stud.)" userId="69ce212a-9b5f-4da4-98bd-f6d933cc1f8f" providerId="ADAL" clId="{D228A925-516F-45B9-BA71-E2704FA217AC}" dt="2025-08-18T07:29:28.786" v="165" actId="1076"/>
          <ac:grpSpMkLst>
            <pc:docMk/>
            <pc:sldMk cId="3841707238" sldId="423"/>
            <ac:grpSpMk id="2" creationId="{CB9C246F-8824-7366-73D0-290538F912C5}"/>
          </ac:grpSpMkLst>
        </pc:grpChg>
        <pc:picChg chg="mod">
          <ac:chgData name="Dasanayake Mudiyanselage Gehan Kavinda Dasanayake (Stud.)" userId="69ce212a-9b5f-4da4-98bd-f6d933cc1f8f" providerId="ADAL" clId="{D228A925-516F-45B9-BA71-E2704FA217AC}" dt="2025-08-18T07:29:28.786" v="165" actId="1076"/>
          <ac:picMkLst>
            <pc:docMk/>
            <pc:sldMk cId="3841707238" sldId="423"/>
            <ac:picMk id="3076" creationId="{E4992688-64F7-965F-5CB2-AFA900AC5A4A}"/>
          </ac:picMkLst>
        </pc:picChg>
      </pc:sldChg>
      <pc:sldChg chg="modSp mod modNotesTx">
        <pc:chgData name="Dasanayake Mudiyanselage Gehan Kavinda Dasanayake (Stud.)" userId="69ce212a-9b5f-4da4-98bd-f6d933cc1f8f" providerId="ADAL" clId="{D228A925-516F-45B9-BA71-E2704FA217AC}" dt="2025-08-18T07:21:10.046" v="134" actId="114"/>
        <pc:sldMkLst>
          <pc:docMk/>
          <pc:sldMk cId="2771684831" sldId="424"/>
        </pc:sldMkLst>
        <pc:spChg chg="mod">
          <ac:chgData name="Dasanayake Mudiyanselage Gehan Kavinda Dasanayake (Stud.)" userId="69ce212a-9b5f-4da4-98bd-f6d933cc1f8f" providerId="ADAL" clId="{D228A925-516F-45B9-BA71-E2704FA217AC}" dt="2025-08-18T07:21:10.046" v="134" actId="114"/>
          <ac:spMkLst>
            <pc:docMk/>
            <pc:sldMk cId="2771684831" sldId="424"/>
            <ac:spMk id="5" creationId="{2D1DEF15-8A86-40F5-FDC8-865F42D660A3}"/>
          </ac:spMkLst>
        </pc:spChg>
      </pc:sldChg>
      <pc:sldChg chg="addSp delSp modSp mod modNotesTx">
        <pc:chgData name="Dasanayake Mudiyanselage Gehan Kavinda Dasanayake (Stud.)" userId="69ce212a-9b5f-4da4-98bd-f6d933cc1f8f" providerId="ADAL" clId="{D228A925-516F-45B9-BA71-E2704FA217AC}" dt="2025-08-18T07:38:35.874" v="288"/>
        <pc:sldMkLst>
          <pc:docMk/>
          <pc:sldMk cId="930143930" sldId="425"/>
        </pc:sldMkLst>
        <pc:spChg chg="add">
          <ac:chgData name="Dasanayake Mudiyanselage Gehan Kavinda Dasanayake (Stud.)" userId="69ce212a-9b5f-4da4-98bd-f6d933cc1f8f" providerId="ADAL" clId="{D228A925-516F-45B9-BA71-E2704FA217AC}" dt="2025-08-18T07:34:18.430" v="229"/>
          <ac:spMkLst>
            <pc:docMk/>
            <pc:sldMk cId="930143930" sldId="425"/>
            <ac:spMk id="2" creationId="{1CBAD663-8954-A51B-298F-706C59866AE8}"/>
          </ac:spMkLst>
        </pc:spChg>
        <pc:spChg chg="mod">
          <ac:chgData name="Dasanayake Mudiyanselage Gehan Kavinda Dasanayake (Stud.)" userId="69ce212a-9b5f-4da4-98bd-f6d933cc1f8f" providerId="ADAL" clId="{D228A925-516F-45B9-BA71-E2704FA217AC}" dt="2025-08-18T07:38:35.874" v="288"/>
          <ac:spMkLst>
            <pc:docMk/>
            <pc:sldMk cId="930143930" sldId="425"/>
            <ac:spMk id="6" creationId="{614906B5-8825-CC32-DB7D-8B37182A2B03}"/>
          </ac:spMkLst>
        </pc:spChg>
        <pc:spChg chg="del">
          <ac:chgData name="Dasanayake Mudiyanselage Gehan Kavinda Dasanayake (Stud.)" userId="69ce212a-9b5f-4da4-98bd-f6d933cc1f8f" providerId="ADAL" clId="{D228A925-516F-45B9-BA71-E2704FA217AC}" dt="2025-08-18T07:32:02.047" v="200" actId="478"/>
          <ac:spMkLst>
            <pc:docMk/>
            <pc:sldMk cId="930143930" sldId="425"/>
            <ac:spMk id="7" creationId="{6D9B89A6-FE05-9922-4DAC-AB806208ED5F}"/>
          </ac:spMkLst>
        </pc:spChg>
        <pc:spChg chg="mod">
          <ac:chgData name="Dasanayake Mudiyanselage Gehan Kavinda Dasanayake (Stud.)" userId="69ce212a-9b5f-4da4-98bd-f6d933cc1f8f" providerId="ADAL" clId="{D228A925-516F-45B9-BA71-E2704FA217AC}" dt="2025-08-18T07:37:05.999" v="267" actId="14100"/>
          <ac:spMkLst>
            <pc:docMk/>
            <pc:sldMk cId="930143930" sldId="425"/>
            <ac:spMk id="8" creationId="{8A96487E-534F-7CBC-DD70-8392119A585F}"/>
          </ac:spMkLst>
        </pc:spChg>
        <pc:spChg chg="add">
          <ac:chgData name="Dasanayake Mudiyanselage Gehan Kavinda Dasanayake (Stud.)" userId="69ce212a-9b5f-4da4-98bd-f6d933cc1f8f" providerId="ADAL" clId="{D228A925-516F-45B9-BA71-E2704FA217AC}" dt="2025-08-18T07:34:49.810" v="236"/>
          <ac:spMkLst>
            <pc:docMk/>
            <pc:sldMk cId="930143930" sldId="425"/>
            <ac:spMk id="9" creationId="{A775507E-AAFC-02C0-A015-DC7DC428154D}"/>
          </ac:spMkLst>
        </pc:spChg>
        <pc:spChg chg="add mod">
          <ac:chgData name="Dasanayake Mudiyanselage Gehan Kavinda Dasanayake (Stud.)" userId="69ce212a-9b5f-4da4-98bd-f6d933cc1f8f" providerId="ADAL" clId="{D228A925-516F-45B9-BA71-E2704FA217AC}" dt="2025-08-18T07:37:14.886" v="268" actId="1076"/>
          <ac:spMkLst>
            <pc:docMk/>
            <pc:sldMk cId="930143930" sldId="425"/>
            <ac:spMk id="11" creationId="{CB72D22E-F3CE-E59C-35A4-97DFF466E91F}"/>
          </ac:spMkLst>
        </pc:spChg>
        <pc:grpChg chg="add mod">
          <ac:chgData name="Dasanayake Mudiyanselage Gehan Kavinda Dasanayake (Stud.)" userId="69ce212a-9b5f-4da4-98bd-f6d933cc1f8f" providerId="ADAL" clId="{D228A925-516F-45B9-BA71-E2704FA217AC}" dt="2025-08-18T07:37:14.886" v="268" actId="1076"/>
          <ac:grpSpMkLst>
            <pc:docMk/>
            <pc:sldMk cId="930143930" sldId="425"/>
            <ac:grpSpMk id="12" creationId="{6DEAE04E-DD85-EEC2-D755-7EEB4864E311}"/>
          </ac:grpSpMkLst>
        </pc:grpChg>
        <pc:picChg chg="add mod modCrop">
          <ac:chgData name="Dasanayake Mudiyanselage Gehan Kavinda Dasanayake (Stud.)" userId="69ce212a-9b5f-4da4-98bd-f6d933cc1f8f" providerId="ADAL" clId="{D228A925-516F-45B9-BA71-E2704FA217AC}" dt="2025-08-18T07:37:14.886" v="268" actId="1076"/>
          <ac:picMkLst>
            <pc:docMk/>
            <pc:sldMk cId="930143930" sldId="425"/>
            <ac:picMk id="5" creationId="{E9C99826-C5B1-06D2-1A54-07C599415067}"/>
          </ac:picMkLst>
        </pc:picChg>
        <pc:picChg chg="add mod modCrop">
          <ac:chgData name="Dasanayake Mudiyanselage Gehan Kavinda Dasanayake (Stud.)" userId="69ce212a-9b5f-4da4-98bd-f6d933cc1f8f" providerId="ADAL" clId="{D228A925-516F-45B9-BA71-E2704FA217AC}" dt="2025-08-18T07:37:14.886" v="268" actId="1076"/>
          <ac:picMkLst>
            <pc:docMk/>
            <pc:sldMk cId="930143930" sldId="425"/>
            <ac:picMk id="10" creationId="{C17E24E6-E2B4-AA07-FB71-7F703A8FF29D}"/>
          </ac:picMkLst>
        </pc:picChg>
        <pc:picChg chg="add mod">
          <ac:chgData name="Dasanayake Mudiyanselage Gehan Kavinda Dasanayake (Stud.)" userId="69ce212a-9b5f-4da4-98bd-f6d933cc1f8f" providerId="ADAL" clId="{D228A925-516F-45B9-BA71-E2704FA217AC}" dt="2025-08-18T07:37:14.886" v="268" actId="1076"/>
          <ac:picMkLst>
            <pc:docMk/>
            <pc:sldMk cId="930143930" sldId="425"/>
            <ac:picMk id="1030" creationId="{DCC3D040-CB94-CB95-B7DD-F85E0DA8A6F5}"/>
          </ac:picMkLst>
        </pc:picChg>
        <pc:picChg chg="add">
          <ac:chgData name="Dasanayake Mudiyanselage Gehan Kavinda Dasanayake (Stud.)" userId="69ce212a-9b5f-4da4-98bd-f6d933cc1f8f" providerId="ADAL" clId="{D228A925-516F-45B9-BA71-E2704FA217AC}" dt="2025-08-18T07:36:22.562" v="258"/>
          <ac:picMkLst>
            <pc:docMk/>
            <pc:sldMk cId="930143930" sldId="425"/>
            <ac:picMk id="1032" creationId="{AD5C408E-8C9C-C7D7-3ABC-19065D3572B1}"/>
          </ac:picMkLst>
        </pc:picChg>
        <pc:picChg chg="del mod">
          <ac:chgData name="Dasanayake Mudiyanselage Gehan Kavinda Dasanayake (Stud.)" userId="69ce212a-9b5f-4da4-98bd-f6d933cc1f8f" providerId="ADAL" clId="{D228A925-516F-45B9-BA71-E2704FA217AC}" dt="2025-08-18T07:32:00.311" v="199" actId="478"/>
          <ac:picMkLst>
            <pc:docMk/>
            <pc:sldMk cId="930143930" sldId="425"/>
            <ac:picMk id="4098" creationId="{C1A063CE-8213-BA69-23C9-E26559F10583}"/>
          </ac:picMkLst>
        </pc:picChg>
        <pc:picChg chg="mod">
          <ac:chgData name="Dasanayake Mudiyanselage Gehan Kavinda Dasanayake (Stud.)" userId="69ce212a-9b5f-4da4-98bd-f6d933cc1f8f" providerId="ADAL" clId="{D228A925-516F-45B9-BA71-E2704FA217AC}" dt="2025-08-18T07:36:59.489" v="265" actId="1076"/>
          <ac:picMkLst>
            <pc:docMk/>
            <pc:sldMk cId="930143930" sldId="425"/>
            <ac:picMk id="4100" creationId="{A2920009-ECC4-91B5-5CC7-D0848E6E19F6}"/>
          </ac:picMkLst>
        </pc:picChg>
      </pc:sldChg>
      <pc:sldChg chg="modNotesTx">
        <pc:chgData name="Dasanayake Mudiyanselage Gehan Kavinda Dasanayake (Stud.)" userId="69ce212a-9b5f-4da4-98bd-f6d933cc1f8f" providerId="ADAL" clId="{D228A925-516F-45B9-BA71-E2704FA217AC}" dt="2025-08-18T07:17:36.565" v="109" actId="20577"/>
        <pc:sldMkLst>
          <pc:docMk/>
          <pc:sldMk cId="1953746677" sldId="426"/>
        </pc:sldMkLst>
      </pc:sldChg>
    </pc:docChg>
  </pc:docChgLst>
  <pc:docChgLst>
    <pc:chgData name="Dasanayake Mudiyanselage Gehan Kavinda Dasanayake (Stud.)" userId="69ce212a-9b5f-4da4-98bd-f6d933cc1f8f" providerId="ADAL" clId="{53FD135F-00A5-4E4A-B5C9-14E7F392D594}"/>
    <pc:docChg chg="undo custSel addSld modSld">
      <pc:chgData name="Dasanayake Mudiyanselage Gehan Kavinda Dasanayake (Stud.)" userId="69ce212a-9b5f-4da4-98bd-f6d933cc1f8f" providerId="ADAL" clId="{53FD135F-00A5-4E4A-B5C9-14E7F392D594}" dt="2025-08-17T10:19:01.382" v="320" actId="1076"/>
      <pc:docMkLst>
        <pc:docMk/>
      </pc:docMkLst>
      <pc:sldChg chg="modSp mod">
        <pc:chgData name="Dasanayake Mudiyanselage Gehan Kavinda Dasanayake (Stud.)" userId="69ce212a-9b5f-4da4-98bd-f6d933cc1f8f" providerId="ADAL" clId="{53FD135F-00A5-4E4A-B5C9-14E7F392D594}" dt="2025-08-17T08:27:06.854" v="95" actId="113"/>
        <pc:sldMkLst>
          <pc:docMk/>
          <pc:sldMk cId="3052670143" sldId="392"/>
        </pc:sldMkLst>
        <pc:spChg chg="mod">
          <ac:chgData name="Dasanayake Mudiyanselage Gehan Kavinda Dasanayake (Stud.)" userId="69ce212a-9b5f-4da4-98bd-f6d933cc1f8f" providerId="ADAL" clId="{53FD135F-00A5-4E4A-B5C9-14E7F392D594}" dt="2025-08-17T08:27:06.854" v="95" actId="113"/>
          <ac:spMkLst>
            <pc:docMk/>
            <pc:sldMk cId="3052670143" sldId="392"/>
            <ac:spMk id="6" creationId="{F7D3288E-D4BE-6138-CF1A-9F3778E90262}"/>
          </ac:spMkLst>
        </pc:spChg>
      </pc:sldChg>
      <pc:sldChg chg="modSp mod">
        <pc:chgData name="Dasanayake Mudiyanselage Gehan Kavinda Dasanayake (Stud.)" userId="69ce212a-9b5f-4da4-98bd-f6d933cc1f8f" providerId="ADAL" clId="{53FD135F-00A5-4E4A-B5C9-14E7F392D594}" dt="2025-08-17T08:59:37.631" v="222" actId="20577"/>
        <pc:sldMkLst>
          <pc:docMk/>
          <pc:sldMk cId="165275994" sldId="399"/>
        </pc:sldMkLst>
        <pc:spChg chg="mod">
          <ac:chgData name="Dasanayake Mudiyanselage Gehan Kavinda Dasanayake (Stud.)" userId="69ce212a-9b5f-4da4-98bd-f6d933cc1f8f" providerId="ADAL" clId="{53FD135F-00A5-4E4A-B5C9-14E7F392D594}" dt="2025-08-17T08:59:37.631" v="222" actId="20577"/>
          <ac:spMkLst>
            <pc:docMk/>
            <pc:sldMk cId="165275994" sldId="399"/>
            <ac:spMk id="6" creationId="{893CFECE-B9FE-66AA-E9EC-CBD22A5ABFCB}"/>
          </ac:spMkLst>
        </pc:spChg>
      </pc:sldChg>
      <pc:sldChg chg="addSp delSp modSp mod">
        <pc:chgData name="Dasanayake Mudiyanselage Gehan Kavinda Dasanayake (Stud.)" userId="69ce212a-9b5f-4da4-98bd-f6d933cc1f8f" providerId="ADAL" clId="{53FD135F-00A5-4E4A-B5C9-14E7F392D594}" dt="2025-08-17T08:26:44.806" v="93" actId="14100"/>
        <pc:sldMkLst>
          <pc:docMk/>
          <pc:sldMk cId="1617552769" sldId="406"/>
        </pc:sldMkLst>
        <pc:spChg chg="mod">
          <ac:chgData name="Dasanayake Mudiyanselage Gehan Kavinda Dasanayake (Stud.)" userId="69ce212a-9b5f-4da4-98bd-f6d933cc1f8f" providerId="ADAL" clId="{53FD135F-00A5-4E4A-B5C9-14E7F392D594}" dt="2025-08-17T08:26:44.806" v="93" actId="14100"/>
          <ac:spMkLst>
            <pc:docMk/>
            <pc:sldMk cId="1617552769" sldId="406"/>
            <ac:spMk id="2" creationId="{D5E74BE3-C451-8D4E-0683-C1AB27806D0B}"/>
          </ac:spMkLst>
        </pc:spChg>
        <pc:spChg chg="del mod">
          <ac:chgData name="Dasanayake Mudiyanselage Gehan Kavinda Dasanayake (Stud.)" userId="69ce212a-9b5f-4da4-98bd-f6d933cc1f8f" providerId="ADAL" clId="{53FD135F-00A5-4E4A-B5C9-14E7F392D594}" dt="2025-08-17T08:24:52.825" v="62"/>
          <ac:spMkLst>
            <pc:docMk/>
            <pc:sldMk cId="1617552769" sldId="406"/>
            <ac:spMk id="6" creationId="{189150E8-ED9A-AECD-0214-1BF16E4FF74C}"/>
          </ac:spMkLst>
        </pc:spChg>
        <pc:spChg chg="mod">
          <ac:chgData name="Dasanayake Mudiyanselage Gehan Kavinda Dasanayake (Stud.)" userId="69ce212a-9b5f-4da4-98bd-f6d933cc1f8f" providerId="ADAL" clId="{53FD135F-00A5-4E4A-B5C9-14E7F392D594}" dt="2025-08-17T08:26:41.809" v="92" actId="1076"/>
          <ac:spMkLst>
            <pc:docMk/>
            <pc:sldMk cId="1617552769" sldId="406"/>
            <ac:spMk id="7" creationId="{1F6A26F7-F388-3525-1CA6-3DBF07739C07}"/>
          </ac:spMkLst>
        </pc:spChg>
        <pc:spChg chg="add mod">
          <ac:chgData name="Dasanayake Mudiyanselage Gehan Kavinda Dasanayake (Stud.)" userId="69ce212a-9b5f-4da4-98bd-f6d933cc1f8f" providerId="ADAL" clId="{53FD135F-00A5-4E4A-B5C9-14E7F392D594}" dt="2025-08-17T08:25:50.798" v="91"/>
          <ac:spMkLst>
            <pc:docMk/>
            <pc:sldMk cId="1617552769" sldId="406"/>
            <ac:spMk id="8" creationId="{B33C319B-8053-BB29-4E5A-092DE31AF6E5}"/>
          </ac:spMkLst>
        </pc:spChg>
        <pc:picChg chg="mod">
          <ac:chgData name="Dasanayake Mudiyanselage Gehan Kavinda Dasanayake (Stud.)" userId="69ce212a-9b5f-4da4-98bd-f6d933cc1f8f" providerId="ADAL" clId="{53FD135F-00A5-4E4A-B5C9-14E7F392D594}" dt="2025-08-17T08:26:41.809" v="92" actId="1076"/>
          <ac:picMkLst>
            <pc:docMk/>
            <pc:sldMk cId="1617552769" sldId="406"/>
            <ac:picMk id="4100" creationId="{2CEA9E0F-B1F1-A8FA-B445-98D8884058D0}"/>
          </ac:picMkLst>
        </pc:picChg>
      </pc:sldChg>
      <pc:sldChg chg="addSp modSp mod modAnim">
        <pc:chgData name="Dasanayake Mudiyanselage Gehan Kavinda Dasanayake (Stud.)" userId="69ce212a-9b5f-4da4-98bd-f6d933cc1f8f" providerId="ADAL" clId="{53FD135F-00A5-4E4A-B5C9-14E7F392D594}" dt="2025-08-17T08:18:52.567" v="54"/>
        <pc:sldMkLst>
          <pc:docMk/>
          <pc:sldMk cId="3593186358" sldId="411"/>
        </pc:sldMkLst>
        <pc:spChg chg="add mod">
          <ac:chgData name="Dasanayake Mudiyanselage Gehan Kavinda Dasanayake (Stud.)" userId="69ce212a-9b5f-4da4-98bd-f6d933cc1f8f" providerId="ADAL" clId="{53FD135F-00A5-4E4A-B5C9-14E7F392D594}" dt="2025-08-17T08:13:04.356" v="3" actId="571"/>
          <ac:spMkLst>
            <pc:docMk/>
            <pc:sldMk cId="3593186358" sldId="411"/>
            <ac:spMk id="5" creationId="{AA75E749-397C-5FAE-8C73-BAFBA750A93B}"/>
          </ac:spMkLst>
        </pc:spChg>
        <pc:spChg chg="mod">
          <ac:chgData name="Dasanayake Mudiyanselage Gehan Kavinda Dasanayake (Stud.)" userId="69ce212a-9b5f-4da4-98bd-f6d933cc1f8f" providerId="ADAL" clId="{53FD135F-00A5-4E4A-B5C9-14E7F392D594}" dt="2025-08-17T08:13:36.702" v="17" actId="14100"/>
          <ac:spMkLst>
            <pc:docMk/>
            <pc:sldMk cId="3593186358" sldId="411"/>
            <ac:spMk id="6" creationId="{8E059628-485C-CC8E-53FC-028787B4E0C2}"/>
          </ac:spMkLst>
        </pc:spChg>
        <pc:spChg chg="add mod">
          <ac:chgData name="Dasanayake Mudiyanselage Gehan Kavinda Dasanayake (Stud.)" userId="69ce212a-9b5f-4da4-98bd-f6d933cc1f8f" providerId="ADAL" clId="{53FD135F-00A5-4E4A-B5C9-14E7F392D594}" dt="2025-08-17T08:13:04.356" v="3" actId="571"/>
          <ac:spMkLst>
            <pc:docMk/>
            <pc:sldMk cId="3593186358" sldId="411"/>
            <ac:spMk id="10" creationId="{83BE1A87-661D-2CB5-CA48-F93ED4726EA7}"/>
          </ac:spMkLst>
        </pc:spChg>
        <pc:spChg chg="add mod">
          <ac:chgData name="Dasanayake Mudiyanselage Gehan Kavinda Dasanayake (Stud.)" userId="69ce212a-9b5f-4da4-98bd-f6d933cc1f8f" providerId="ADAL" clId="{53FD135F-00A5-4E4A-B5C9-14E7F392D594}" dt="2025-08-17T08:13:04.356" v="3" actId="571"/>
          <ac:spMkLst>
            <pc:docMk/>
            <pc:sldMk cId="3593186358" sldId="411"/>
            <ac:spMk id="12" creationId="{A6F6F8A4-540A-5178-0B86-9638465EA807}"/>
          </ac:spMkLst>
        </pc:spChg>
        <pc:spChg chg="add mod">
          <ac:chgData name="Dasanayake Mudiyanselage Gehan Kavinda Dasanayake (Stud.)" userId="69ce212a-9b5f-4da4-98bd-f6d933cc1f8f" providerId="ADAL" clId="{53FD135F-00A5-4E4A-B5C9-14E7F392D594}" dt="2025-08-17T08:13:04.356" v="3" actId="571"/>
          <ac:spMkLst>
            <pc:docMk/>
            <pc:sldMk cId="3593186358" sldId="411"/>
            <ac:spMk id="16" creationId="{F81074A9-87C5-BEFB-C0D7-DEE75FECBDA4}"/>
          </ac:spMkLst>
        </pc:spChg>
        <pc:spChg chg="add mod">
          <ac:chgData name="Dasanayake Mudiyanselage Gehan Kavinda Dasanayake (Stud.)" userId="69ce212a-9b5f-4da4-98bd-f6d933cc1f8f" providerId="ADAL" clId="{53FD135F-00A5-4E4A-B5C9-14E7F392D594}" dt="2025-08-17T08:13:04.356" v="3" actId="571"/>
          <ac:spMkLst>
            <pc:docMk/>
            <pc:sldMk cId="3593186358" sldId="411"/>
            <ac:spMk id="18" creationId="{946645EC-C332-17C8-1060-A40BF9F3229D}"/>
          </ac:spMkLst>
        </pc:spChg>
        <pc:spChg chg="add mod">
          <ac:chgData name="Dasanayake Mudiyanselage Gehan Kavinda Dasanayake (Stud.)" userId="69ce212a-9b5f-4da4-98bd-f6d933cc1f8f" providerId="ADAL" clId="{53FD135F-00A5-4E4A-B5C9-14E7F392D594}" dt="2025-08-17T08:13:04.356" v="3" actId="571"/>
          <ac:spMkLst>
            <pc:docMk/>
            <pc:sldMk cId="3593186358" sldId="411"/>
            <ac:spMk id="20" creationId="{CBD05613-5958-A322-1717-FD0404EA621C}"/>
          </ac:spMkLst>
        </pc:spChg>
        <pc:spChg chg="add mod">
          <ac:chgData name="Dasanayake Mudiyanselage Gehan Kavinda Dasanayake (Stud.)" userId="69ce212a-9b5f-4da4-98bd-f6d933cc1f8f" providerId="ADAL" clId="{53FD135F-00A5-4E4A-B5C9-14E7F392D594}" dt="2025-08-17T08:13:04.356" v="3" actId="571"/>
          <ac:spMkLst>
            <pc:docMk/>
            <pc:sldMk cId="3593186358" sldId="411"/>
            <ac:spMk id="21" creationId="{EDA751BE-6FFF-A8B0-E17F-F168C600AAA7}"/>
          </ac:spMkLst>
        </pc:spChg>
        <pc:spChg chg="add mod">
          <ac:chgData name="Dasanayake Mudiyanselage Gehan Kavinda Dasanayake (Stud.)" userId="69ce212a-9b5f-4da4-98bd-f6d933cc1f8f" providerId="ADAL" clId="{53FD135F-00A5-4E4A-B5C9-14E7F392D594}" dt="2025-08-17T08:13:33.993" v="16" actId="14100"/>
          <ac:spMkLst>
            <pc:docMk/>
            <pc:sldMk cId="3593186358" sldId="411"/>
            <ac:spMk id="23" creationId="{E5D3CC11-A55B-E9F0-74E1-89A0180AA698}"/>
          </ac:spMkLst>
        </pc:spChg>
        <pc:spChg chg="add mod">
          <ac:chgData name="Dasanayake Mudiyanselage Gehan Kavinda Dasanayake (Stud.)" userId="69ce212a-9b5f-4da4-98bd-f6d933cc1f8f" providerId="ADAL" clId="{53FD135F-00A5-4E4A-B5C9-14E7F392D594}" dt="2025-08-17T08:18:07.628" v="41" actId="14100"/>
          <ac:spMkLst>
            <pc:docMk/>
            <pc:sldMk cId="3593186358" sldId="411"/>
            <ac:spMk id="24" creationId="{31F004FC-8CB5-63E4-5549-7282C3383F5E}"/>
          </ac:spMkLst>
        </pc:spChg>
        <pc:picChg chg="add mod">
          <ac:chgData name="Dasanayake Mudiyanselage Gehan Kavinda Dasanayake (Stud.)" userId="69ce212a-9b5f-4da4-98bd-f6d933cc1f8f" providerId="ADAL" clId="{53FD135F-00A5-4E4A-B5C9-14E7F392D594}" dt="2025-08-17T08:13:04.356" v="3" actId="571"/>
          <ac:picMkLst>
            <pc:docMk/>
            <pc:sldMk cId="3593186358" sldId="411"/>
            <ac:picMk id="8" creationId="{ABD316F6-83B7-785A-8878-B331E2DC57AC}"/>
          </ac:picMkLst>
        </pc:picChg>
        <pc:picChg chg="add mod">
          <ac:chgData name="Dasanayake Mudiyanselage Gehan Kavinda Dasanayake (Stud.)" userId="69ce212a-9b5f-4da4-98bd-f6d933cc1f8f" providerId="ADAL" clId="{53FD135F-00A5-4E4A-B5C9-14E7F392D594}" dt="2025-08-17T08:13:04.356" v="3" actId="571"/>
          <ac:picMkLst>
            <pc:docMk/>
            <pc:sldMk cId="3593186358" sldId="411"/>
            <ac:picMk id="9" creationId="{6455B88E-FAF4-E6E2-5C62-503298BBC801}"/>
          </ac:picMkLst>
        </pc:picChg>
        <pc:picChg chg="add mod">
          <ac:chgData name="Dasanayake Mudiyanselage Gehan Kavinda Dasanayake (Stud.)" userId="69ce212a-9b5f-4da4-98bd-f6d933cc1f8f" providerId="ADAL" clId="{53FD135F-00A5-4E4A-B5C9-14E7F392D594}" dt="2025-08-17T08:13:04.356" v="3" actId="571"/>
          <ac:picMkLst>
            <pc:docMk/>
            <pc:sldMk cId="3593186358" sldId="411"/>
            <ac:picMk id="14" creationId="{4DCB947B-57BE-DFAB-2DCF-5FFFB95E63B7}"/>
          </ac:picMkLst>
        </pc:picChg>
      </pc:sldChg>
      <pc:sldChg chg="addSp modSp mod modAnim">
        <pc:chgData name="Dasanayake Mudiyanselage Gehan Kavinda Dasanayake (Stud.)" userId="69ce212a-9b5f-4da4-98bd-f6d933cc1f8f" providerId="ADAL" clId="{53FD135F-00A5-4E4A-B5C9-14E7F392D594}" dt="2025-08-17T08:35:29.939" v="117"/>
        <pc:sldMkLst>
          <pc:docMk/>
          <pc:sldMk cId="4213265411" sldId="422"/>
        </pc:sldMkLst>
        <pc:spChg chg="mod">
          <ac:chgData name="Dasanayake Mudiyanselage Gehan Kavinda Dasanayake (Stud.)" userId="69ce212a-9b5f-4da4-98bd-f6d933cc1f8f" providerId="ADAL" clId="{53FD135F-00A5-4E4A-B5C9-14E7F392D594}" dt="2025-08-17T08:34:54.163" v="113" actId="14100"/>
          <ac:spMkLst>
            <pc:docMk/>
            <pc:sldMk cId="4213265411" sldId="422"/>
            <ac:spMk id="6" creationId="{378E7C1C-D820-B5D2-6BA6-1E94D87A9D39}"/>
          </ac:spMkLst>
        </pc:spChg>
        <pc:spChg chg="mod">
          <ac:chgData name="Dasanayake Mudiyanselage Gehan Kavinda Dasanayake (Stud.)" userId="69ce212a-9b5f-4da4-98bd-f6d933cc1f8f" providerId="ADAL" clId="{53FD135F-00A5-4E4A-B5C9-14E7F392D594}" dt="2025-08-17T08:33:52.030" v="99" actId="164"/>
          <ac:spMkLst>
            <pc:docMk/>
            <pc:sldMk cId="4213265411" sldId="422"/>
            <ac:spMk id="7" creationId="{65E68648-4B81-2672-3DF1-3E0A0303C9FE}"/>
          </ac:spMkLst>
        </pc:spChg>
        <pc:spChg chg="add mod">
          <ac:chgData name="Dasanayake Mudiyanselage Gehan Kavinda Dasanayake (Stud.)" userId="69ce212a-9b5f-4da4-98bd-f6d933cc1f8f" providerId="ADAL" clId="{53FD135F-00A5-4E4A-B5C9-14E7F392D594}" dt="2025-08-17T08:34:23.028" v="112" actId="403"/>
          <ac:spMkLst>
            <pc:docMk/>
            <pc:sldMk cId="4213265411" sldId="422"/>
            <ac:spMk id="9" creationId="{94431E59-5A70-A606-4289-2A46DD23ABE6}"/>
          </ac:spMkLst>
        </pc:spChg>
        <pc:grpChg chg="add mod">
          <ac:chgData name="Dasanayake Mudiyanselage Gehan Kavinda Dasanayake (Stud.)" userId="69ce212a-9b5f-4da4-98bd-f6d933cc1f8f" providerId="ADAL" clId="{53FD135F-00A5-4E4A-B5C9-14E7F392D594}" dt="2025-08-17T08:33:55.035" v="100" actId="1076"/>
          <ac:grpSpMkLst>
            <pc:docMk/>
            <pc:sldMk cId="4213265411" sldId="422"/>
            <ac:grpSpMk id="2" creationId="{B5EC8A56-D312-4438-D7AE-2404153961FD}"/>
          </ac:grpSpMkLst>
        </pc:grpChg>
        <pc:picChg chg="mod">
          <ac:chgData name="Dasanayake Mudiyanselage Gehan Kavinda Dasanayake (Stud.)" userId="69ce212a-9b5f-4da4-98bd-f6d933cc1f8f" providerId="ADAL" clId="{53FD135F-00A5-4E4A-B5C9-14E7F392D594}" dt="2025-08-17T08:33:52.030" v="99" actId="164"/>
          <ac:picMkLst>
            <pc:docMk/>
            <pc:sldMk cId="4213265411" sldId="422"/>
            <ac:picMk id="8" creationId="{E2F4AD1C-4025-F801-BC16-C43EFC37DD64}"/>
          </ac:picMkLst>
        </pc:picChg>
      </pc:sldChg>
      <pc:sldChg chg="modSp mod">
        <pc:chgData name="Dasanayake Mudiyanselage Gehan Kavinda Dasanayake (Stud.)" userId="69ce212a-9b5f-4da4-98bd-f6d933cc1f8f" providerId="ADAL" clId="{53FD135F-00A5-4E4A-B5C9-14E7F392D594}" dt="2025-08-17T08:41:24.788" v="174" actId="114"/>
        <pc:sldMkLst>
          <pc:docMk/>
          <pc:sldMk cId="3841707238" sldId="423"/>
        </pc:sldMkLst>
        <pc:spChg chg="mod">
          <ac:chgData name="Dasanayake Mudiyanselage Gehan Kavinda Dasanayake (Stud.)" userId="69ce212a-9b5f-4da4-98bd-f6d933cc1f8f" providerId="ADAL" clId="{53FD135F-00A5-4E4A-B5C9-14E7F392D594}" dt="2025-08-17T08:41:24.788" v="174" actId="114"/>
          <ac:spMkLst>
            <pc:docMk/>
            <pc:sldMk cId="3841707238" sldId="423"/>
            <ac:spMk id="5" creationId="{02D4FF0D-1AAE-7B4E-E283-257E8CA450B0}"/>
          </ac:spMkLst>
        </pc:spChg>
        <pc:spChg chg="mod">
          <ac:chgData name="Dasanayake Mudiyanselage Gehan Kavinda Dasanayake (Stud.)" userId="69ce212a-9b5f-4da4-98bd-f6d933cc1f8f" providerId="ADAL" clId="{53FD135F-00A5-4E4A-B5C9-14E7F392D594}" dt="2025-08-17T08:40:24.704" v="139" actId="20577"/>
          <ac:spMkLst>
            <pc:docMk/>
            <pc:sldMk cId="3841707238" sldId="423"/>
            <ac:spMk id="6" creationId="{C8DAAA4C-71B0-A120-316B-D1DE7052B537}"/>
          </ac:spMkLst>
        </pc:spChg>
        <pc:spChg chg="mod">
          <ac:chgData name="Dasanayake Mudiyanselage Gehan Kavinda Dasanayake (Stud.)" userId="69ce212a-9b5f-4da4-98bd-f6d933cc1f8f" providerId="ADAL" clId="{53FD135F-00A5-4E4A-B5C9-14E7F392D594}" dt="2025-08-17T08:41:12.758" v="163" actId="114"/>
          <ac:spMkLst>
            <pc:docMk/>
            <pc:sldMk cId="3841707238" sldId="423"/>
            <ac:spMk id="8" creationId="{6F3BA974-F987-AA76-44AD-A1EC7FEFBA22}"/>
          </ac:spMkLst>
        </pc:spChg>
        <pc:picChg chg="mod">
          <ac:chgData name="Dasanayake Mudiyanselage Gehan Kavinda Dasanayake (Stud.)" userId="69ce212a-9b5f-4da4-98bd-f6d933cc1f8f" providerId="ADAL" clId="{53FD135F-00A5-4E4A-B5C9-14E7F392D594}" dt="2025-08-17T08:40:54.667" v="152" actId="1076"/>
          <ac:picMkLst>
            <pc:docMk/>
            <pc:sldMk cId="3841707238" sldId="423"/>
            <ac:picMk id="3074" creationId="{73FD20C3-554E-581D-E9DA-BA6E6E35874D}"/>
          </ac:picMkLst>
        </pc:picChg>
        <pc:picChg chg="mod">
          <ac:chgData name="Dasanayake Mudiyanselage Gehan Kavinda Dasanayake (Stud.)" userId="69ce212a-9b5f-4da4-98bd-f6d933cc1f8f" providerId="ADAL" clId="{53FD135F-00A5-4E4A-B5C9-14E7F392D594}" dt="2025-08-17T08:40:57.093" v="153" actId="1076"/>
          <ac:picMkLst>
            <pc:docMk/>
            <pc:sldMk cId="3841707238" sldId="423"/>
            <ac:picMk id="3076" creationId="{E4992688-64F7-965F-5CB2-AFA900AC5A4A}"/>
          </ac:picMkLst>
        </pc:picChg>
      </pc:sldChg>
      <pc:sldChg chg="modSp mod">
        <pc:chgData name="Dasanayake Mudiyanselage Gehan Kavinda Dasanayake (Stud.)" userId="69ce212a-9b5f-4da4-98bd-f6d933cc1f8f" providerId="ADAL" clId="{53FD135F-00A5-4E4A-B5C9-14E7F392D594}" dt="2025-08-17T08:42:35.126" v="189" actId="255"/>
        <pc:sldMkLst>
          <pc:docMk/>
          <pc:sldMk cId="2771684831" sldId="424"/>
        </pc:sldMkLst>
        <pc:spChg chg="mod">
          <ac:chgData name="Dasanayake Mudiyanselage Gehan Kavinda Dasanayake (Stud.)" userId="69ce212a-9b5f-4da4-98bd-f6d933cc1f8f" providerId="ADAL" clId="{53FD135F-00A5-4E4A-B5C9-14E7F392D594}" dt="2025-08-17T08:42:17.919" v="188" actId="1076"/>
          <ac:spMkLst>
            <pc:docMk/>
            <pc:sldMk cId="2771684831" sldId="424"/>
            <ac:spMk id="5" creationId="{2D1DEF15-8A86-40F5-FDC8-865F42D660A3}"/>
          </ac:spMkLst>
        </pc:spChg>
        <pc:spChg chg="mod">
          <ac:chgData name="Dasanayake Mudiyanselage Gehan Kavinda Dasanayake (Stud.)" userId="69ce212a-9b5f-4da4-98bd-f6d933cc1f8f" providerId="ADAL" clId="{53FD135F-00A5-4E4A-B5C9-14E7F392D594}" dt="2025-08-17T08:42:35.126" v="189" actId="255"/>
          <ac:spMkLst>
            <pc:docMk/>
            <pc:sldMk cId="2771684831" sldId="424"/>
            <ac:spMk id="6" creationId="{60CAF9AB-3608-0B52-7F2F-68717BC88C0A}"/>
          </ac:spMkLst>
        </pc:spChg>
        <pc:picChg chg="mod">
          <ac:chgData name="Dasanayake Mudiyanselage Gehan Kavinda Dasanayake (Stud.)" userId="69ce212a-9b5f-4da4-98bd-f6d933cc1f8f" providerId="ADAL" clId="{53FD135F-00A5-4E4A-B5C9-14E7F392D594}" dt="2025-08-17T08:42:15.686" v="187" actId="1076"/>
          <ac:picMkLst>
            <pc:docMk/>
            <pc:sldMk cId="2771684831" sldId="424"/>
            <ac:picMk id="4098" creationId="{763BAA59-AD47-4170-1BB6-C21CC144C5D0}"/>
          </ac:picMkLst>
        </pc:picChg>
      </pc:sldChg>
      <pc:sldChg chg="addSp delSp modSp add mod delAnim">
        <pc:chgData name="Dasanayake Mudiyanselage Gehan Kavinda Dasanayake (Stud.)" userId="69ce212a-9b5f-4da4-98bd-f6d933cc1f8f" providerId="ADAL" clId="{53FD135F-00A5-4E4A-B5C9-14E7F392D594}" dt="2025-08-17T10:19:01.382" v="320" actId="1076"/>
        <pc:sldMkLst>
          <pc:docMk/>
          <pc:sldMk cId="1953746677" sldId="426"/>
        </pc:sldMkLst>
        <pc:spChg chg="del">
          <ac:chgData name="Dasanayake Mudiyanselage Gehan Kavinda Dasanayake (Stud.)" userId="69ce212a-9b5f-4da4-98bd-f6d933cc1f8f" providerId="ADAL" clId="{53FD135F-00A5-4E4A-B5C9-14E7F392D594}" dt="2025-08-17T10:04:13.153" v="225" actId="478"/>
          <ac:spMkLst>
            <pc:docMk/>
            <pc:sldMk cId="1953746677" sldId="426"/>
            <ac:spMk id="6" creationId="{B95B0E03-D7D3-B4CD-6472-67F5149C216B}"/>
          </ac:spMkLst>
        </pc:spChg>
        <pc:spChg chg="del">
          <ac:chgData name="Dasanayake Mudiyanselage Gehan Kavinda Dasanayake (Stud.)" userId="69ce212a-9b5f-4da4-98bd-f6d933cc1f8f" providerId="ADAL" clId="{53FD135F-00A5-4E4A-B5C9-14E7F392D594}" dt="2025-08-17T10:03:37.349" v="224" actId="478"/>
          <ac:spMkLst>
            <pc:docMk/>
            <pc:sldMk cId="1953746677" sldId="426"/>
            <ac:spMk id="9" creationId="{E83CF427-5F86-BD7A-5474-15CF6A555D07}"/>
          </ac:spMkLst>
        </pc:spChg>
        <pc:spChg chg="add mod">
          <ac:chgData name="Dasanayake Mudiyanselage Gehan Kavinda Dasanayake (Stud.)" userId="69ce212a-9b5f-4da4-98bd-f6d933cc1f8f" providerId="ADAL" clId="{53FD135F-00A5-4E4A-B5C9-14E7F392D594}" dt="2025-08-17T10:09:41.432" v="252" actId="2710"/>
          <ac:spMkLst>
            <pc:docMk/>
            <pc:sldMk cId="1953746677" sldId="426"/>
            <ac:spMk id="10" creationId="{E59F5671-F3DE-B5FF-21E7-C8C10661A496}"/>
          </ac:spMkLst>
        </pc:spChg>
        <pc:spChg chg="add mod">
          <ac:chgData name="Dasanayake Mudiyanselage Gehan Kavinda Dasanayake (Stud.)" userId="69ce212a-9b5f-4da4-98bd-f6d933cc1f8f" providerId="ADAL" clId="{53FD135F-00A5-4E4A-B5C9-14E7F392D594}" dt="2025-08-17T10:19:01.382" v="320" actId="1076"/>
          <ac:spMkLst>
            <pc:docMk/>
            <pc:sldMk cId="1953746677" sldId="426"/>
            <ac:spMk id="15" creationId="{EA1CE4E6-D1C5-E36D-7F98-DB6BB725F449}"/>
          </ac:spMkLst>
        </pc:spChg>
        <pc:spChg chg="add mod">
          <ac:chgData name="Dasanayake Mudiyanselage Gehan Kavinda Dasanayake (Stud.)" userId="69ce212a-9b5f-4da4-98bd-f6d933cc1f8f" providerId="ADAL" clId="{53FD135F-00A5-4E4A-B5C9-14E7F392D594}" dt="2025-08-17T10:18:46.758" v="316" actId="571"/>
          <ac:spMkLst>
            <pc:docMk/>
            <pc:sldMk cId="1953746677" sldId="426"/>
            <ac:spMk id="17" creationId="{35D8DE13-694C-F9ED-2E69-1AB42C948E4D}"/>
          </ac:spMkLst>
        </pc:spChg>
        <pc:spChg chg="add mod">
          <ac:chgData name="Dasanayake Mudiyanselage Gehan Kavinda Dasanayake (Stud.)" userId="69ce212a-9b5f-4da4-98bd-f6d933cc1f8f" providerId="ADAL" clId="{53FD135F-00A5-4E4A-B5C9-14E7F392D594}" dt="2025-08-17T10:18:48.037" v="317"/>
          <ac:spMkLst>
            <pc:docMk/>
            <pc:sldMk cId="1953746677" sldId="426"/>
            <ac:spMk id="21" creationId="{4DF1F490-1C4A-2905-16C2-A4944C93692B}"/>
          </ac:spMkLst>
        </pc:spChg>
        <pc:spChg chg="add mod">
          <ac:chgData name="Dasanayake Mudiyanselage Gehan Kavinda Dasanayake (Stud.)" userId="69ce212a-9b5f-4da4-98bd-f6d933cc1f8f" providerId="ADAL" clId="{53FD135F-00A5-4E4A-B5C9-14E7F392D594}" dt="2025-08-17T10:18:53.612" v="319"/>
          <ac:spMkLst>
            <pc:docMk/>
            <pc:sldMk cId="1953746677" sldId="426"/>
            <ac:spMk id="22" creationId="{EC5E5218-85E6-8FA7-D453-3AC2F7E1A4D3}"/>
          </ac:spMkLst>
        </pc:spChg>
        <pc:grpChg chg="del">
          <ac:chgData name="Dasanayake Mudiyanselage Gehan Kavinda Dasanayake (Stud.)" userId="69ce212a-9b5f-4da4-98bd-f6d933cc1f8f" providerId="ADAL" clId="{53FD135F-00A5-4E4A-B5C9-14E7F392D594}" dt="2025-08-17T10:04:15.481" v="226" actId="478"/>
          <ac:grpSpMkLst>
            <pc:docMk/>
            <pc:sldMk cId="1953746677" sldId="426"/>
            <ac:grpSpMk id="2" creationId="{EC4E31F8-4580-2D4E-EC47-4E06C6D78D59}"/>
          </ac:grpSpMkLst>
        </pc:grpChg>
        <pc:picChg chg="add mod">
          <ac:chgData name="Dasanayake Mudiyanselage Gehan Kavinda Dasanayake (Stud.)" userId="69ce212a-9b5f-4da4-98bd-f6d933cc1f8f" providerId="ADAL" clId="{53FD135F-00A5-4E4A-B5C9-14E7F392D594}" dt="2025-08-17T10:18:01.744" v="274" actId="1076"/>
          <ac:picMkLst>
            <pc:docMk/>
            <pc:sldMk cId="1953746677" sldId="426"/>
            <ac:picMk id="12" creationId="{74B3D55D-374C-39DB-C777-4B7FD434D56F}"/>
          </ac:picMkLst>
        </pc:picChg>
        <pc:picChg chg="add mod">
          <ac:chgData name="Dasanayake Mudiyanselage Gehan Kavinda Dasanayake (Stud.)" userId="69ce212a-9b5f-4da4-98bd-f6d933cc1f8f" providerId="ADAL" clId="{53FD135F-00A5-4E4A-B5C9-14E7F392D594}" dt="2025-08-17T10:17:57.717" v="273" actId="14100"/>
          <ac:picMkLst>
            <pc:docMk/>
            <pc:sldMk cId="1953746677" sldId="426"/>
            <ac:picMk id="14" creationId="{0BE00A1F-C136-E508-3ADC-EBC137E94EC9}"/>
          </ac:picMkLst>
        </pc:picChg>
        <pc:picChg chg="add mod">
          <ac:chgData name="Dasanayake Mudiyanselage Gehan Kavinda Dasanayake (Stud.)" userId="69ce212a-9b5f-4da4-98bd-f6d933cc1f8f" providerId="ADAL" clId="{53FD135F-00A5-4E4A-B5C9-14E7F392D594}" dt="2025-08-17T10:18:46.758" v="316" actId="571"/>
          <ac:picMkLst>
            <pc:docMk/>
            <pc:sldMk cId="1953746677" sldId="426"/>
            <ac:picMk id="16" creationId="{C521E0EF-955A-C559-8585-8127BCFABB11}"/>
          </ac:picMkLst>
        </pc:picChg>
        <pc:picChg chg="add del">
          <ac:chgData name="Dasanayake Mudiyanselage Gehan Kavinda Dasanayake (Stud.)" userId="69ce212a-9b5f-4da4-98bd-f6d933cc1f8f" providerId="ADAL" clId="{53FD135F-00A5-4E4A-B5C9-14E7F392D594}" dt="2025-08-17T10:18:46.340" v="315" actId="22"/>
          <ac:picMkLst>
            <pc:docMk/>
            <pc:sldMk cId="1953746677" sldId="426"/>
            <ac:picMk id="19" creationId="{A2B431E0-6561-8712-523E-D444EB5001F7}"/>
          </ac:picMkLst>
        </pc:picChg>
        <pc:picChg chg="add mod">
          <ac:chgData name="Dasanayake Mudiyanselage Gehan Kavinda Dasanayake (Stud.)" userId="69ce212a-9b5f-4da4-98bd-f6d933cc1f8f" providerId="ADAL" clId="{53FD135F-00A5-4E4A-B5C9-14E7F392D594}" dt="2025-08-17T10:18:48.037" v="317"/>
          <ac:picMkLst>
            <pc:docMk/>
            <pc:sldMk cId="1953746677" sldId="426"/>
            <ac:picMk id="20" creationId="{C89D29B3-99B6-7AB9-B716-9CB7B2B9DBD4}"/>
          </ac:picMkLst>
        </pc:picChg>
      </pc:sldChg>
    </pc:docChg>
  </pc:docChgLst>
  <pc:docChgLst>
    <pc:chgData name="Dasanayake Mudiyanselage Gehan Kavinda Dasanayake (Stud.)" userId="69ce212a-9b5f-4da4-98bd-f6d933cc1f8f" providerId="ADAL" clId="{8D9B4C9A-CAB6-4B33-ABF9-290B9127016A}"/>
    <pc:docChg chg="undo redo custSel addSld delSld modSld sldOrd">
      <pc:chgData name="Dasanayake Mudiyanselage Gehan Kavinda Dasanayake (Stud.)" userId="69ce212a-9b5f-4da4-98bd-f6d933cc1f8f" providerId="ADAL" clId="{8D9B4C9A-CAB6-4B33-ABF9-290B9127016A}" dt="2025-08-09T06:25:36.527" v="569" actId="962"/>
      <pc:docMkLst>
        <pc:docMk/>
      </pc:docMkLst>
      <pc:sldChg chg="modSp mod">
        <pc:chgData name="Dasanayake Mudiyanselage Gehan Kavinda Dasanayake (Stud.)" userId="69ce212a-9b5f-4da4-98bd-f6d933cc1f8f" providerId="ADAL" clId="{8D9B4C9A-CAB6-4B33-ABF9-290B9127016A}" dt="2025-08-09T06:25:36.527" v="569" actId="962"/>
        <pc:sldMkLst>
          <pc:docMk/>
          <pc:sldMk cId="0" sldId="256"/>
        </pc:sldMkLst>
        <pc:spChg chg="mod">
          <ac:chgData name="Dasanayake Mudiyanselage Gehan Kavinda Dasanayake (Stud.)" userId="69ce212a-9b5f-4da4-98bd-f6d933cc1f8f" providerId="ADAL" clId="{8D9B4C9A-CAB6-4B33-ABF9-290B9127016A}" dt="2025-08-09T06:25:36.527" v="569" actId="962"/>
          <ac:spMkLst>
            <pc:docMk/>
            <pc:sldMk cId="0" sldId="256"/>
            <ac:spMk id="102" creationId="{00000000-0000-0000-0000-000000000000}"/>
          </ac:spMkLst>
        </pc:spChg>
      </pc:sldChg>
      <pc:sldChg chg="modSp mod">
        <pc:chgData name="Dasanayake Mudiyanselage Gehan Kavinda Dasanayake (Stud.)" userId="69ce212a-9b5f-4da4-98bd-f6d933cc1f8f" providerId="ADAL" clId="{8D9B4C9A-CAB6-4B33-ABF9-290B9127016A}" dt="2025-08-07T20:50:42.926" v="1" actId="14100"/>
        <pc:sldMkLst>
          <pc:docMk/>
          <pc:sldMk cId="2558031619" sldId="350"/>
        </pc:sldMkLst>
        <pc:spChg chg="mod">
          <ac:chgData name="Dasanayake Mudiyanselage Gehan Kavinda Dasanayake (Stud.)" userId="69ce212a-9b5f-4da4-98bd-f6d933cc1f8f" providerId="ADAL" clId="{8D9B4C9A-CAB6-4B33-ABF9-290B9127016A}" dt="2025-08-07T20:50:42.926" v="1" actId="14100"/>
          <ac:spMkLst>
            <pc:docMk/>
            <pc:sldMk cId="2558031619" sldId="350"/>
            <ac:spMk id="2" creationId="{FD4CD9B7-7493-399C-C185-6804351042B3}"/>
          </ac:spMkLst>
        </pc:spChg>
        <pc:picChg chg="mod">
          <ac:chgData name="Dasanayake Mudiyanselage Gehan Kavinda Dasanayake (Stud.)" userId="69ce212a-9b5f-4da4-98bd-f6d933cc1f8f" providerId="ADAL" clId="{8D9B4C9A-CAB6-4B33-ABF9-290B9127016A}" dt="2025-08-07T20:50:39.032" v="0" actId="1076"/>
          <ac:picMkLst>
            <pc:docMk/>
            <pc:sldMk cId="2558031619" sldId="350"/>
            <ac:picMk id="1031" creationId="{08ACDC54-3AD2-CB85-F100-C8E638F61A9A}"/>
          </ac:picMkLst>
        </pc:picChg>
      </pc:sldChg>
      <pc:sldChg chg="delSp modSp mod">
        <pc:chgData name="Dasanayake Mudiyanselage Gehan Kavinda Dasanayake (Stud.)" userId="69ce212a-9b5f-4da4-98bd-f6d933cc1f8f" providerId="ADAL" clId="{8D9B4C9A-CAB6-4B33-ABF9-290B9127016A}" dt="2025-08-08T21:39:54.639" v="397" actId="20577"/>
        <pc:sldMkLst>
          <pc:docMk/>
          <pc:sldMk cId="1811221939" sldId="389"/>
        </pc:sldMkLst>
      </pc:sldChg>
      <pc:sldChg chg="modSp mod">
        <pc:chgData name="Dasanayake Mudiyanselage Gehan Kavinda Dasanayake (Stud.)" userId="69ce212a-9b5f-4da4-98bd-f6d933cc1f8f" providerId="ADAL" clId="{8D9B4C9A-CAB6-4B33-ABF9-290B9127016A}" dt="2025-08-08T18:16:33.677" v="280" actId="20577"/>
        <pc:sldMkLst>
          <pc:docMk/>
          <pc:sldMk cId="1372766663" sldId="390"/>
        </pc:sldMkLst>
        <pc:spChg chg="mod">
          <ac:chgData name="Dasanayake Mudiyanselage Gehan Kavinda Dasanayake (Stud.)" userId="69ce212a-9b5f-4da4-98bd-f6d933cc1f8f" providerId="ADAL" clId="{8D9B4C9A-CAB6-4B33-ABF9-290B9127016A}" dt="2025-08-08T18:16:33.677" v="280" actId="20577"/>
          <ac:spMkLst>
            <pc:docMk/>
            <pc:sldMk cId="1372766663" sldId="390"/>
            <ac:spMk id="6" creationId="{82781F65-C2B6-187E-9FAB-860BF5B9152D}"/>
          </ac:spMkLst>
        </pc:spChg>
      </pc:sldChg>
      <pc:sldChg chg="ord">
        <pc:chgData name="Dasanayake Mudiyanselage Gehan Kavinda Dasanayake (Stud.)" userId="69ce212a-9b5f-4da4-98bd-f6d933cc1f8f" providerId="ADAL" clId="{8D9B4C9A-CAB6-4B33-ABF9-290B9127016A}" dt="2025-08-08T21:23:45.200" v="376"/>
        <pc:sldMkLst>
          <pc:docMk/>
          <pc:sldMk cId="1537978578" sldId="394"/>
        </pc:sldMkLst>
      </pc:sldChg>
      <pc:sldChg chg="addSp delSp modSp mod">
        <pc:chgData name="Dasanayake Mudiyanselage Gehan Kavinda Dasanayake (Stud.)" userId="69ce212a-9b5f-4da4-98bd-f6d933cc1f8f" providerId="ADAL" clId="{8D9B4C9A-CAB6-4B33-ABF9-290B9127016A}" dt="2025-08-09T06:25:33.914" v="568" actId="113"/>
        <pc:sldMkLst>
          <pc:docMk/>
          <pc:sldMk cId="316793815" sldId="395"/>
        </pc:sldMkLst>
      </pc:sldChg>
      <pc:sldChg chg="del">
        <pc:chgData name="Dasanayake Mudiyanselage Gehan Kavinda Dasanayake (Stud.)" userId="69ce212a-9b5f-4da4-98bd-f6d933cc1f8f" providerId="ADAL" clId="{8D9B4C9A-CAB6-4B33-ABF9-290B9127016A}" dt="2025-08-08T21:23:33.665" v="374" actId="47"/>
        <pc:sldMkLst>
          <pc:docMk/>
          <pc:sldMk cId="3547156425" sldId="396"/>
        </pc:sldMkLst>
      </pc:sldChg>
      <pc:sldChg chg="delSp del mod">
        <pc:chgData name="Dasanayake Mudiyanselage Gehan Kavinda Dasanayake (Stud.)" userId="69ce212a-9b5f-4da4-98bd-f6d933cc1f8f" providerId="ADAL" clId="{8D9B4C9A-CAB6-4B33-ABF9-290B9127016A}" dt="2025-08-08T21:23:50.576" v="377" actId="47"/>
        <pc:sldMkLst>
          <pc:docMk/>
          <pc:sldMk cId="1626531493" sldId="397"/>
        </pc:sldMkLst>
      </pc:sldChg>
      <pc:sldChg chg="addSp delSp modSp mod ord">
        <pc:chgData name="Dasanayake Mudiyanselage Gehan Kavinda Dasanayake (Stud.)" userId="69ce212a-9b5f-4da4-98bd-f6d933cc1f8f" providerId="ADAL" clId="{8D9B4C9A-CAB6-4B33-ABF9-290B9127016A}" dt="2025-08-08T21:55:30.101" v="533"/>
        <pc:sldMkLst>
          <pc:docMk/>
          <pc:sldMk cId="165275994" sldId="399"/>
        </pc:sldMkLst>
        <pc:spChg chg="add del mod">
          <ac:chgData name="Dasanayake Mudiyanselage Gehan Kavinda Dasanayake (Stud.)" userId="69ce212a-9b5f-4da4-98bd-f6d933cc1f8f" providerId="ADAL" clId="{8D9B4C9A-CAB6-4B33-ABF9-290B9127016A}" dt="2025-08-08T21:38:18.363" v="389" actId="2710"/>
          <ac:spMkLst>
            <pc:docMk/>
            <pc:sldMk cId="165275994" sldId="399"/>
            <ac:spMk id="6" creationId="{893CFECE-B9FE-66AA-E9EC-CBD22A5ABFCB}"/>
          </ac:spMkLst>
        </pc:spChg>
      </pc:sldChg>
      <pc:sldChg chg="delSp modSp mod">
        <pc:chgData name="Dasanayake Mudiyanselage Gehan Kavinda Dasanayake (Stud.)" userId="69ce212a-9b5f-4da4-98bd-f6d933cc1f8f" providerId="ADAL" clId="{8D9B4C9A-CAB6-4B33-ABF9-290B9127016A}" dt="2025-08-08T21:58:14.020" v="551" actId="478"/>
        <pc:sldMkLst>
          <pc:docMk/>
          <pc:sldMk cId="437343537" sldId="400"/>
        </pc:sldMkLst>
        <pc:spChg chg="mod">
          <ac:chgData name="Dasanayake Mudiyanselage Gehan Kavinda Dasanayake (Stud.)" userId="69ce212a-9b5f-4da4-98bd-f6d933cc1f8f" providerId="ADAL" clId="{8D9B4C9A-CAB6-4B33-ABF9-290B9127016A}" dt="2025-08-08T21:57:26.291" v="542" actId="20577"/>
          <ac:spMkLst>
            <pc:docMk/>
            <pc:sldMk cId="437343537" sldId="400"/>
            <ac:spMk id="6" creationId="{965C22F5-1D8D-C026-7232-E7DDEE63DEBF}"/>
          </ac:spMkLst>
        </pc:spChg>
      </pc:sldChg>
      <pc:sldChg chg="del">
        <pc:chgData name="Dasanayake Mudiyanselage Gehan Kavinda Dasanayake (Stud.)" userId="69ce212a-9b5f-4da4-98bd-f6d933cc1f8f" providerId="ADAL" clId="{8D9B4C9A-CAB6-4B33-ABF9-290B9127016A}" dt="2025-08-08T21:51:47.520" v="515" actId="47"/>
        <pc:sldMkLst>
          <pc:docMk/>
          <pc:sldMk cId="1608607099" sldId="401"/>
        </pc:sldMkLst>
      </pc:sldChg>
      <pc:sldChg chg="delSp modSp mod">
        <pc:chgData name="Dasanayake Mudiyanselage Gehan Kavinda Dasanayake (Stud.)" userId="69ce212a-9b5f-4da4-98bd-f6d933cc1f8f" providerId="ADAL" clId="{8D9B4C9A-CAB6-4B33-ABF9-290B9127016A}" dt="2025-08-08T21:58:08.112" v="550" actId="478"/>
        <pc:sldMkLst>
          <pc:docMk/>
          <pc:sldMk cId="1284609046" sldId="402"/>
        </pc:sldMkLst>
        <pc:spChg chg="mod">
          <ac:chgData name="Dasanayake Mudiyanselage Gehan Kavinda Dasanayake (Stud.)" userId="69ce212a-9b5f-4da4-98bd-f6d933cc1f8f" providerId="ADAL" clId="{8D9B4C9A-CAB6-4B33-ABF9-290B9127016A}" dt="2025-08-08T21:51:44.697" v="514" actId="403"/>
          <ac:spMkLst>
            <pc:docMk/>
            <pc:sldMk cId="1284609046" sldId="402"/>
            <ac:spMk id="3" creationId="{910B6736-D495-2D9C-B1C1-D7F015A8D1EA}"/>
          </ac:spMkLst>
        </pc:spChg>
        <pc:spChg chg="mod">
          <ac:chgData name="Dasanayake Mudiyanselage Gehan Kavinda Dasanayake (Stud.)" userId="69ce212a-9b5f-4da4-98bd-f6d933cc1f8f" providerId="ADAL" clId="{8D9B4C9A-CAB6-4B33-ABF9-290B9127016A}" dt="2025-08-08T21:58:01.351" v="549" actId="2710"/>
          <ac:spMkLst>
            <pc:docMk/>
            <pc:sldMk cId="1284609046" sldId="402"/>
            <ac:spMk id="6" creationId="{F819D9C0-72A1-6E42-1619-5F3F6C1671CE}"/>
          </ac:spMkLst>
        </pc:spChg>
      </pc:sldChg>
      <pc:sldChg chg="del">
        <pc:chgData name="Dasanayake Mudiyanselage Gehan Kavinda Dasanayake (Stud.)" userId="69ce212a-9b5f-4da4-98bd-f6d933cc1f8f" providerId="ADAL" clId="{8D9B4C9A-CAB6-4B33-ABF9-290B9127016A}" dt="2025-08-08T21:51:18.195" v="511" actId="47"/>
        <pc:sldMkLst>
          <pc:docMk/>
          <pc:sldMk cId="708848674" sldId="404"/>
        </pc:sldMkLst>
      </pc:sldChg>
      <pc:sldChg chg="del">
        <pc:chgData name="Dasanayake Mudiyanselage Gehan Kavinda Dasanayake (Stud.)" userId="69ce212a-9b5f-4da4-98bd-f6d933cc1f8f" providerId="ADAL" clId="{8D9B4C9A-CAB6-4B33-ABF9-290B9127016A}" dt="2025-08-07T21:43:31.367" v="97" actId="47"/>
        <pc:sldMkLst>
          <pc:docMk/>
          <pc:sldMk cId="1040777161" sldId="406"/>
        </pc:sldMkLst>
      </pc:sldChg>
      <pc:sldChg chg="del">
        <pc:chgData name="Dasanayake Mudiyanselage Gehan Kavinda Dasanayake (Stud.)" userId="69ce212a-9b5f-4da4-98bd-f6d933cc1f8f" providerId="ADAL" clId="{8D9B4C9A-CAB6-4B33-ABF9-290B9127016A}" dt="2025-08-07T21:43:31.891" v="98" actId="47"/>
        <pc:sldMkLst>
          <pc:docMk/>
          <pc:sldMk cId="2652023312" sldId="407"/>
        </pc:sldMkLst>
      </pc:sldChg>
      <pc:sldChg chg="del">
        <pc:chgData name="Dasanayake Mudiyanselage Gehan Kavinda Dasanayake (Stud.)" userId="69ce212a-9b5f-4da4-98bd-f6d933cc1f8f" providerId="ADAL" clId="{8D9B4C9A-CAB6-4B33-ABF9-290B9127016A}" dt="2025-08-07T21:43:32.506" v="99" actId="47"/>
        <pc:sldMkLst>
          <pc:docMk/>
          <pc:sldMk cId="1585382657" sldId="408"/>
        </pc:sldMkLst>
      </pc:sldChg>
      <pc:sldChg chg="del">
        <pc:chgData name="Dasanayake Mudiyanselage Gehan Kavinda Dasanayake (Stud.)" userId="69ce212a-9b5f-4da4-98bd-f6d933cc1f8f" providerId="ADAL" clId="{8D9B4C9A-CAB6-4B33-ABF9-290B9127016A}" dt="2025-08-07T21:43:33.277" v="100" actId="47"/>
        <pc:sldMkLst>
          <pc:docMk/>
          <pc:sldMk cId="2948449646" sldId="409"/>
        </pc:sldMkLst>
      </pc:sldChg>
      <pc:sldChg chg="addSp modSp mod">
        <pc:chgData name="Dasanayake Mudiyanselage Gehan Kavinda Dasanayake (Stud.)" userId="69ce212a-9b5f-4da4-98bd-f6d933cc1f8f" providerId="ADAL" clId="{8D9B4C9A-CAB6-4B33-ABF9-290B9127016A}" dt="2025-08-08T21:23:21.612" v="373" actId="207"/>
        <pc:sldMkLst>
          <pc:docMk/>
          <pc:sldMk cId="1643616797" sldId="410"/>
        </pc:sldMkLst>
      </pc:sldChg>
      <pc:sldChg chg="modSp del mod">
        <pc:chgData name="Dasanayake Mudiyanselage Gehan Kavinda Dasanayake (Stud.)" userId="69ce212a-9b5f-4da4-98bd-f6d933cc1f8f" providerId="ADAL" clId="{8D9B4C9A-CAB6-4B33-ABF9-290B9127016A}" dt="2025-08-07T22:08:58.801" v="266" actId="47"/>
        <pc:sldMkLst>
          <pc:docMk/>
          <pc:sldMk cId="3667727398" sldId="411"/>
        </pc:sldMkLst>
      </pc:sldChg>
      <pc:sldChg chg="addSp delSp modSp add mod">
        <pc:chgData name="Dasanayake Mudiyanselage Gehan Kavinda Dasanayake (Stud.)" userId="69ce212a-9b5f-4da4-98bd-f6d933cc1f8f" providerId="ADAL" clId="{8D9B4C9A-CAB6-4B33-ABF9-290B9127016A}" dt="2025-08-08T21:40:00.106" v="398"/>
        <pc:sldMkLst>
          <pc:docMk/>
          <pc:sldMk cId="3458720774" sldId="412"/>
        </pc:sldMkLst>
      </pc:sldChg>
      <pc:sldChg chg="modSp add mod">
        <pc:chgData name="Dasanayake Mudiyanselage Gehan Kavinda Dasanayake (Stud.)" userId="69ce212a-9b5f-4da4-98bd-f6d933cc1f8f" providerId="ADAL" clId="{8D9B4C9A-CAB6-4B33-ABF9-290B9127016A}" dt="2025-08-08T21:40:14.190" v="401"/>
        <pc:sldMkLst>
          <pc:docMk/>
          <pc:sldMk cId="2575378918" sldId="413"/>
        </pc:sldMkLst>
      </pc:sldChg>
      <pc:sldChg chg="modSp add mod">
        <pc:chgData name="Dasanayake Mudiyanselage Gehan Kavinda Dasanayake (Stud.)" userId="69ce212a-9b5f-4da4-98bd-f6d933cc1f8f" providerId="ADAL" clId="{8D9B4C9A-CAB6-4B33-ABF9-290B9127016A}" dt="2025-08-08T21:40:05.570" v="400"/>
        <pc:sldMkLst>
          <pc:docMk/>
          <pc:sldMk cId="1368741181" sldId="414"/>
        </pc:sldMkLst>
      </pc:sldChg>
      <pc:sldChg chg="modSp add mod ord">
        <pc:chgData name="Dasanayake Mudiyanselage Gehan Kavinda Dasanayake (Stud.)" userId="69ce212a-9b5f-4da4-98bd-f6d933cc1f8f" providerId="ADAL" clId="{8D9B4C9A-CAB6-4B33-ABF9-290B9127016A}" dt="2025-08-08T21:40:02.418" v="399"/>
        <pc:sldMkLst>
          <pc:docMk/>
          <pc:sldMk cId="3026682529" sldId="415"/>
        </pc:sldMkLst>
      </pc:sldChg>
      <pc:sldChg chg="delSp modSp add mod">
        <pc:chgData name="Dasanayake Mudiyanselage Gehan Kavinda Dasanayake (Stud.)" userId="69ce212a-9b5f-4da4-98bd-f6d933cc1f8f" providerId="ADAL" clId="{8D9B4C9A-CAB6-4B33-ABF9-290B9127016A}" dt="2025-08-08T21:47:16.061" v="456" actId="20577"/>
        <pc:sldMkLst>
          <pc:docMk/>
          <pc:sldMk cId="2773790551" sldId="416"/>
        </pc:sldMkLst>
      </pc:sldChg>
      <pc:sldChg chg="modSp add mod">
        <pc:chgData name="Dasanayake Mudiyanselage Gehan Kavinda Dasanayake (Stud.)" userId="69ce212a-9b5f-4da4-98bd-f6d933cc1f8f" providerId="ADAL" clId="{8D9B4C9A-CAB6-4B33-ABF9-290B9127016A}" dt="2025-08-08T21:48:27.242" v="483" actId="313"/>
        <pc:sldMkLst>
          <pc:docMk/>
          <pc:sldMk cId="1467606383" sldId="417"/>
        </pc:sldMkLst>
      </pc:sldChg>
    </pc:docChg>
  </pc:docChgLst>
  <pc:docChgLst>
    <pc:chgData name="Dasanayake Mudiyanselage Gehan Kavinda Dasanayake" userId="69ce212a-9b5f-4da4-98bd-f6d933cc1f8f" providerId="ADAL" clId="{ADE8139B-0D84-4F0D-97A6-CFD5E0E3FE35}"/>
    <pc:docChg chg="undo custSel addSld delSld modSld sldOrd">
      <pc:chgData name="Dasanayake Mudiyanselage Gehan Kavinda Dasanayake" userId="69ce212a-9b5f-4da4-98bd-f6d933cc1f8f" providerId="ADAL" clId="{ADE8139B-0D84-4F0D-97A6-CFD5E0E3FE35}" dt="2025-06-11T08:15:34.997" v="2470" actId="255"/>
      <pc:docMkLst>
        <pc:docMk/>
      </pc:docMkLst>
      <pc:sldChg chg="addSp delSp modSp mod setBg addAnim delAnim">
        <pc:chgData name="Dasanayake Mudiyanselage Gehan Kavinda Dasanayake" userId="69ce212a-9b5f-4da4-98bd-f6d933cc1f8f" providerId="ADAL" clId="{ADE8139B-0D84-4F0D-97A6-CFD5E0E3FE35}" dt="2025-06-10T21:32:18.904" v="38" actId="14826"/>
        <pc:sldMkLst>
          <pc:docMk/>
          <pc:sldMk cId="0" sldId="256"/>
        </pc:sldMkLst>
      </pc:sldChg>
      <pc:sldChg chg="addSp delSp modSp mod modNotes">
        <pc:chgData name="Dasanayake Mudiyanselage Gehan Kavinda Dasanayake" userId="69ce212a-9b5f-4da4-98bd-f6d933cc1f8f" providerId="ADAL" clId="{ADE8139B-0D84-4F0D-97A6-CFD5E0E3FE35}" dt="2025-06-10T21:34:53.139" v="88" actId="1076"/>
        <pc:sldMkLst>
          <pc:docMk/>
          <pc:sldMk cId="0" sldId="257"/>
        </pc:sldMkLst>
      </pc:sldChg>
      <pc:sldChg chg="addSp modSp mod modNotes">
        <pc:chgData name="Dasanayake Mudiyanselage Gehan Kavinda Dasanayake" userId="69ce212a-9b5f-4da4-98bd-f6d933cc1f8f" providerId="ADAL" clId="{ADE8139B-0D84-4F0D-97A6-CFD5E0E3FE35}" dt="2025-06-10T21:52:49.855" v="203" actId="1076"/>
        <pc:sldMkLst>
          <pc:docMk/>
          <pc:sldMk cId="0" sldId="258"/>
        </pc:sldMkLst>
      </pc:sldChg>
      <pc:sldChg chg="addSp delSp new mod">
        <pc:chgData name="Dasanayake Mudiyanselage Gehan Kavinda Dasanayake" userId="69ce212a-9b5f-4da4-98bd-f6d933cc1f8f" providerId="ADAL" clId="{ADE8139B-0D84-4F0D-97A6-CFD5E0E3FE35}" dt="2025-06-10T21:48:00.589" v="173" actId="478"/>
        <pc:sldMkLst>
          <pc:docMk/>
          <pc:sldMk cId="3256766513" sldId="260"/>
        </pc:sldMkLst>
      </pc:sldChg>
      <pc:sldChg chg="addSp delSp modSp add mod">
        <pc:chgData name="Dasanayake Mudiyanselage Gehan Kavinda Dasanayake" userId="69ce212a-9b5f-4da4-98bd-f6d933cc1f8f" providerId="ADAL" clId="{ADE8139B-0D84-4F0D-97A6-CFD5E0E3FE35}" dt="2025-06-11T05:30:44.025" v="1139" actId="108"/>
        <pc:sldMkLst>
          <pc:docMk/>
          <pc:sldMk cId="4140586651" sldId="261"/>
        </pc:sldMkLst>
      </pc:sldChg>
      <pc:sldChg chg="modSp add mod">
        <pc:chgData name="Dasanayake Mudiyanselage Gehan Kavinda Dasanayake" userId="69ce212a-9b5f-4da4-98bd-f6d933cc1f8f" providerId="ADAL" clId="{ADE8139B-0D84-4F0D-97A6-CFD5E0E3FE35}" dt="2025-06-10T22:27:57.503" v="398" actId="113"/>
        <pc:sldMkLst>
          <pc:docMk/>
          <pc:sldMk cId="972881096" sldId="262"/>
        </pc:sldMkLst>
      </pc:sldChg>
      <pc:sldChg chg="add del">
        <pc:chgData name="Dasanayake Mudiyanselage Gehan Kavinda Dasanayake" userId="69ce212a-9b5f-4da4-98bd-f6d933cc1f8f" providerId="ADAL" clId="{ADE8139B-0D84-4F0D-97A6-CFD5E0E3FE35}" dt="2025-06-10T21:53:11.340" v="207" actId="47"/>
        <pc:sldMkLst>
          <pc:docMk/>
          <pc:sldMk cId="1548021797" sldId="262"/>
        </pc:sldMkLst>
      </pc:sldChg>
      <pc:sldChg chg="add del">
        <pc:chgData name="Dasanayake Mudiyanselage Gehan Kavinda Dasanayake" userId="69ce212a-9b5f-4da4-98bd-f6d933cc1f8f" providerId="ADAL" clId="{ADE8139B-0D84-4F0D-97A6-CFD5E0E3FE35}" dt="2025-06-10T21:48:45.547" v="184" actId="47"/>
        <pc:sldMkLst>
          <pc:docMk/>
          <pc:sldMk cId="1691769250" sldId="262"/>
        </pc:sldMkLst>
      </pc:sldChg>
      <pc:sldChg chg="addSp delSp modSp add mod">
        <pc:chgData name="Dasanayake Mudiyanselage Gehan Kavinda Dasanayake" userId="69ce212a-9b5f-4da4-98bd-f6d933cc1f8f" providerId="ADAL" clId="{ADE8139B-0D84-4F0D-97A6-CFD5E0E3FE35}" dt="2025-06-10T22:38:19.262" v="433" actId="14100"/>
        <pc:sldMkLst>
          <pc:docMk/>
          <pc:sldMk cId="1935859598" sldId="263"/>
        </pc:sldMkLst>
      </pc:sldChg>
      <pc:sldChg chg="add del">
        <pc:chgData name="Dasanayake Mudiyanselage Gehan Kavinda Dasanayake" userId="69ce212a-9b5f-4da4-98bd-f6d933cc1f8f" providerId="ADAL" clId="{ADE8139B-0D84-4F0D-97A6-CFD5E0E3FE35}" dt="2025-06-10T21:48:46.609" v="185" actId="47"/>
        <pc:sldMkLst>
          <pc:docMk/>
          <pc:sldMk cId="2930789395" sldId="263"/>
        </pc:sldMkLst>
      </pc:sldChg>
      <pc:sldChg chg="add del">
        <pc:chgData name="Dasanayake Mudiyanselage Gehan Kavinda Dasanayake" userId="69ce212a-9b5f-4da4-98bd-f6d933cc1f8f" providerId="ADAL" clId="{ADE8139B-0D84-4F0D-97A6-CFD5E0E3FE35}" dt="2025-06-10T21:53:13.458" v="209" actId="47"/>
        <pc:sldMkLst>
          <pc:docMk/>
          <pc:sldMk cId="3558853596" sldId="263"/>
        </pc:sldMkLst>
      </pc:sldChg>
      <pc:sldChg chg="modSp add mod">
        <pc:chgData name="Dasanayake Mudiyanselage Gehan Kavinda Dasanayake" userId="69ce212a-9b5f-4da4-98bd-f6d933cc1f8f" providerId="ADAL" clId="{ADE8139B-0D84-4F0D-97A6-CFD5E0E3FE35}" dt="2025-06-10T22:27:52.143" v="396" actId="113"/>
        <pc:sldMkLst>
          <pc:docMk/>
          <pc:sldMk cId="1312201947" sldId="264"/>
        </pc:sldMkLst>
      </pc:sldChg>
      <pc:sldChg chg="add del">
        <pc:chgData name="Dasanayake Mudiyanselage Gehan Kavinda Dasanayake" userId="69ce212a-9b5f-4da4-98bd-f6d933cc1f8f" providerId="ADAL" clId="{ADE8139B-0D84-4F0D-97A6-CFD5E0E3FE35}" dt="2025-06-10T21:53:12.216" v="208" actId="47"/>
        <pc:sldMkLst>
          <pc:docMk/>
          <pc:sldMk cId="4172400419" sldId="264"/>
        </pc:sldMkLst>
      </pc:sldChg>
      <pc:sldChg chg="addSp modSp add mod">
        <pc:chgData name="Dasanayake Mudiyanselage Gehan Kavinda Dasanayake" userId="69ce212a-9b5f-4da4-98bd-f6d933cc1f8f" providerId="ADAL" clId="{ADE8139B-0D84-4F0D-97A6-CFD5E0E3FE35}" dt="2025-06-11T05:18:40.098" v="952" actId="1076"/>
        <pc:sldMkLst>
          <pc:docMk/>
          <pc:sldMk cId="4266917815" sldId="265"/>
        </pc:sldMkLst>
      </pc:sldChg>
      <pc:sldChg chg="addSp delSp modSp add mod modShow">
        <pc:chgData name="Dasanayake Mudiyanselage Gehan Kavinda Dasanayake" userId="69ce212a-9b5f-4da4-98bd-f6d933cc1f8f" providerId="ADAL" clId="{ADE8139B-0D84-4F0D-97A6-CFD5E0E3FE35}" dt="2025-06-10T23:02:24.229" v="683" actId="729"/>
        <pc:sldMkLst>
          <pc:docMk/>
          <pc:sldMk cId="3096407132" sldId="266"/>
        </pc:sldMkLst>
      </pc:sldChg>
      <pc:sldChg chg="modSp add mod">
        <pc:chgData name="Dasanayake Mudiyanselage Gehan Kavinda Dasanayake" userId="69ce212a-9b5f-4da4-98bd-f6d933cc1f8f" providerId="ADAL" clId="{ADE8139B-0D84-4F0D-97A6-CFD5E0E3FE35}" dt="2025-06-10T22:53:05.703" v="632" actId="20577"/>
        <pc:sldMkLst>
          <pc:docMk/>
          <pc:sldMk cId="3058049073" sldId="267"/>
        </pc:sldMkLst>
      </pc:sldChg>
      <pc:sldChg chg="modSp add mod">
        <pc:chgData name="Dasanayake Mudiyanselage Gehan Kavinda Dasanayake" userId="69ce212a-9b5f-4da4-98bd-f6d933cc1f8f" providerId="ADAL" clId="{ADE8139B-0D84-4F0D-97A6-CFD5E0E3FE35}" dt="2025-06-10T22:47:50.356" v="580" actId="404"/>
        <pc:sldMkLst>
          <pc:docMk/>
          <pc:sldMk cId="1982560415" sldId="268"/>
        </pc:sldMkLst>
      </pc:sldChg>
      <pc:sldChg chg="addSp delSp modSp add mod">
        <pc:chgData name="Dasanayake Mudiyanselage Gehan Kavinda Dasanayake" userId="69ce212a-9b5f-4da4-98bd-f6d933cc1f8f" providerId="ADAL" clId="{ADE8139B-0D84-4F0D-97A6-CFD5E0E3FE35}" dt="2025-06-10T22:43:47.024" v="513" actId="20577"/>
        <pc:sldMkLst>
          <pc:docMk/>
          <pc:sldMk cId="3064453424" sldId="269"/>
        </pc:sldMkLst>
      </pc:sldChg>
      <pc:sldChg chg="addSp modSp add mod">
        <pc:chgData name="Dasanayake Mudiyanselage Gehan Kavinda Dasanayake" userId="69ce212a-9b5f-4da4-98bd-f6d933cc1f8f" providerId="ADAL" clId="{ADE8139B-0D84-4F0D-97A6-CFD5E0E3FE35}" dt="2025-06-11T05:12:48.328" v="860" actId="403"/>
        <pc:sldMkLst>
          <pc:docMk/>
          <pc:sldMk cId="2347700782" sldId="270"/>
        </pc:sldMkLst>
      </pc:sldChg>
      <pc:sldChg chg="addSp modSp add mod">
        <pc:chgData name="Dasanayake Mudiyanselage Gehan Kavinda Dasanayake" userId="69ce212a-9b5f-4da4-98bd-f6d933cc1f8f" providerId="ADAL" clId="{ADE8139B-0D84-4F0D-97A6-CFD5E0E3FE35}" dt="2025-06-11T05:11:45.596" v="840" actId="113"/>
        <pc:sldMkLst>
          <pc:docMk/>
          <pc:sldMk cId="443728875" sldId="271"/>
        </pc:sldMkLst>
      </pc:sldChg>
      <pc:sldChg chg="modSp add mod">
        <pc:chgData name="Dasanayake Mudiyanselage Gehan Kavinda Dasanayake" userId="69ce212a-9b5f-4da4-98bd-f6d933cc1f8f" providerId="ADAL" clId="{ADE8139B-0D84-4F0D-97A6-CFD5E0E3FE35}" dt="2025-06-11T05:09:28.686" v="820" actId="113"/>
        <pc:sldMkLst>
          <pc:docMk/>
          <pc:sldMk cId="2769081882" sldId="272"/>
        </pc:sldMkLst>
      </pc:sldChg>
      <pc:sldChg chg="addSp modSp add mod">
        <pc:chgData name="Dasanayake Mudiyanselage Gehan Kavinda Dasanayake" userId="69ce212a-9b5f-4da4-98bd-f6d933cc1f8f" providerId="ADAL" clId="{ADE8139B-0D84-4F0D-97A6-CFD5E0E3FE35}" dt="2025-06-11T05:07:34.544" v="802" actId="403"/>
        <pc:sldMkLst>
          <pc:docMk/>
          <pc:sldMk cId="1320184318" sldId="273"/>
        </pc:sldMkLst>
      </pc:sldChg>
      <pc:sldChg chg="addSp modSp add mod">
        <pc:chgData name="Dasanayake Mudiyanselage Gehan Kavinda Dasanayake" userId="69ce212a-9b5f-4da4-98bd-f6d933cc1f8f" providerId="ADAL" clId="{ADE8139B-0D84-4F0D-97A6-CFD5E0E3FE35}" dt="2025-06-10T22:56:41.501" v="662" actId="1076"/>
        <pc:sldMkLst>
          <pc:docMk/>
          <pc:sldMk cId="4061348797" sldId="274"/>
        </pc:sldMkLst>
      </pc:sldChg>
      <pc:sldChg chg="addSp modSp add del">
        <pc:chgData name="Dasanayake Mudiyanselage Gehan Kavinda Dasanayake" userId="69ce212a-9b5f-4da4-98bd-f6d933cc1f8f" providerId="ADAL" clId="{ADE8139B-0D84-4F0D-97A6-CFD5E0E3FE35}" dt="2025-06-10T23:27:05.975" v="757" actId="47"/>
        <pc:sldMkLst>
          <pc:docMk/>
          <pc:sldMk cId="4182653889" sldId="275"/>
        </pc:sldMkLst>
      </pc:sldChg>
      <pc:sldChg chg="addSp delSp modSp add mod replId">
        <pc:chgData name="Dasanayake Mudiyanselage Gehan Kavinda Dasanayake" userId="69ce212a-9b5f-4da4-98bd-f6d933cc1f8f" providerId="ADAL" clId="{ADE8139B-0D84-4F0D-97A6-CFD5E0E3FE35}" dt="2025-06-11T05:27:23.457" v="1101" actId="1076"/>
        <pc:sldMkLst>
          <pc:docMk/>
          <pc:sldMk cId="950398205" sldId="276"/>
        </pc:sldMkLst>
      </pc:sldChg>
      <pc:sldChg chg="addSp modSp add mod replId">
        <pc:chgData name="Dasanayake Mudiyanselage Gehan Kavinda Dasanayake" userId="69ce212a-9b5f-4da4-98bd-f6d933cc1f8f" providerId="ADAL" clId="{ADE8139B-0D84-4F0D-97A6-CFD5E0E3FE35}" dt="2025-06-11T06:48:48.346" v="1817" actId="20577"/>
        <pc:sldMkLst>
          <pc:docMk/>
          <pc:sldMk cId="2739069809" sldId="277"/>
        </pc:sldMkLst>
      </pc:sldChg>
      <pc:sldChg chg="addSp delSp modSp add mod">
        <pc:chgData name="Dasanayake Mudiyanselage Gehan Kavinda Dasanayake" userId="69ce212a-9b5f-4da4-98bd-f6d933cc1f8f" providerId="ADAL" clId="{ADE8139B-0D84-4F0D-97A6-CFD5E0E3FE35}" dt="2025-06-11T05:52:23.013" v="1374" actId="20577"/>
        <pc:sldMkLst>
          <pc:docMk/>
          <pc:sldMk cId="597504468" sldId="278"/>
        </pc:sldMkLst>
      </pc:sldChg>
      <pc:sldChg chg="add del replId">
        <pc:chgData name="Dasanayake Mudiyanselage Gehan Kavinda Dasanayake" userId="69ce212a-9b5f-4da4-98bd-f6d933cc1f8f" providerId="ADAL" clId="{ADE8139B-0D84-4F0D-97A6-CFD5E0E3FE35}" dt="2025-06-11T05:46:51.059" v="1311" actId="47"/>
        <pc:sldMkLst>
          <pc:docMk/>
          <pc:sldMk cId="3402376854" sldId="279"/>
        </pc:sldMkLst>
      </pc:sldChg>
      <pc:sldChg chg="add del replId">
        <pc:chgData name="Dasanayake Mudiyanselage Gehan Kavinda Dasanayake" userId="69ce212a-9b5f-4da4-98bd-f6d933cc1f8f" providerId="ADAL" clId="{ADE8139B-0D84-4F0D-97A6-CFD5E0E3FE35}" dt="2025-06-11T05:46:52.208" v="1312" actId="47"/>
        <pc:sldMkLst>
          <pc:docMk/>
          <pc:sldMk cId="2672475646" sldId="280"/>
        </pc:sldMkLst>
      </pc:sldChg>
      <pc:sldChg chg="addSp delSp modSp add mod">
        <pc:chgData name="Dasanayake Mudiyanselage Gehan Kavinda Dasanayake" userId="69ce212a-9b5f-4da4-98bd-f6d933cc1f8f" providerId="ADAL" clId="{ADE8139B-0D84-4F0D-97A6-CFD5E0E3FE35}" dt="2025-06-11T05:26:55.594" v="1099" actId="255"/>
        <pc:sldMkLst>
          <pc:docMk/>
          <pc:sldMk cId="1728632092" sldId="281"/>
        </pc:sldMkLst>
      </pc:sldChg>
      <pc:sldChg chg="addSp delSp modSp add mod">
        <pc:chgData name="Dasanayake Mudiyanselage Gehan Kavinda Dasanayake" userId="69ce212a-9b5f-4da4-98bd-f6d933cc1f8f" providerId="ADAL" clId="{ADE8139B-0D84-4F0D-97A6-CFD5E0E3FE35}" dt="2025-06-11T06:07:50.580" v="1519" actId="20577"/>
        <pc:sldMkLst>
          <pc:docMk/>
          <pc:sldMk cId="1673769447" sldId="282"/>
        </pc:sldMkLst>
      </pc:sldChg>
      <pc:sldChg chg="addSp delSp modSp add mod">
        <pc:chgData name="Dasanayake Mudiyanselage Gehan Kavinda Dasanayake" userId="69ce212a-9b5f-4da4-98bd-f6d933cc1f8f" providerId="ADAL" clId="{ADE8139B-0D84-4F0D-97A6-CFD5E0E3FE35}" dt="2025-06-11T05:52:33.913" v="1380" actId="20577"/>
        <pc:sldMkLst>
          <pc:docMk/>
          <pc:sldMk cId="1839652365" sldId="283"/>
        </pc:sldMkLst>
      </pc:sldChg>
      <pc:sldChg chg="addSp delSp modSp add mod">
        <pc:chgData name="Dasanayake Mudiyanselage Gehan Kavinda Dasanayake" userId="69ce212a-9b5f-4da4-98bd-f6d933cc1f8f" providerId="ADAL" clId="{ADE8139B-0D84-4F0D-97A6-CFD5E0E3FE35}" dt="2025-06-11T05:54:15.413" v="1402" actId="20577"/>
        <pc:sldMkLst>
          <pc:docMk/>
          <pc:sldMk cId="375489728" sldId="284"/>
        </pc:sldMkLst>
      </pc:sldChg>
      <pc:sldChg chg="addSp delSp modSp add mod ord">
        <pc:chgData name="Dasanayake Mudiyanselage Gehan Kavinda Dasanayake" userId="69ce212a-9b5f-4da4-98bd-f6d933cc1f8f" providerId="ADAL" clId="{ADE8139B-0D84-4F0D-97A6-CFD5E0E3FE35}" dt="2025-06-11T05:52:30.084" v="1377" actId="20577"/>
        <pc:sldMkLst>
          <pc:docMk/>
          <pc:sldMk cId="3923815228" sldId="285"/>
        </pc:sldMkLst>
      </pc:sldChg>
      <pc:sldChg chg="addSp delSp modSp add del mod">
        <pc:chgData name="Dasanayake Mudiyanselage Gehan Kavinda Dasanayake" userId="69ce212a-9b5f-4da4-98bd-f6d933cc1f8f" providerId="ADAL" clId="{ADE8139B-0D84-4F0D-97A6-CFD5E0E3FE35}" dt="2025-06-11T06:36:45.059" v="1675" actId="47"/>
        <pc:sldMkLst>
          <pc:docMk/>
          <pc:sldMk cId="2969398672" sldId="286"/>
        </pc:sldMkLst>
      </pc:sldChg>
      <pc:sldChg chg="modSp add mod">
        <pc:chgData name="Dasanayake Mudiyanselage Gehan Kavinda Dasanayake" userId="69ce212a-9b5f-4da4-98bd-f6d933cc1f8f" providerId="ADAL" clId="{ADE8139B-0D84-4F0D-97A6-CFD5E0E3FE35}" dt="2025-06-11T06:36:51.708" v="1678" actId="20577"/>
        <pc:sldMkLst>
          <pc:docMk/>
          <pc:sldMk cId="476455410" sldId="287"/>
        </pc:sldMkLst>
      </pc:sldChg>
      <pc:sldChg chg="addSp delSp modSp add mod">
        <pc:chgData name="Dasanayake Mudiyanselage Gehan Kavinda Dasanayake" userId="69ce212a-9b5f-4da4-98bd-f6d933cc1f8f" providerId="ADAL" clId="{ADE8139B-0D84-4F0D-97A6-CFD5E0E3FE35}" dt="2025-06-11T06:47:07.695" v="1802"/>
        <pc:sldMkLst>
          <pc:docMk/>
          <pc:sldMk cId="1881091146" sldId="288"/>
        </pc:sldMkLst>
      </pc:sldChg>
      <pc:sldChg chg="addSp delSp modSp add mod">
        <pc:chgData name="Dasanayake Mudiyanselage Gehan Kavinda Dasanayake" userId="69ce212a-9b5f-4da4-98bd-f6d933cc1f8f" providerId="ADAL" clId="{ADE8139B-0D84-4F0D-97A6-CFD5E0E3FE35}" dt="2025-06-11T06:16:31.662" v="1597" actId="120"/>
        <pc:sldMkLst>
          <pc:docMk/>
          <pc:sldMk cId="4117571524" sldId="289"/>
        </pc:sldMkLst>
      </pc:sldChg>
      <pc:sldChg chg="addSp delSp modSp add mod">
        <pc:chgData name="Dasanayake Mudiyanselage Gehan Kavinda Dasanayake" userId="69ce212a-9b5f-4da4-98bd-f6d933cc1f8f" providerId="ADAL" clId="{ADE8139B-0D84-4F0D-97A6-CFD5E0E3FE35}" dt="2025-06-11T06:50:21.490" v="1825"/>
        <pc:sldMkLst>
          <pc:docMk/>
          <pc:sldMk cId="961710268" sldId="290"/>
        </pc:sldMkLst>
      </pc:sldChg>
      <pc:sldChg chg="addSp delSp modSp add mod">
        <pc:chgData name="Dasanayake Mudiyanselage Gehan Kavinda Dasanayake" userId="69ce212a-9b5f-4da4-98bd-f6d933cc1f8f" providerId="ADAL" clId="{ADE8139B-0D84-4F0D-97A6-CFD5E0E3FE35}" dt="2025-06-11T06:41:57.069" v="1765" actId="14734"/>
        <pc:sldMkLst>
          <pc:docMk/>
          <pc:sldMk cId="1516017398" sldId="291"/>
        </pc:sldMkLst>
      </pc:sldChg>
      <pc:sldChg chg="modSp add mod ord">
        <pc:chgData name="Dasanayake Mudiyanselage Gehan Kavinda Dasanayake" userId="69ce212a-9b5f-4da4-98bd-f6d933cc1f8f" providerId="ADAL" clId="{ADE8139B-0D84-4F0D-97A6-CFD5E0E3FE35}" dt="2025-06-11T06:39:51.416" v="1738"/>
        <pc:sldMkLst>
          <pc:docMk/>
          <pc:sldMk cId="150349409" sldId="292"/>
        </pc:sldMkLst>
      </pc:sldChg>
      <pc:sldChg chg="addSp modSp add mod ord">
        <pc:chgData name="Dasanayake Mudiyanselage Gehan Kavinda Dasanayake" userId="69ce212a-9b5f-4da4-98bd-f6d933cc1f8f" providerId="ADAL" clId="{ADE8139B-0D84-4F0D-97A6-CFD5E0E3FE35}" dt="2025-06-11T06:45:35.816" v="1799" actId="20577"/>
        <pc:sldMkLst>
          <pc:docMk/>
          <pc:sldMk cId="4059362565" sldId="293"/>
        </pc:sldMkLst>
      </pc:sldChg>
      <pc:sldChg chg="modSp add del mod">
        <pc:chgData name="Dasanayake Mudiyanselage Gehan Kavinda Dasanayake" userId="69ce212a-9b5f-4da4-98bd-f6d933cc1f8f" providerId="ADAL" clId="{ADE8139B-0D84-4F0D-97A6-CFD5E0E3FE35}" dt="2025-06-11T06:48:05.376" v="1808" actId="47"/>
        <pc:sldMkLst>
          <pc:docMk/>
          <pc:sldMk cId="1442749316" sldId="294"/>
        </pc:sldMkLst>
      </pc:sldChg>
      <pc:sldChg chg="addSp delSp modSp add mod">
        <pc:chgData name="Dasanayake Mudiyanselage Gehan Kavinda Dasanayake" userId="69ce212a-9b5f-4da4-98bd-f6d933cc1f8f" providerId="ADAL" clId="{ADE8139B-0D84-4F0D-97A6-CFD5E0E3FE35}" dt="2025-06-11T06:52:00.290" v="1844" actId="113"/>
        <pc:sldMkLst>
          <pc:docMk/>
          <pc:sldMk cId="3391236456" sldId="294"/>
        </pc:sldMkLst>
      </pc:sldChg>
      <pc:sldChg chg="addSp delSp modSp add mod">
        <pc:chgData name="Dasanayake Mudiyanselage Gehan Kavinda Dasanayake" userId="69ce212a-9b5f-4da4-98bd-f6d933cc1f8f" providerId="ADAL" clId="{ADE8139B-0D84-4F0D-97A6-CFD5E0E3FE35}" dt="2025-06-11T06:54:09.470" v="1868" actId="113"/>
        <pc:sldMkLst>
          <pc:docMk/>
          <pc:sldMk cId="3515910290" sldId="295"/>
        </pc:sldMkLst>
      </pc:sldChg>
      <pc:sldChg chg="addSp delSp modSp add mod">
        <pc:chgData name="Dasanayake Mudiyanselage Gehan Kavinda Dasanayake" userId="69ce212a-9b5f-4da4-98bd-f6d933cc1f8f" providerId="ADAL" clId="{ADE8139B-0D84-4F0D-97A6-CFD5E0E3FE35}" dt="2025-06-11T07:46:13.487" v="2078"/>
        <pc:sldMkLst>
          <pc:docMk/>
          <pc:sldMk cId="2315146471" sldId="296"/>
        </pc:sldMkLst>
      </pc:sldChg>
      <pc:sldChg chg="addSp delSp modSp add mod">
        <pc:chgData name="Dasanayake Mudiyanselage Gehan Kavinda Dasanayake" userId="69ce212a-9b5f-4da4-98bd-f6d933cc1f8f" providerId="ADAL" clId="{ADE8139B-0D84-4F0D-97A6-CFD5E0E3FE35}" dt="2025-06-11T07:36:26.370" v="1963" actId="1037"/>
        <pc:sldMkLst>
          <pc:docMk/>
          <pc:sldMk cId="885409873" sldId="297"/>
        </pc:sldMkLst>
      </pc:sldChg>
      <pc:sldChg chg="addSp delSp modSp add mod">
        <pc:chgData name="Dasanayake Mudiyanselage Gehan Kavinda Dasanayake" userId="69ce212a-9b5f-4da4-98bd-f6d933cc1f8f" providerId="ADAL" clId="{ADE8139B-0D84-4F0D-97A6-CFD5E0E3FE35}" dt="2025-06-11T07:38:30.544" v="1997" actId="403"/>
        <pc:sldMkLst>
          <pc:docMk/>
          <pc:sldMk cId="3862920432" sldId="298"/>
        </pc:sldMkLst>
      </pc:sldChg>
      <pc:sldChg chg="modSp add mod">
        <pc:chgData name="Dasanayake Mudiyanselage Gehan Kavinda Dasanayake" userId="69ce212a-9b5f-4da4-98bd-f6d933cc1f8f" providerId="ADAL" clId="{ADE8139B-0D84-4F0D-97A6-CFD5E0E3FE35}" dt="2025-06-11T07:47:22.916" v="2094" actId="12"/>
        <pc:sldMkLst>
          <pc:docMk/>
          <pc:sldMk cId="4236033799" sldId="299"/>
        </pc:sldMkLst>
      </pc:sldChg>
      <pc:sldChg chg="addSp modSp add mod">
        <pc:chgData name="Dasanayake Mudiyanselage Gehan Kavinda Dasanayake" userId="69ce212a-9b5f-4da4-98bd-f6d933cc1f8f" providerId="ADAL" clId="{ADE8139B-0D84-4F0D-97A6-CFD5E0E3FE35}" dt="2025-06-11T07:40:22.268" v="2022" actId="313"/>
        <pc:sldMkLst>
          <pc:docMk/>
          <pc:sldMk cId="3854780797" sldId="300"/>
        </pc:sldMkLst>
      </pc:sldChg>
      <pc:sldChg chg="modSp add mod">
        <pc:chgData name="Dasanayake Mudiyanselage Gehan Kavinda Dasanayake" userId="69ce212a-9b5f-4da4-98bd-f6d933cc1f8f" providerId="ADAL" clId="{ADE8139B-0D84-4F0D-97A6-CFD5E0E3FE35}" dt="2025-06-11T07:42:50.975" v="2069" actId="12"/>
        <pc:sldMkLst>
          <pc:docMk/>
          <pc:sldMk cId="956034298" sldId="301"/>
        </pc:sldMkLst>
      </pc:sldChg>
      <pc:sldChg chg="addSp modSp add mod">
        <pc:chgData name="Dasanayake Mudiyanselage Gehan Kavinda Dasanayake" userId="69ce212a-9b5f-4da4-98bd-f6d933cc1f8f" providerId="ADAL" clId="{ADE8139B-0D84-4F0D-97A6-CFD5E0E3FE35}" dt="2025-06-11T07:51:10.853" v="2140" actId="404"/>
        <pc:sldMkLst>
          <pc:docMk/>
          <pc:sldMk cId="2876560607" sldId="302"/>
        </pc:sldMkLst>
      </pc:sldChg>
      <pc:sldChg chg="addSp delSp modSp add mod">
        <pc:chgData name="Dasanayake Mudiyanselage Gehan Kavinda Dasanayake" userId="69ce212a-9b5f-4da4-98bd-f6d933cc1f8f" providerId="ADAL" clId="{ADE8139B-0D84-4F0D-97A6-CFD5E0E3FE35}" dt="2025-06-11T07:58:28.850" v="2223" actId="14100"/>
        <pc:sldMkLst>
          <pc:docMk/>
          <pc:sldMk cId="2510069378" sldId="303"/>
        </pc:sldMkLst>
      </pc:sldChg>
      <pc:sldChg chg="addSp modSp add mod">
        <pc:chgData name="Dasanayake Mudiyanselage Gehan Kavinda Dasanayake" userId="69ce212a-9b5f-4da4-98bd-f6d933cc1f8f" providerId="ADAL" clId="{ADE8139B-0D84-4F0D-97A6-CFD5E0E3FE35}" dt="2025-06-11T07:59:59.556" v="2266" actId="20577"/>
        <pc:sldMkLst>
          <pc:docMk/>
          <pc:sldMk cId="2052445999" sldId="304"/>
        </pc:sldMkLst>
      </pc:sldChg>
      <pc:sldChg chg="addSp delSp modSp add mod replId">
        <pc:chgData name="Dasanayake Mudiyanselage Gehan Kavinda Dasanayake" userId="69ce212a-9b5f-4da4-98bd-f6d933cc1f8f" providerId="ADAL" clId="{ADE8139B-0D84-4F0D-97A6-CFD5E0E3FE35}" dt="2025-06-11T08:05:05.045" v="2329" actId="1076"/>
        <pc:sldMkLst>
          <pc:docMk/>
          <pc:sldMk cId="2026317830" sldId="305"/>
        </pc:sldMkLst>
      </pc:sldChg>
      <pc:sldChg chg="modSp add mod">
        <pc:chgData name="Dasanayake Mudiyanselage Gehan Kavinda Dasanayake" userId="69ce212a-9b5f-4da4-98bd-f6d933cc1f8f" providerId="ADAL" clId="{ADE8139B-0D84-4F0D-97A6-CFD5E0E3FE35}" dt="2025-06-11T08:07:55.783" v="2351" actId="108"/>
        <pc:sldMkLst>
          <pc:docMk/>
          <pc:sldMk cId="169059368" sldId="306"/>
        </pc:sldMkLst>
      </pc:sldChg>
      <pc:sldChg chg="add del replId">
        <pc:chgData name="Dasanayake Mudiyanselage Gehan Kavinda Dasanayake" userId="69ce212a-9b5f-4da4-98bd-f6d933cc1f8f" providerId="ADAL" clId="{ADE8139B-0D84-4F0D-97A6-CFD5E0E3FE35}" dt="2025-06-11T08:08:18.852" v="2352" actId="47"/>
        <pc:sldMkLst>
          <pc:docMk/>
          <pc:sldMk cId="1196066825" sldId="307"/>
        </pc:sldMkLst>
      </pc:sldChg>
      <pc:sldChg chg="add del replId">
        <pc:chgData name="Dasanayake Mudiyanselage Gehan Kavinda Dasanayake" userId="69ce212a-9b5f-4da4-98bd-f6d933cc1f8f" providerId="ADAL" clId="{ADE8139B-0D84-4F0D-97A6-CFD5E0E3FE35}" dt="2025-06-11T08:08:21.410" v="2353" actId="47"/>
        <pc:sldMkLst>
          <pc:docMk/>
          <pc:sldMk cId="1690995474" sldId="308"/>
        </pc:sldMkLst>
      </pc:sldChg>
      <pc:sldChg chg="add del replId">
        <pc:chgData name="Dasanayake Mudiyanselage Gehan Kavinda Dasanayake" userId="69ce212a-9b5f-4da4-98bd-f6d933cc1f8f" providerId="ADAL" clId="{ADE8139B-0D84-4F0D-97A6-CFD5E0E3FE35}" dt="2025-06-11T08:08:23.029" v="2354" actId="47"/>
        <pc:sldMkLst>
          <pc:docMk/>
          <pc:sldMk cId="1146054625" sldId="309"/>
        </pc:sldMkLst>
      </pc:sldChg>
      <pc:sldChg chg="delSp modSp add mod">
        <pc:chgData name="Dasanayake Mudiyanselage Gehan Kavinda Dasanayake" userId="69ce212a-9b5f-4da4-98bd-f6d933cc1f8f" providerId="ADAL" clId="{ADE8139B-0D84-4F0D-97A6-CFD5E0E3FE35}" dt="2025-06-11T08:01:15.529" v="2294" actId="27636"/>
        <pc:sldMkLst>
          <pc:docMk/>
          <pc:sldMk cId="247385388" sldId="310"/>
        </pc:sldMkLst>
      </pc:sldChg>
      <pc:sldChg chg="modSp add mod">
        <pc:chgData name="Dasanayake Mudiyanselage Gehan Kavinda Dasanayake" userId="69ce212a-9b5f-4da4-98bd-f6d933cc1f8f" providerId="ADAL" clId="{ADE8139B-0D84-4F0D-97A6-CFD5E0E3FE35}" dt="2025-06-11T08:12:33.246" v="2430" actId="113"/>
        <pc:sldMkLst>
          <pc:docMk/>
          <pc:sldMk cId="458714833" sldId="311"/>
        </pc:sldMkLst>
      </pc:sldChg>
      <pc:sldChg chg="modSp add mod">
        <pc:chgData name="Dasanayake Mudiyanselage Gehan Kavinda Dasanayake" userId="69ce212a-9b5f-4da4-98bd-f6d933cc1f8f" providerId="ADAL" clId="{ADE8139B-0D84-4F0D-97A6-CFD5E0E3FE35}" dt="2025-06-11T08:13:01.286" v="2433" actId="113"/>
        <pc:sldMkLst>
          <pc:docMk/>
          <pc:sldMk cId="1539119731" sldId="312"/>
        </pc:sldMkLst>
      </pc:sldChg>
      <pc:sldChg chg="modSp add mod">
        <pc:chgData name="Dasanayake Mudiyanselage Gehan Kavinda Dasanayake" userId="69ce212a-9b5f-4da4-98bd-f6d933cc1f8f" providerId="ADAL" clId="{ADE8139B-0D84-4F0D-97A6-CFD5E0E3FE35}" dt="2025-06-11T08:13:21.607" v="2439" actId="113"/>
        <pc:sldMkLst>
          <pc:docMk/>
          <pc:sldMk cId="2850236416" sldId="313"/>
        </pc:sldMkLst>
      </pc:sldChg>
      <pc:sldChg chg="add del">
        <pc:chgData name="Dasanayake Mudiyanselage Gehan Kavinda Dasanayake" userId="69ce212a-9b5f-4da4-98bd-f6d933cc1f8f" providerId="ADAL" clId="{ADE8139B-0D84-4F0D-97A6-CFD5E0E3FE35}" dt="2025-06-11T08:13:42.177" v="2440" actId="47"/>
        <pc:sldMkLst>
          <pc:docMk/>
          <pc:sldMk cId="4229523300" sldId="314"/>
        </pc:sldMkLst>
      </pc:sldChg>
      <pc:sldChg chg="modSp add mod">
        <pc:chgData name="Dasanayake Mudiyanselage Gehan Kavinda Dasanayake" userId="69ce212a-9b5f-4da4-98bd-f6d933cc1f8f" providerId="ADAL" clId="{ADE8139B-0D84-4F0D-97A6-CFD5E0E3FE35}" dt="2025-06-11T08:14:17.396" v="2449" actId="20577"/>
        <pc:sldMkLst>
          <pc:docMk/>
          <pc:sldMk cId="2225273368" sldId="315"/>
        </pc:sldMkLst>
      </pc:sldChg>
      <pc:sldChg chg="modSp add mod">
        <pc:chgData name="Dasanayake Mudiyanselage Gehan Kavinda Dasanayake" userId="69ce212a-9b5f-4da4-98bd-f6d933cc1f8f" providerId="ADAL" clId="{ADE8139B-0D84-4F0D-97A6-CFD5E0E3FE35}" dt="2025-06-11T08:15:34.997" v="2470" actId="255"/>
        <pc:sldMkLst>
          <pc:docMk/>
          <pc:sldMk cId="3457840337" sldId="316"/>
        </pc:sldMkLst>
      </pc:sldChg>
    </pc:docChg>
  </pc:docChgLst>
  <pc:docChgLst>
    <pc:chgData name="Dasanayake Mudiyanselage Gehan Kavinda Dasanayake" userId="69ce212a-9b5f-4da4-98bd-f6d933cc1f8f" providerId="ADAL" clId="{53FD135F-00A5-4E4A-B5C9-14E7F392D594}"/>
    <pc:docChg chg="undo custSel delSld modSld">
      <pc:chgData name="Dasanayake Mudiyanselage Gehan Kavinda Dasanayake" userId="69ce212a-9b5f-4da4-98bd-f6d933cc1f8f" providerId="ADAL" clId="{53FD135F-00A5-4E4A-B5C9-14E7F392D594}" dt="2025-08-15T19:24:18.440" v="259" actId="20577"/>
      <pc:docMkLst>
        <pc:docMk/>
      </pc:docMkLst>
      <pc:sldChg chg="modSp mod">
        <pc:chgData name="Dasanayake Mudiyanselage Gehan Kavinda Dasanayake" userId="69ce212a-9b5f-4da4-98bd-f6d933cc1f8f" providerId="ADAL" clId="{53FD135F-00A5-4E4A-B5C9-14E7F392D594}" dt="2025-08-15T19:24:18.440" v="259" actId="20577"/>
        <pc:sldMkLst>
          <pc:docMk/>
          <pc:sldMk cId="2910219850" sldId="383"/>
        </pc:sldMkLst>
        <pc:spChg chg="mod">
          <ac:chgData name="Dasanayake Mudiyanselage Gehan Kavinda Dasanayake" userId="69ce212a-9b5f-4da4-98bd-f6d933cc1f8f" providerId="ADAL" clId="{53FD135F-00A5-4E4A-B5C9-14E7F392D594}" dt="2025-08-15T19:24:18.440" v="259" actId="20577"/>
          <ac:spMkLst>
            <pc:docMk/>
            <pc:sldMk cId="2910219850" sldId="383"/>
            <ac:spMk id="2" creationId="{7CF54A4A-6BC7-6C43-4A74-D57393F008EE}"/>
          </ac:spMkLst>
        </pc:spChg>
      </pc:sldChg>
      <pc:sldChg chg="modSp mod">
        <pc:chgData name="Dasanayake Mudiyanselage Gehan Kavinda Dasanayake" userId="69ce212a-9b5f-4da4-98bd-f6d933cc1f8f" providerId="ADAL" clId="{53FD135F-00A5-4E4A-B5C9-14E7F392D594}" dt="2025-08-15T18:18:57.874" v="2" actId="20577"/>
        <pc:sldMkLst>
          <pc:docMk/>
          <pc:sldMk cId="307724014" sldId="386"/>
        </pc:sldMkLst>
        <pc:spChg chg="mod">
          <ac:chgData name="Dasanayake Mudiyanselage Gehan Kavinda Dasanayake" userId="69ce212a-9b5f-4da4-98bd-f6d933cc1f8f" providerId="ADAL" clId="{53FD135F-00A5-4E4A-B5C9-14E7F392D594}" dt="2025-08-15T18:18:57.874" v="2" actId="20577"/>
          <ac:spMkLst>
            <pc:docMk/>
            <pc:sldMk cId="307724014" sldId="386"/>
            <ac:spMk id="3" creationId="{AE48AD67-44A9-30F9-AC7F-92D8C7C310BE}"/>
          </ac:spMkLst>
        </pc:spChg>
      </pc:sldChg>
      <pc:sldChg chg="modSp mod">
        <pc:chgData name="Dasanayake Mudiyanselage Gehan Kavinda Dasanayake" userId="69ce212a-9b5f-4da4-98bd-f6d933cc1f8f" providerId="ADAL" clId="{53FD135F-00A5-4E4A-B5C9-14E7F392D594}" dt="2025-08-15T18:25:56.266" v="61" actId="255"/>
        <pc:sldMkLst>
          <pc:docMk/>
          <pc:sldMk cId="1372766663" sldId="390"/>
        </pc:sldMkLst>
        <pc:spChg chg="mod">
          <ac:chgData name="Dasanayake Mudiyanselage Gehan Kavinda Dasanayake" userId="69ce212a-9b5f-4da4-98bd-f6d933cc1f8f" providerId="ADAL" clId="{53FD135F-00A5-4E4A-B5C9-14E7F392D594}" dt="2025-08-15T18:25:56.266" v="61" actId="255"/>
          <ac:spMkLst>
            <pc:docMk/>
            <pc:sldMk cId="1372766663" sldId="390"/>
            <ac:spMk id="6" creationId="{82781F65-C2B6-187E-9FAB-860BF5B9152D}"/>
          </ac:spMkLst>
        </pc:spChg>
      </pc:sldChg>
      <pc:sldChg chg="addSp modSp mod">
        <pc:chgData name="Dasanayake Mudiyanselage Gehan Kavinda Dasanayake" userId="69ce212a-9b5f-4da4-98bd-f6d933cc1f8f" providerId="ADAL" clId="{53FD135F-00A5-4E4A-B5C9-14E7F392D594}" dt="2025-08-15T18:25:47.783" v="60" actId="403"/>
        <pc:sldMkLst>
          <pc:docMk/>
          <pc:sldMk cId="1098956803" sldId="391"/>
        </pc:sldMkLst>
        <pc:spChg chg="add mod">
          <ac:chgData name="Dasanayake Mudiyanselage Gehan Kavinda Dasanayake" userId="69ce212a-9b5f-4da4-98bd-f6d933cc1f8f" providerId="ADAL" clId="{53FD135F-00A5-4E4A-B5C9-14E7F392D594}" dt="2025-08-15T18:21:30.525" v="25"/>
          <ac:spMkLst>
            <pc:docMk/>
            <pc:sldMk cId="1098956803" sldId="391"/>
            <ac:spMk id="2" creationId="{B878E300-736B-9DCE-2421-EC676BD7ABAD}"/>
          </ac:spMkLst>
        </pc:spChg>
        <pc:spChg chg="mod">
          <ac:chgData name="Dasanayake Mudiyanselage Gehan Kavinda Dasanayake" userId="69ce212a-9b5f-4da4-98bd-f6d933cc1f8f" providerId="ADAL" clId="{53FD135F-00A5-4E4A-B5C9-14E7F392D594}" dt="2025-08-15T18:25:47.783" v="60" actId="403"/>
          <ac:spMkLst>
            <pc:docMk/>
            <pc:sldMk cId="1098956803" sldId="391"/>
            <ac:spMk id="6" creationId="{081B8D34-C144-C99A-A474-632145DA217F}"/>
          </ac:spMkLst>
        </pc:spChg>
        <pc:spChg chg="mod">
          <ac:chgData name="Dasanayake Mudiyanselage Gehan Kavinda Dasanayake" userId="69ce212a-9b5f-4da4-98bd-f6d933cc1f8f" providerId="ADAL" clId="{53FD135F-00A5-4E4A-B5C9-14E7F392D594}" dt="2025-08-15T18:21:03.307" v="18" actId="1076"/>
          <ac:spMkLst>
            <pc:docMk/>
            <pc:sldMk cId="1098956803" sldId="391"/>
            <ac:spMk id="8" creationId="{40F56853-8F49-0CAC-FC21-78AA85264378}"/>
          </ac:spMkLst>
        </pc:spChg>
        <pc:picChg chg="add mod">
          <ac:chgData name="Dasanayake Mudiyanselage Gehan Kavinda Dasanayake" userId="69ce212a-9b5f-4da4-98bd-f6d933cc1f8f" providerId="ADAL" clId="{53FD135F-00A5-4E4A-B5C9-14E7F392D594}" dt="2025-08-15T18:21:11.482" v="21" actId="1076"/>
          <ac:picMkLst>
            <pc:docMk/>
            <pc:sldMk cId="1098956803" sldId="391"/>
            <ac:picMk id="1026" creationId="{E52256A6-571D-E8A7-4236-3267C14775CA}"/>
          </ac:picMkLst>
        </pc:picChg>
        <pc:picChg chg="mod">
          <ac:chgData name="Dasanayake Mudiyanselage Gehan Kavinda Dasanayake" userId="69ce212a-9b5f-4da4-98bd-f6d933cc1f8f" providerId="ADAL" clId="{53FD135F-00A5-4E4A-B5C9-14E7F392D594}" dt="2025-08-15T18:20:59.856" v="17" actId="1076"/>
          <ac:picMkLst>
            <pc:docMk/>
            <pc:sldMk cId="1098956803" sldId="391"/>
            <ac:picMk id="5122" creationId="{562C8B84-C76B-26EB-724F-2B4428335DA3}"/>
          </ac:picMkLst>
        </pc:picChg>
      </pc:sldChg>
      <pc:sldChg chg="addSp modSp mod">
        <pc:chgData name="Dasanayake Mudiyanselage Gehan Kavinda Dasanayake" userId="69ce212a-9b5f-4da4-98bd-f6d933cc1f8f" providerId="ADAL" clId="{53FD135F-00A5-4E4A-B5C9-14E7F392D594}" dt="2025-08-15T19:02:58.861" v="184" actId="20577"/>
        <pc:sldMkLst>
          <pc:docMk/>
          <pc:sldMk cId="3052670143" sldId="392"/>
        </pc:sldMkLst>
        <pc:spChg chg="add mod">
          <ac:chgData name="Dasanayake Mudiyanselage Gehan Kavinda Dasanayake" userId="69ce212a-9b5f-4da4-98bd-f6d933cc1f8f" providerId="ADAL" clId="{53FD135F-00A5-4E4A-B5C9-14E7F392D594}" dt="2025-08-15T18:25:17.806" v="59" actId="1076"/>
          <ac:spMkLst>
            <pc:docMk/>
            <pc:sldMk cId="3052670143" sldId="392"/>
            <ac:spMk id="2" creationId="{91483D23-2B76-6A97-5D95-BA9464C56B20}"/>
          </ac:spMkLst>
        </pc:spChg>
        <pc:spChg chg="mod">
          <ac:chgData name="Dasanayake Mudiyanselage Gehan Kavinda Dasanayake" userId="69ce212a-9b5f-4da4-98bd-f6d933cc1f8f" providerId="ADAL" clId="{53FD135F-00A5-4E4A-B5C9-14E7F392D594}" dt="2025-08-15T19:02:58.861" v="184" actId="20577"/>
          <ac:spMkLst>
            <pc:docMk/>
            <pc:sldMk cId="3052670143" sldId="392"/>
            <ac:spMk id="3" creationId="{17450A66-20FA-2044-04F7-38132E679E2B}"/>
          </ac:spMkLst>
        </pc:spChg>
        <pc:spChg chg="mod">
          <ac:chgData name="Dasanayake Mudiyanselage Gehan Kavinda Dasanayake" userId="69ce212a-9b5f-4da4-98bd-f6d933cc1f8f" providerId="ADAL" clId="{53FD135F-00A5-4E4A-B5C9-14E7F392D594}" dt="2025-08-15T18:33:09.815" v="82" actId="113"/>
          <ac:spMkLst>
            <pc:docMk/>
            <pc:sldMk cId="3052670143" sldId="392"/>
            <ac:spMk id="6" creationId="{F7D3288E-D4BE-6138-CF1A-9F3778E90262}"/>
          </ac:spMkLst>
        </pc:spChg>
        <pc:spChg chg="mod">
          <ac:chgData name="Dasanayake Mudiyanselage Gehan Kavinda Dasanayake" userId="69ce212a-9b5f-4da4-98bd-f6d933cc1f8f" providerId="ADAL" clId="{53FD135F-00A5-4E4A-B5C9-14E7F392D594}" dt="2025-08-15T18:24:02.860" v="42" actId="1076"/>
          <ac:spMkLst>
            <pc:docMk/>
            <pc:sldMk cId="3052670143" sldId="392"/>
            <ac:spMk id="12" creationId="{A9BC503A-DF32-70A1-C2BC-1028D6136C9F}"/>
          </ac:spMkLst>
        </pc:spChg>
        <pc:picChg chg="mod">
          <ac:chgData name="Dasanayake Mudiyanselage Gehan Kavinda Dasanayake" userId="69ce212a-9b5f-4da4-98bd-f6d933cc1f8f" providerId="ADAL" clId="{53FD135F-00A5-4E4A-B5C9-14E7F392D594}" dt="2025-08-15T18:23:49.087" v="38" actId="14100"/>
          <ac:picMkLst>
            <pc:docMk/>
            <pc:sldMk cId="3052670143" sldId="392"/>
            <ac:picMk id="11" creationId="{E10F1B47-EA67-6F30-DD26-3A9DAF5DEC07}"/>
          </ac:picMkLst>
        </pc:picChg>
        <pc:picChg chg="add mod">
          <ac:chgData name="Dasanayake Mudiyanselage Gehan Kavinda Dasanayake" userId="69ce212a-9b5f-4da4-98bd-f6d933cc1f8f" providerId="ADAL" clId="{53FD135F-00A5-4E4A-B5C9-14E7F392D594}" dt="2025-08-15T18:25:17.806" v="59" actId="1076"/>
          <ac:picMkLst>
            <pc:docMk/>
            <pc:sldMk cId="3052670143" sldId="392"/>
            <ac:picMk id="2050" creationId="{6383C10B-37EF-D9FC-18B5-D6E297EAE8F4}"/>
          </ac:picMkLst>
        </pc:picChg>
      </pc:sldChg>
      <pc:sldChg chg="addSp modSp mod modNotesTx">
        <pc:chgData name="Dasanayake Mudiyanselage Gehan Kavinda Dasanayake" userId="69ce212a-9b5f-4da4-98bd-f6d933cc1f8f" providerId="ADAL" clId="{53FD135F-00A5-4E4A-B5C9-14E7F392D594}" dt="2025-08-15T19:23:45.084" v="256" actId="113"/>
        <pc:sldMkLst>
          <pc:docMk/>
          <pc:sldMk cId="165275994" sldId="399"/>
        </pc:sldMkLst>
        <pc:spChg chg="mod">
          <ac:chgData name="Dasanayake Mudiyanselage Gehan Kavinda Dasanayake" userId="69ce212a-9b5f-4da4-98bd-f6d933cc1f8f" providerId="ADAL" clId="{53FD135F-00A5-4E4A-B5C9-14E7F392D594}" dt="2025-08-15T19:12:28.199" v="247" actId="20577"/>
          <ac:spMkLst>
            <pc:docMk/>
            <pc:sldMk cId="165275994" sldId="399"/>
            <ac:spMk id="6" creationId="{893CFECE-B9FE-66AA-E9EC-CBD22A5ABFCB}"/>
          </ac:spMkLst>
        </pc:spChg>
      </pc:sldChg>
      <pc:sldChg chg="modSp mod">
        <pc:chgData name="Dasanayake Mudiyanselage Gehan Kavinda Dasanayake" userId="69ce212a-9b5f-4da4-98bd-f6d933cc1f8f" providerId="ADAL" clId="{53FD135F-00A5-4E4A-B5C9-14E7F392D594}" dt="2025-08-15T19:11:16.250" v="229" actId="20577"/>
        <pc:sldMkLst>
          <pc:docMk/>
          <pc:sldMk cId="437343537" sldId="400"/>
        </pc:sldMkLst>
        <pc:spChg chg="mod">
          <ac:chgData name="Dasanayake Mudiyanselage Gehan Kavinda Dasanayake" userId="69ce212a-9b5f-4da4-98bd-f6d933cc1f8f" providerId="ADAL" clId="{53FD135F-00A5-4E4A-B5C9-14E7F392D594}" dt="2025-08-15T19:11:16.250" v="229" actId="20577"/>
          <ac:spMkLst>
            <pc:docMk/>
            <pc:sldMk cId="437343537" sldId="400"/>
            <ac:spMk id="6" creationId="{965C22F5-1D8D-C026-7232-E7DDEE63DEBF}"/>
          </ac:spMkLst>
        </pc:spChg>
      </pc:sldChg>
      <pc:sldChg chg="addSp modSp mod">
        <pc:chgData name="Dasanayake Mudiyanselage Gehan Kavinda Dasanayake" userId="69ce212a-9b5f-4da4-98bd-f6d933cc1f8f" providerId="ADAL" clId="{53FD135F-00A5-4E4A-B5C9-14E7F392D594}" dt="2025-08-15T19:23:10.543" v="254" actId="207"/>
        <pc:sldMkLst>
          <pc:docMk/>
          <pc:sldMk cId="1617552769" sldId="406"/>
        </pc:sldMkLst>
      </pc:sldChg>
      <pc:sldChg chg="modSp mod">
        <pc:chgData name="Dasanayake Mudiyanselage Gehan Kavinda Dasanayake" userId="69ce212a-9b5f-4da4-98bd-f6d933cc1f8f" providerId="ADAL" clId="{53FD135F-00A5-4E4A-B5C9-14E7F392D594}" dt="2025-08-15T19:13:31.035" v="250"/>
        <pc:sldMkLst>
          <pc:docMk/>
          <pc:sldMk cId="4213265411" sldId="422"/>
        </pc:sldMkLst>
        <pc:spChg chg="mod">
          <ac:chgData name="Dasanayake Mudiyanselage Gehan Kavinda Dasanayake" userId="69ce212a-9b5f-4da4-98bd-f6d933cc1f8f" providerId="ADAL" clId="{53FD135F-00A5-4E4A-B5C9-14E7F392D594}" dt="2025-08-15T19:13:31.035" v="250"/>
          <ac:spMkLst>
            <pc:docMk/>
            <pc:sldMk cId="4213265411" sldId="422"/>
            <ac:spMk id="3" creationId="{323EA9BC-EBF9-3B60-B630-8E199158EB52}"/>
          </ac:spMkLst>
        </pc:spChg>
        <pc:spChg chg="mod">
          <ac:chgData name="Dasanayake Mudiyanselage Gehan Kavinda Dasanayake" userId="69ce212a-9b5f-4da4-98bd-f6d933cc1f8f" providerId="ADAL" clId="{53FD135F-00A5-4E4A-B5C9-14E7F392D594}" dt="2025-08-15T18:28:34.050" v="77"/>
          <ac:spMkLst>
            <pc:docMk/>
            <pc:sldMk cId="4213265411" sldId="422"/>
            <ac:spMk id="6" creationId="{378E7C1C-D820-B5D2-6BA6-1E94D87A9D39}"/>
          </ac:spMkLst>
        </pc:spChg>
        <pc:spChg chg="mod">
          <ac:chgData name="Dasanayake Mudiyanselage Gehan Kavinda Dasanayake" userId="69ce212a-9b5f-4da4-98bd-f6d933cc1f8f" providerId="ADAL" clId="{53FD135F-00A5-4E4A-B5C9-14E7F392D594}" dt="2025-08-15T18:27:51.244" v="75" actId="1076"/>
          <ac:spMkLst>
            <pc:docMk/>
            <pc:sldMk cId="4213265411" sldId="422"/>
            <ac:spMk id="7" creationId="{65E68648-4B81-2672-3DF1-3E0A0303C9FE}"/>
          </ac:spMkLst>
        </pc:spChg>
        <pc:picChg chg="mod">
          <ac:chgData name="Dasanayake Mudiyanselage Gehan Kavinda Dasanayake" userId="69ce212a-9b5f-4da4-98bd-f6d933cc1f8f" providerId="ADAL" clId="{53FD135F-00A5-4E4A-B5C9-14E7F392D594}" dt="2025-08-15T18:28:43.261" v="78" actId="14100"/>
          <ac:picMkLst>
            <pc:docMk/>
            <pc:sldMk cId="4213265411" sldId="422"/>
            <ac:picMk id="8" creationId="{E2F4AD1C-4025-F801-BC16-C43EFC37DD64}"/>
          </ac:picMkLst>
        </pc:picChg>
      </pc:sldChg>
      <pc:sldChg chg="addSp modSp mod">
        <pc:chgData name="Dasanayake Mudiyanselage Gehan Kavinda Dasanayake" userId="69ce212a-9b5f-4da4-98bd-f6d933cc1f8f" providerId="ADAL" clId="{53FD135F-00A5-4E4A-B5C9-14E7F392D594}" dt="2025-08-15T19:03:26.335" v="191" actId="20577"/>
        <pc:sldMkLst>
          <pc:docMk/>
          <pc:sldMk cId="3841707238" sldId="423"/>
        </pc:sldMkLst>
        <pc:spChg chg="mod">
          <ac:chgData name="Dasanayake Mudiyanselage Gehan Kavinda Dasanayake" userId="69ce212a-9b5f-4da4-98bd-f6d933cc1f8f" providerId="ADAL" clId="{53FD135F-00A5-4E4A-B5C9-14E7F392D594}" dt="2025-08-15T19:03:26.335" v="191" actId="20577"/>
          <ac:spMkLst>
            <pc:docMk/>
            <pc:sldMk cId="3841707238" sldId="423"/>
            <ac:spMk id="3" creationId="{00EBBCEE-FFB3-DB95-F261-3BEBA0332776}"/>
          </ac:spMkLst>
        </pc:spChg>
        <pc:spChg chg="add mod">
          <ac:chgData name="Dasanayake Mudiyanselage Gehan Kavinda Dasanayake" userId="69ce212a-9b5f-4da4-98bd-f6d933cc1f8f" providerId="ADAL" clId="{53FD135F-00A5-4E4A-B5C9-14E7F392D594}" dt="2025-08-15T18:48:42.175" v="165" actId="404"/>
          <ac:spMkLst>
            <pc:docMk/>
            <pc:sldMk cId="3841707238" sldId="423"/>
            <ac:spMk id="5" creationId="{02D4FF0D-1AAE-7B4E-E283-257E8CA450B0}"/>
          </ac:spMkLst>
        </pc:spChg>
        <pc:spChg chg="mod">
          <ac:chgData name="Dasanayake Mudiyanselage Gehan Kavinda Dasanayake" userId="69ce212a-9b5f-4da4-98bd-f6d933cc1f8f" providerId="ADAL" clId="{53FD135F-00A5-4E4A-B5C9-14E7F392D594}" dt="2025-08-15T18:35:44.989" v="91" actId="20577"/>
          <ac:spMkLst>
            <pc:docMk/>
            <pc:sldMk cId="3841707238" sldId="423"/>
            <ac:spMk id="6" creationId="{C8DAAA4C-71B0-A120-316B-D1DE7052B537}"/>
          </ac:spMkLst>
        </pc:spChg>
        <pc:spChg chg="add mod">
          <ac:chgData name="Dasanayake Mudiyanselage Gehan Kavinda Dasanayake" userId="69ce212a-9b5f-4da4-98bd-f6d933cc1f8f" providerId="ADAL" clId="{53FD135F-00A5-4E4A-B5C9-14E7F392D594}" dt="2025-08-15T18:49:08.760" v="166" actId="1076"/>
          <ac:spMkLst>
            <pc:docMk/>
            <pc:sldMk cId="3841707238" sldId="423"/>
            <ac:spMk id="8" creationId="{6F3BA974-F987-AA76-44AD-A1EC7FEFBA22}"/>
          </ac:spMkLst>
        </pc:spChg>
        <pc:picChg chg="add mod">
          <ac:chgData name="Dasanayake Mudiyanselage Gehan Kavinda Dasanayake" userId="69ce212a-9b5f-4da4-98bd-f6d933cc1f8f" providerId="ADAL" clId="{53FD135F-00A5-4E4A-B5C9-14E7F392D594}" dt="2025-08-15T18:46:06.566" v="123" actId="1076"/>
          <ac:picMkLst>
            <pc:docMk/>
            <pc:sldMk cId="3841707238" sldId="423"/>
            <ac:picMk id="3074" creationId="{73FD20C3-554E-581D-E9DA-BA6E6E35874D}"/>
          </ac:picMkLst>
        </pc:picChg>
        <pc:picChg chg="add mod">
          <ac:chgData name="Dasanayake Mudiyanselage Gehan Kavinda Dasanayake" userId="69ce212a-9b5f-4da4-98bd-f6d933cc1f8f" providerId="ADAL" clId="{53FD135F-00A5-4E4A-B5C9-14E7F392D594}" dt="2025-08-15T18:49:08.760" v="166" actId="1076"/>
          <ac:picMkLst>
            <pc:docMk/>
            <pc:sldMk cId="3841707238" sldId="423"/>
            <ac:picMk id="3076" creationId="{E4992688-64F7-965F-5CB2-AFA900AC5A4A}"/>
          </ac:picMkLst>
        </pc:picChg>
      </pc:sldChg>
      <pc:sldChg chg="addSp modSp mod">
        <pc:chgData name="Dasanayake Mudiyanselage Gehan Kavinda Dasanayake" userId="69ce212a-9b5f-4da4-98bd-f6d933cc1f8f" providerId="ADAL" clId="{53FD135F-00A5-4E4A-B5C9-14E7F392D594}" dt="2025-08-15T18:48:21.848" v="156" actId="1076"/>
        <pc:sldMkLst>
          <pc:docMk/>
          <pc:sldMk cId="2771684831" sldId="424"/>
        </pc:sldMkLst>
        <pc:spChg chg="add mod">
          <ac:chgData name="Dasanayake Mudiyanselage Gehan Kavinda Dasanayake" userId="69ce212a-9b5f-4da4-98bd-f6d933cc1f8f" providerId="ADAL" clId="{53FD135F-00A5-4E4A-B5C9-14E7F392D594}" dt="2025-08-15T18:48:21.848" v="156" actId="1076"/>
          <ac:spMkLst>
            <pc:docMk/>
            <pc:sldMk cId="2771684831" sldId="424"/>
            <ac:spMk id="5" creationId="{2D1DEF15-8A86-40F5-FDC8-865F42D660A3}"/>
          </ac:spMkLst>
        </pc:spChg>
        <pc:spChg chg="mod">
          <ac:chgData name="Dasanayake Mudiyanselage Gehan Kavinda Dasanayake" userId="69ce212a-9b5f-4da4-98bd-f6d933cc1f8f" providerId="ADAL" clId="{53FD135F-00A5-4E4A-B5C9-14E7F392D594}" dt="2025-08-15T18:47:28.576" v="145" actId="20577"/>
          <ac:spMkLst>
            <pc:docMk/>
            <pc:sldMk cId="2771684831" sldId="424"/>
            <ac:spMk id="6" creationId="{60CAF9AB-3608-0B52-7F2F-68717BC88C0A}"/>
          </ac:spMkLst>
        </pc:spChg>
        <pc:picChg chg="add mod">
          <ac:chgData name="Dasanayake Mudiyanselage Gehan Kavinda Dasanayake" userId="69ce212a-9b5f-4da4-98bd-f6d933cc1f8f" providerId="ADAL" clId="{53FD135F-00A5-4E4A-B5C9-14E7F392D594}" dt="2025-08-15T18:48:06.706" v="152" actId="1076"/>
          <ac:picMkLst>
            <pc:docMk/>
            <pc:sldMk cId="2771684831" sldId="424"/>
            <ac:picMk id="4098" creationId="{763BAA59-AD47-4170-1BB6-C21CC144C5D0}"/>
          </ac:picMkLst>
        </pc:picChg>
      </pc:sldChg>
      <pc:sldChg chg="modSp mod">
        <pc:chgData name="Dasanayake Mudiyanselage Gehan Kavinda Dasanayake" userId="69ce212a-9b5f-4da4-98bd-f6d933cc1f8f" providerId="ADAL" clId="{53FD135F-00A5-4E4A-B5C9-14E7F392D594}" dt="2025-08-15T19:03:50.629" v="195" actId="20577"/>
        <pc:sldMkLst>
          <pc:docMk/>
          <pc:sldMk cId="930143930" sldId="425"/>
        </pc:sldMkLst>
        <pc:spChg chg="mod">
          <ac:chgData name="Dasanayake Mudiyanselage Gehan Kavinda Dasanayake" userId="69ce212a-9b5f-4da4-98bd-f6d933cc1f8f" providerId="ADAL" clId="{53FD135F-00A5-4E4A-B5C9-14E7F392D594}" dt="2025-08-15T19:03:50.629" v="195" actId="20577"/>
          <ac:spMkLst>
            <pc:docMk/>
            <pc:sldMk cId="930143930" sldId="425"/>
            <ac:spMk id="3" creationId="{5492BA34-C411-52D3-B567-7EB84FAC4D7A}"/>
          </ac:spMkLst>
        </pc:spChg>
        <pc:spChg chg="mod">
          <ac:chgData name="Dasanayake Mudiyanselage Gehan Kavinda Dasanayake" userId="69ce212a-9b5f-4da4-98bd-f6d933cc1f8f" providerId="ADAL" clId="{53FD135F-00A5-4E4A-B5C9-14E7F392D594}" dt="2025-08-15T18:50:14.112" v="179" actId="20577"/>
          <ac:spMkLst>
            <pc:docMk/>
            <pc:sldMk cId="930143930" sldId="425"/>
            <ac:spMk id="6" creationId="{614906B5-8825-CC32-DB7D-8B37182A2B03}"/>
          </ac:spMkLst>
        </pc:spChg>
        <pc:picChg chg="mod">
          <ac:chgData name="Dasanayake Mudiyanselage Gehan Kavinda Dasanayake" userId="69ce212a-9b5f-4da4-98bd-f6d933cc1f8f" providerId="ADAL" clId="{53FD135F-00A5-4E4A-B5C9-14E7F392D594}" dt="2025-08-15T18:49:51.783" v="173" actId="1076"/>
          <ac:picMkLst>
            <pc:docMk/>
            <pc:sldMk cId="930143930" sldId="425"/>
            <ac:picMk id="4100" creationId="{A2920009-ECC4-91B5-5CC7-D0848E6E19F6}"/>
          </ac:picMkLst>
        </pc:picChg>
      </pc:sldChg>
      <pc:sldChg chg="del">
        <pc:chgData name="Dasanayake Mudiyanselage Gehan Kavinda Dasanayake" userId="69ce212a-9b5f-4da4-98bd-f6d933cc1f8f" providerId="ADAL" clId="{53FD135F-00A5-4E4A-B5C9-14E7F392D594}" dt="2025-08-15T19:09:11.244" v="196" actId="47"/>
        <pc:sldMkLst>
          <pc:docMk/>
          <pc:sldMk cId="1806879182" sldId="426"/>
        </pc:sldMkLst>
      </pc:sldChg>
    </pc:docChg>
  </pc:docChgLst>
  <pc:docChgLst>
    <pc:chgData name="Dasanayake Mudiyanselage Gehan Kavinda Dasanayake (Stud.)" userId="69ce212a-9b5f-4da4-98bd-f6d933cc1f8f" providerId="ADAL" clId="{BC410251-5928-4BAE-B7AC-7D8E20F46018}"/>
    <pc:docChg chg="undo custSel addSld modSld sldOrd">
      <pc:chgData name="Dasanayake Mudiyanselage Gehan Kavinda Dasanayake (Stud.)" userId="69ce212a-9b5f-4da4-98bd-f6d933cc1f8f" providerId="ADAL" clId="{BC410251-5928-4BAE-B7AC-7D8E20F46018}" dt="2025-07-16T08:48:21.279" v="338" actId="20577"/>
      <pc:docMkLst>
        <pc:docMk/>
      </pc:docMkLst>
      <pc:sldChg chg="modSp mod">
        <pc:chgData name="Dasanayake Mudiyanselage Gehan Kavinda Dasanayake (Stud.)" userId="69ce212a-9b5f-4da4-98bd-f6d933cc1f8f" providerId="ADAL" clId="{BC410251-5928-4BAE-B7AC-7D8E20F46018}" dt="2025-07-16T08:20:57.317" v="202" actId="6549"/>
        <pc:sldMkLst>
          <pc:docMk/>
          <pc:sldMk cId="2609274606" sldId="349"/>
        </pc:sldMkLst>
      </pc:sldChg>
      <pc:sldChg chg="modSp mod">
        <pc:chgData name="Dasanayake Mudiyanselage Gehan Kavinda Dasanayake (Stud.)" userId="69ce212a-9b5f-4da4-98bd-f6d933cc1f8f" providerId="ADAL" clId="{BC410251-5928-4BAE-B7AC-7D8E20F46018}" dt="2025-07-16T08:21:25.427" v="204" actId="114"/>
        <pc:sldMkLst>
          <pc:docMk/>
          <pc:sldMk cId="1693913059" sldId="353"/>
        </pc:sldMkLst>
      </pc:sldChg>
      <pc:sldChg chg="modSp mod">
        <pc:chgData name="Dasanayake Mudiyanselage Gehan Kavinda Dasanayake (Stud.)" userId="69ce212a-9b5f-4da4-98bd-f6d933cc1f8f" providerId="ADAL" clId="{BC410251-5928-4BAE-B7AC-7D8E20F46018}" dt="2025-07-15T20:32:42.292" v="3" actId="404"/>
        <pc:sldMkLst>
          <pc:docMk/>
          <pc:sldMk cId="3726280386" sldId="354"/>
        </pc:sldMkLst>
      </pc:sldChg>
      <pc:sldChg chg="ord">
        <pc:chgData name="Dasanayake Mudiyanselage Gehan Kavinda Dasanayake (Stud.)" userId="69ce212a-9b5f-4da4-98bd-f6d933cc1f8f" providerId="ADAL" clId="{BC410251-5928-4BAE-B7AC-7D8E20F46018}" dt="2025-07-15T21:25:19.738" v="79"/>
        <pc:sldMkLst>
          <pc:docMk/>
          <pc:sldMk cId="89719533" sldId="360"/>
        </pc:sldMkLst>
      </pc:sldChg>
      <pc:sldChg chg="modSp mod">
        <pc:chgData name="Dasanayake Mudiyanselage Gehan Kavinda Dasanayake (Stud.)" userId="69ce212a-9b5f-4da4-98bd-f6d933cc1f8f" providerId="ADAL" clId="{BC410251-5928-4BAE-B7AC-7D8E20F46018}" dt="2025-07-16T08:01:43.071" v="148" actId="20577"/>
        <pc:sldMkLst>
          <pc:docMk/>
          <pc:sldMk cId="3581416447" sldId="361"/>
        </pc:sldMkLst>
      </pc:sldChg>
      <pc:sldChg chg="addSp delSp modSp mod">
        <pc:chgData name="Dasanayake Mudiyanselage Gehan Kavinda Dasanayake (Stud.)" userId="69ce212a-9b5f-4da4-98bd-f6d933cc1f8f" providerId="ADAL" clId="{BC410251-5928-4BAE-B7AC-7D8E20F46018}" dt="2025-07-15T21:58:35.109" v="103" actId="20577"/>
        <pc:sldMkLst>
          <pc:docMk/>
          <pc:sldMk cId="2435489040" sldId="365"/>
        </pc:sldMkLst>
      </pc:sldChg>
      <pc:sldChg chg="addSp delSp modSp mod">
        <pc:chgData name="Dasanayake Mudiyanselage Gehan Kavinda Dasanayake (Stud.)" userId="69ce212a-9b5f-4da4-98bd-f6d933cc1f8f" providerId="ADAL" clId="{BC410251-5928-4BAE-B7AC-7D8E20F46018}" dt="2025-07-15T21:57:25.741" v="91" actId="1076"/>
        <pc:sldMkLst>
          <pc:docMk/>
          <pc:sldMk cId="948977967" sldId="366"/>
        </pc:sldMkLst>
      </pc:sldChg>
      <pc:sldChg chg="addSp delSp modSp mod">
        <pc:chgData name="Dasanayake Mudiyanselage Gehan Kavinda Dasanayake (Stud.)" userId="69ce212a-9b5f-4da4-98bd-f6d933cc1f8f" providerId="ADAL" clId="{BC410251-5928-4BAE-B7AC-7D8E20F46018}" dt="2025-07-15T21:59:32.417" v="142" actId="20577"/>
        <pc:sldMkLst>
          <pc:docMk/>
          <pc:sldMk cId="1749538849" sldId="380"/>
        </pc:sldMkLst>
      </pc:sldChg>
      <pc:sldChg chg="addSp delSp modSp add mod ord modNotesTx">
        <pc:chgData name="Dasanayake Mudiyanselage Gehan Kavinda Dasanayake (Stud.)" userId="69ce212a-9b5f-4da4-98bd-f6d933cc1f8f" providerId="ADAL" clId="{BC410251-5928-4BAE-B7AC-7D8E20F46018}" dt="2025-07-16T08:48:06.241" v="314" actId="20577"/>
        <pc:sldMkLst>
          <pc:docMk/>
          <pc:sldMk cId="2363327279" sldId="384"/>
        </pc:sldMkLst>
      </pc:sldChg>
      <pc:sldChg chg="addSp delSp modSp add mod modNotesTx">
        <pc:chgData name="Dasanayake Mudiyanselage Gehan Kavinda Dasanayake (Stud.)" userId="69ce212a-9b5f-4da4-98bd-f6d933cc1f8f" providerId="ADAL" clId="{BC410251-5928-4BAE-B7AC-7D8E20F46018}" dt="2025-07-16T08:48:21.279" v="338" actId="20577"/>
        <pc:sldMkLst>
          <pc:docMk/>
          <pc:sldMk cId="4283276084" sldId="385"/>
        </pc:sldMkLst>
      </pc:sldChg>
      <pc:sldChg chg="addSp delSp modSp add mod modNotesTx">
        <pc:chgData name="Dasanayake Mudiyanselage Gehan Kavinda Dasanayake (Stud.)" userId="69ce212a-9b5f-4da4-98bd-f6d933cc1f8f" providerId="ADAL" clId="{BC410251-5928-4BAE-B7AC-7D8E20F46018}" dt="2025-07-16T08:47:44.321" v="276" actId="20577"/>
        <pc:sldMkLst>
          <pc:docMk/>
          <pc:sldMk cId="3027352371" sldId="386"/>
        </pc:sldMkLst>
      </pc:sldChg>
      <pc:sldChg chg="modSp add mod modNotesTx">
        <pc:chgData name="Dasanayake Mudiyanselage Gehan Kavinda Dasanayake (Stud.)" userId="69ce212a-9b5f-4da4-98bd-f6d933cc1f8f" providerId="ADAL" clId="{BC410251-5928-4BAE-B7AC-7D8E20F46018}" dt="2025-07-16T08:47:55.034" v="292" actId="20577"/>
        <pc:sldMkLst>
          <pc:docMk/>
          <pc:sldMk cId="2906093271" sldId="387"/>
        </pc:sldMkLst>
      </pc:sldChg>
    </pc:docChg>
  </pc:docChgLst>
  <pc:docChgLst>
    <pc:chgData name="Dasanayake Mudiyanselage Gehan Kavinda Dasanayake" userId="69ce212a-9b5f-4da4-98bd-f6d933cc1f8f" providerId="ADAL" clId="{BAB60343-4AE4-4062-A616-ADD252FFE781}"/>
    <pc:docChg chg="modSld">
      <pc:chgData name="Dasanayake Mudiyanselage Gehan Kavinda Dasanayake" userId="69ce212a-9b5f-4da4-98bd-f6d933cc1f8f" providerId="ADAL" clId="{BAB60343-4AE4-4062-A616-ADD252FFE781}" dt="2025-06-09T22:06:10.180" v="0" actId="1036"/>
      <pc:docMkLst>
        <pc:docMk/>
      </pc:docMkLst>
      <pc:sldChg chg="modSp mod">
        <pc:chgData name="Dasanayake Mudiyanselage Gehan Kavinda Dasanayake" userId="69ce212a-9b5f-4da4-98bd-f6d933cc1f8f" providerId="ADAL" clId="{BAB60343-4AE4-4062-A616-ADD252FFE781}" dt="2025-06-09T22:06:10.180" v="0" actId="1036"/>
        <pc:sldMkLst>
          <pc:docMk/>
          <pc:sldMk cId="0" sldId="256"/>
        </pc:sldMkLst>
      </pc:sldChg>
    </pc:docChg>
  </pc:docChgLst>
  <pc:docChgLst>
    <pc:chgData name="Dasanayake Mudiyanselage Gehan Kavinda Dasanayake" userId="69ce212a-9b5f-4da4-98bd-f6d933cc1f8f" providerId="ADAL" clId="{01C78955-76D1-4AB1-A28E-A03E4D749CE8}"/>
    <pc:docChg chg="undo custSel addSld modSld">
      <pc:chgData name="Dasanayake Mudiyanselage Gehan Kavinda Dasanayake" userId="69ce212a-9b5f-4da4-98bd-f6d933cc1f8f" providerId="ADAL" clId="{01C78955-76D1-4AB1-A28E-A03E4D749CE8}" dt="2025-08-13T07:24:46.084" v="148" actId="114"/>
      <pc:docMkLst>
        <pc:docMk/>
      </pc:docMkLst>
      <pc:sldChg chg="addSp delSp modSp add mod modNotesTx">
        <pc:chgData name="Dasanayake Mudiyanselage Gehan Kavinda Dasanayake" userId="69ce212a-9b5f-4da4-98bd-f6d933cc1f8f" providerId="ADAL" clId="{01C78955-76D1-4AB1-A28E-A03E4D749CE8}" dt="2025-08-13T07:24:22.799" v="144" actId="1076"/>
        <pc:sldMkLst>
          <pc:docMk/>
          <pc:sldMk cId="2890700470" sldId="423"/>
        </pc:sldMkLst>
      </pc:sldChg>
      <pc:sldChg chg="addSp delSp modSp add mod">
        <pc:chgData name="Dasanayake Mudiyanselage Gehan Kavinda Dasanayake" userId="69ce212a-9b5f-4da4-98bd-f6d933cc1f8f" providerId="ADAL" clId="{01C78955-76D1-4AB1-A28E-A03E4D749CE8}" dt="2025-08-13T07:24:46.084" v="148" actId="114"/>
        <pc:sldMkLst>
          <pc:docMk/>
          <pc:sldMk cId="2348054280" sldId="424"/>
        </pc:sldMkLst>
      </pc:sldChg>
    </pc:docChg>
  </pc:docChgLst>
  <pc:docChgLst>
    <pc:chgData name="Dasanayake Mudiyanselage Gehan Kavinda Dasanayake (Stud.)" userId="69ce212a-9b5f-4da4-98bd-f6d933cc1f8f" providerId="ADAL" clId="{8E6EE5B3-A9DC-4DC5-8457-3CEABB4AEA43}"/>
    <pc:docChg chg="undo redo custSel addSld delSld modSld sldOrd">
      <pc:chgData name="Dasanayake Mudiyanselage Gehan Kavinda Dasanayake (Stud.)" userId="69ce212a-9b5f-4da4-98bd-f6d933cc1f8f" providerId="ADAL" clId="{8E6EE5B3-A9DC-4DC5-8457-3CEABB4AEA43}" dt="2025-08-11T08:54:47.719" v="1294" actId="208"/>
      <pc:docMkLst>
        <pc:docMk/>
      </pc:docMkLst>
      <pc:sldChg chg="addSp delSp modSp mod">
        <pc:chgData name="Dasanayake Mudiyanselage Gehan Kavinda Dasanayake (Stud.)" userId="69ce212a-9b5f-4da4-98bd-f6d933cc1f8f" providerId="ADAL" clId="{8E6EE5B3-A9DC-4DC5-8457-3CEABB4AEA43}" dt="2025-08-09T09:51:25.201" v="139" actId="1076"/>
        <pc:sldMkLst>
          <pc:docMk/>
          <pc:sldMk cId="0" sldId="257"/>
        </pc:sldMkLst>
        <pc:spChg chg="mod">
          <ac:chgData name="Dasanayake Mudiyanselage Gehan Kavinda Dasanayake (Stud.)" userId="69ce212a-9b5f-4da4-98bd-f6d933cc1f8f" providerId="ADAL" clId="{8E6EE5B3-A9DC-4DC5-8457-3CEABB4AEA43}" dt="2025-08-09T09:50:58.577" v="122" actId="21"/>
          <ac:spMkLst>
            <pc:docMk/>
            <pc:sldMk cId="0" sldId="257"/>
            <ac:spMk id="111" creationId="{00000000-0000-0000-0000-000000000000}"/>
          </ac:spMkLst>
        </pc:spChg>
      </pc:sldChg>
      <pc:sldChg chg="modSp mod">
        <pc:chgData name="Dasanayake Mudiyanselage Gehan Kavinda Dasanayake (Stud.)" userId="69ce212a-9b5f-4da4-98bd-f6d933cc1f8f" providerId="ADAL" clId="{8E6EE5B3-A9DC-4DC5-8457-3CEABB4AEA43}" dt="2025-08-11T08:45:19.025" v="1199" actId="1076"/>
        <pc:sldMkLst>
          <pc:docMk/>
          <pc:sldMk cId="2558031619" sldId="350"/>
        </pc:sldMkLst>
        <pc:spChg chg="mod">
          <ac:chgData name="Dasanayake Mudiyanselage Gehan Kavinda Dasanayake (Stud.)" userId="69ce212a-9b5f-4da4-98bd-f6d933cc1f8f" providerId="ADAL" clId="{8E6EE5B3-A9DC-4DC5-8457-3CEABB4AEA43}" dt="2025-08-11T08:04:45.733" v="894" actId="20577"/>
          <ac:spMkLst>
            <pc:docMk/>
            <pc:sldMk cId="2558031619" sldId="350"/>
            <ac:spMk id="2" creationId="{FD4CD9B7-7493-399C-C185-6804351042B3}"/>
          </ac:spMkLst>
        </pc:spChg>
        <pc:picChg chg="mod">
          <ac:chgData name="Dasanayake Mudiyanselage Gehan Kavinda Dasanayake (Stud.)" userId="69ce212a-9b5f-4da4-98bd-f6d933cc1f8f" providerId="ADAL" clId="{8E6EE5B3-A9DC-4DC5-8457-3CEABB4AEA43}" dt="2025-08-11T08:45:19.025" v="1199" actId="1076"/>
          <ac:picMkLst>
            <pc:docMk/>
            <pc:sldMk cId="2558031619" sldId="350"/>
            <ac:picMk id="1031" creationId="{08ACDC54-3AD2-CB85-F100-C8E638F61A9A}"/>
          </ac:picMkLst>
        </pc:picChg>
      </pc:sldChg>
      <pc:sldChg chg="modSp mod">
        <pc:chgData name="Dasanayake Mudiyanselage Gehan Kavinda Dasanayake (Stud.)" userId="69ce212a-9b5f-4da4-98bd-f6d933cc1f8f" providerId="ADAL" clId="{8E6EE5B3-A9DC-4DC5-8457-3CEABB4AEA43}" dt="2025-08-11T08:20:19.187" v="1080" actId="20577"/>
        <pc:sldMkLst>
          <pc:docMk/>
          <pc:sldMk cId="3726280386" sldId="354"/>
        </pc:sldMkLst>
        <pc:spChg chg="mod">
          <ac:chgData name="Dasanayake Mudiyanselage Gehan Kavinda Dasanayake (Stud.)" userId="69ce212a-9b5f-4da4-98bd-f6d933cc1f8f" providerId="ADAL" clId="{8E6EE5B3-A9DC-4DC5-8457-3CEABB4AEA43}" dt="2025-08-11T08:20:19.187" v="1080" actId="20577"/>
          <ac:spMkLst>
            <pc:docMk/>
            <pc:sldMk cId="3726280386" sldId="354"/>
            <ac:spMk id="3" creationId="{F1F5B1CC-E5CE-3BCB-A698-2195BB2AA071}"/>
          </ac:spMkLst>
        </pc:spChg>
        <pc:spChg chg="mod">
          <ac:chgData name="Dasanayake Mudiyanselage Gehan Kavinda Dasanayake (Stud.)" userId="69ce212a-9b5f-4da4-98bd-f6d933cc1f8f" providerId="ADAL" clId="{8E6EE5B3-A9DC-4DC5-8457-3CEABB4AEA43}" dt="2025-08-11T06:13:17.840" v="252" actId="404"/>
          <ac:spMkLst>
            <pc:docMk/>
            <pc:sldMk cId="3726280386" sldId="354"/>
            <ac:spMk id="6" creationId="{10E49723-395D-0D46-3CC4-0F1165D68A19}"/>
          </ac:spMkLst>
        </pc:spChg>
        <pc:spChg chg="mod">
          <ac:chgData name="Dasanayake Mudiyanselage Gehan Kavinda Dasanayake (Stud.)" userId="69ce212a-9b5f-4da4-98bd-f6d933cc1f8f" providerId="ADAL" clId="{8E6EE5B3-A9DC-4DC5-8457-3CEABB4AEA43}" dt="2025-08-11T06:11:52.378" v="242" actId="1076"/>
          <ac:spMkLst>
            <pc:docMk/>
            <pc:sldMk cId="3726280386" sldId="354"/>
            <ac:spMk id="8" creationId="{E3F58A08-6025-572A-1FCE-417FDA2568E0}"/>
          </ac:spMkLst>
        </pc:spChg>
        <pc:spChg chg="mod">
          <ac:chgData name="Dasanayake Mudiyanselage Gehan Kavinda Dasanayake (Stud.)" userId="69ce212a-9b5f-4da4-98bd-f6d933cc1f8f" providerId="ADAL" clId="{8E6EE5B3-A9DC-4DC5-8457-3CEABB4AEA43}" dt="2025-08-11T06:13:26.861" v="254" actId="1076"/>
          <ac:spMkLst>
            <pc:docMk/>
            <pc:sldMk cId="3726280386" sldId="354"/>
            <ac:spMk id="10" creationId="{E09DCEF2-4D3E-F437-786D-8B061D5A272D}"/>
          </ac:spMkLst>
        </pc:spChg>
        <pc:picChg chg="mod">
          <ac:chgData name="Dasanayake Mudiyanselage Gehan Kavinda Dasanayake (Stud.)" userId="69ce212a-9b5f-4da4-98bd-f6d933cc1f8f" providerId="ADAL" clId="{8E6EE5B3-A9DC-4DC5-8457-3CEABB4AEA43}" dt="2025-08-11T06:13:34.690" v="256" actId="1076"/>
          <ac:picMkLst>
            <pc:docMk/>
            <pc:sldMk cId="3726280386" sldId="354"/>
            <ac:picMk id="2050" creationId="{7C8F286D-53EF-EE8A-7F88-90F5B0C98A45}"/>
          </ac:picMkLst>
        </pc:picChg>
      </pc:sldChg>
      <pc:sldChg chg="modSp mod">
        <pc:chgData name="Dasanayake Mudiyanselage Gehan Kavinda Dasanayake (Stud.)" userId="69ce212a-9b5f-4da4-98bd-f6d933cc1f8f" providerId="ADAL" clId="{8E6EE5B3-A9DC-4DC5-8457-3CEABB4AEA43}" dt="2025-08-11T08:47:02.663" v="1216" actId="404"/>
        <pc:sldMkLst>
          <pc:docMk/>
          <pc:sldMk cId="2910219850" sldId="383"/>
        </pc:sldMkLst>
        <pc:spChg chg="mod">
          <ac:chgData name="Dasanayake Mudiyanselage Gehan Kavinda Dasanayake (Stud.)" userId="69ce212a-9b5f-4da4-98bd-f6d933cc1f8f" providerId="ADAL" clId="{8E6EE5B3-A9DC-4DC5-8457-3CEABB4AEA43}" dt="2025-08-11T08:47:02.663" v="1216" actId="404"/>
          <ac:spMkLst>
            <pc:docMk/>
            <pc:sldMk cId="2910219850" sldId="383"/>
            <ac:spMk id="7" creationId="{29248F2F-EF1F-56E7-DABD-A53EF2E5BD71}"/>
          </ac:spMkLst>
        </pc:spChg>
      </pc:sldChg>
      <pc:sldChg chg="modSp mod modAnim">
        <pc:chgData name="Dasanayake Mudiyanselage Gehan Kavinda Dasanayake (Stud.)" userId="69ce212a-9b5f-4da4-98bd-f6d933cc1f8f" providerId="ADAL" clId="{8E6EE5B3-A9DC-4DC5-8457-3CEABB4AEA43}" dt="2025-08-11T06:14:39.183" v="261" actId="404"/>
        <pc:sldMkLst>
          <pc:docMk/>
          <pc:sldMk cId="3536162541" sldId="384"/>
        </pc:sldMkLst>
        <pc:spChg chg="mod">
          <ac:chgData name="Dasanayake Mudiyanselage Gehan Kavinda Dasanayake (Stud.)" userId="69ce212a-9b5f-4da4-98bd-f6d933cc1f8f" providerId="ADAL" clId="{8E6EE5B3-A9DC-4DC5-8457-3CEABB4AEA43}" dt="2025-08-11T06:14:39.183" v="261" actId="404"/>
          <ac:spMkLst>
            <pc:docMk/>
            <pc:sldMk cId="3536162541" sldId="384"/>
            <ac:spMk id="8" creationId="{E2BF2B66-D126-47D2-25F4-692DB8D771A1}"/>
          </ac:spMkLst>
        </pc:spChg>
      </pc:sldChg>
      <pc:sldChg chg="modSp mod">
        <pc:chgData name="Dasanayake Mudiyanselage Gehan Kavinda Dasanayake (Stud.)" userId="69ce212a-9b5f-4da4-98bd-f6d933cc1f8f" providerId="ADAL" clId="{8E6EE5B3-A9DC-4DC5-8457-3CEABB4AEA43}" dt="2025-08-11T08:47:30.696" v="1219" actId="114"/>
        <pc:sldMkLst>
          <pc:docMk/>
          <pc:sldMk cId="3690519232" sldId="385"/>
        </pc:sldMkLst>
        <pc:spChg chg="mod">
          <ac:chgData name="Dasanayake Mudiyanselage Gehan Kavinda Dasanayake (Stud.)" userId="69ce212a-9b5f-4da4-98bd-f6d933cc1f8f" providerId="ADAL" clId="{8E6EE5B3-A9DC-4DC5-8457-3CEABB4AEA43}" dt="2025-08-11T08:47:27.550" v="1218" actId="114"/>
          <ac:spMkLst>
            <pc:docMk/>
            <pc:sldMk cId="3690519232" sldId="385"/>
            <ac:spMk id="5" creationId="{35DA786B-5C7B-76C2-23C0-7C9F07CC148E}"/>
          </ac:spMkLst>
        </pc:spChg>
        <pc:spChg chg="mod">
          <ac:chgData name="Dasanayake Mudiyanselage Gehan Kavinda Dasanayake (Stud.)" userId="69ce212a-9b5f-4da4-98bd-f6d933cc1f8f" providerId="ADAL" clId="{8E6EE5B3-A9DC-4DC5-8457-3CEABB4AEA43}" dt="2025-08-11T06:18:54.233" v="262" actId="404"/>
          <ac:spMkLst>
            <pc:docMk/>
            <pc:sldMk cId="3690519232" sldId="385"/>
            <ac:spMk id="6" creationId="{39144C65-F821-A6B4-F064-0A1EAD1AD8BD}"/>
          </ac:spMkLst>
        </pc:spChg>
        <pc:spChg chg="mod">
          <ac:chgData name="Dasanayake Mudiyanselage Gehan Kavinda Dasanayake (Stud.)" userId="69ce212a-9b5f-4da4-98bd-f6d933cc1f8f" providerId="ADAL" clId="{8E6EE5B3-A9DC-4DC5-8457-3CEABB4AEA43}" dt="2025-08-11T08:47:25.170" v="1217" actId="114"/>
          <ac:spMkLst>
            <pc:docMk/>
            <pc:sldMk cId="3690519232" sldId="385"/>
            <ac:spMk id="9" creationId="{55C79B75-352C-CEEC-6248-A17C85CA710F}"/>
          </ac:spMkLst>
        </pc:spChg>
        <pc:spChg chg="mod">
          <ac:chgData name="Dasanayake Mudiyanselage Gehan Kavinda Dasanayake (Stud.)" userId="69ce212a-9b5f-4da4-98bd-f6d933cc1f8f" providerId="ADAL" clId="{8E6EE5B3-A9DC-4DC5-8457-3CEABB4AEA43}" dt="2025-08-11T08:47:30.696" v="1219" actId="114"/>
          <ac:spMkLst>
            <pc:docMk/>
            <pc:sldMk cId="3690519232" sldId="385"/>
            <ac:spMk id="11" creationId="{D6788599-5C55-38C9-0C50-FFF7E68F1C21}"/>
          </ac:spMkLst>
        </pc:spChg>
        <pc:picChg chg="mod">
          <ac:chgData name="Dasanayake Mudiyanselage Gehan Kavinda Dasanayake (Stud.)" userId="69ce212a-9b5f-4da4-98bd-f6d933cc1f8f" providerId="ADAL" clId="{8E6EE5B3-A9DC-4DC5-8457-3CEABB4AEA43}" dt="2025-08-11T06:20:32.517" v="299" actId="1076"/>
          <ac:picMkLst>
            <pc:docMk/>
            <pc:sldMk cId="3690519232" sldId="385"/>
            <ac:picMk id="4100" creationId="{29C34052-E86D-6F94-2DA9-E17139713FF0}"/>
          </ac:picMkLst>
        </pc:picChg>
        <pc:picChg chg="mod">
          <ac:chgData name="Dasanayake Mudiyanselage Gehan Kavinda Dasanayake (Stud.)" userId="69ce212a-9b5f-4da4-98bd-f6d933cc1f8f" providerId="ADAL" clId="{8E6EE5B3-A9DC-4DC5-8457-3CEABB4AEA43}" dt="2025-08-11T06:20:32.517" v="299" actId="1076"/>
          <ac:picMkLst>
            <pc:docMk/>
            <pc:sldMk cId="3690519232" sldId="385"/>
            <ac:picMk id="4102" creationId="{EA705229-014F-B007-037C-12C1E70367F2}"/>
          </ac:picMkLst>
        </pc:picChg>
      </pc:sldChg>
      <pc:sldChg chg="modSp mod">
        <pc:chgData name="Dasanayake Mudiyanselage Gehan Kavinda Dasanayake (Stud.)" userId="69ce212a-9b5f-4da4-98bd-f6d933cc1f8f" providerId="ADAL" clId="{8E6EE5B3-A9DC-4DC5-8457-3CEABB4AEA43}" dt="2025-08-11T08:08:27.822" v="984" actId="1076"/>
        <pc:sldMkLst>
          <pc:docMk/>
          <pc:sldMk cId="307724014" sldId="386"/>
        </pc:sldMkLst>
        <pc:spChg chg="mod">
          <ac:chgData name="Dasanayake Mudiyanselage Gehan Kavinda Dasanayake (Stud.)" userId="69ce212a-9b5f-4da4-98bd-f6d933cc1f8f" providerId="ADAL" clId="{8E6EE5B3-A9DC-4DC5-8457-3CEABB4AEA43}" dt="2025-08-11T08:08:23.024" v="982" actId="2710"/>
          <ac:spMkLst>
            <pc:docMk/>
            <pc:sldMk cId="307724014" sldId="386"/>
            <ac:spMk id="6" creationId="{C4E45F85-0EDB-2FA8-D4D1-E71451ED7190}"/>
          </ac:spMkLst>
        </pc:spChg>
        <pc:picChg chg="mod">
          <ac:chgData name="Dasanayake Mudiyanselage Gehan Kavinda Dasanayake (Stud.)" userId="69ce212a-9b5f-4da4-98bd-f6d933cc1f8f" providerId="ADAL" clId="{8E6EE5B3-A9DC-4DC5-8457-3CEABB4AEA43}" dt="2025-08-11T08:08:27.822" v="984" actId="1076"/>
          <ac:picMkLst>
            <pc:docMk/>
            <pc:sldMk cId="307724014" sldId="386"/>
            <ac:picMk id="6146" creationId="{2E10804C-C519-E374-3A84-34C1F07EC0DC}"/>
          </ac:picMkLst>
        </pc:picChg>
      </pc:sldChg>
      <pc:sldChg chg="modSp mod">
        <pc:chgData name="Dasanayake Mudiyanselage Gehan Kavinda Dasanayake (Stud.)" userId="69ce212a-9b5f-4da4-98bd-f6d933cc1f8f" providerId="ADAL" clId="{8E6EE5B3-A9DC-4DC5-8457-3CEABB4AEA43}" dt="2025-08-11T06:54:59.259" v="562" actId="404"/>
        <pc:sldMkLst>
          <pc:docMk/>
          <pc:sldMk cId="2153729955" sldId="387"/>
        </pc:sldMkLst>
        <pc:spChg chg="mod">
          <ac:chgData name="Dasanayake Mudiyanselage Gehan Kavinda Dasanayake (Stud.)" userId="69ce212a-9b5f-4da4-98bd-f6d933cc1f8f" providerId="ADAL" clId="{8E6EE5B3-A9DC-4DC5-8457-3CEABB4AEA43}" dt="2025-08-11T06:54:59.259" v="562" actId="404"/>
          <ac:spMkLst>
            <pc:docMk/>
            <pc:sldMk cId="2153729955" sldId="387"/>
            <ac:spMk id="5" creationId="{77EEB589-4CD8-6370-9E09-B04F87DE047F}"/>
          </ac:spMkLst>
        </pc:spChg>
        <pc:picChg chg="mod">
          <ac:chgData name="Dasanayake Mudiyanselage Gehan Kavinda Dasanayake (Stud.)" userId="69ce212a-9b5f-4da4-98bd-f6d933cc1f8f" providerId="ADAL" clId="{8E6EE5B3-A9DC-4DC5-8457-3CEABB4AEA43}" dt="2025-08-11T06:54:55.368" v="559" actId="1076"/>
          <ac:picMkLst>
            <pc:docMk/>
            <pc:sldMk cId="2153729955" sldId="387"/>
            <ac:picMk id="2" creationId="{80756D2B-2FF9-DC51-6879-7142328E205C}"/>
          </ac:picMkLst>
        </pc:picChg>
      </pc:sldChg>
      <pc:sldChg chg="modSp mod">
        <pc:chgData name="Dasanayake Mudiyanselage Gehan Kavinda Dasanayake (Stud.)" userId="69ce212a-9b5f-4da4-98bd-f6d933cc1f8f" providerId="ADAL" clId="{8E6EE5B3-A9DC-4DC5-8457-3CEABB4AEA43}" dt="2025-08-11T08:46:10.854" v="1202" actId="114"/>
        <pc:sldMkLst>
          <pc:docMk/>
          <pc:sldMk cId="707268186" sldId="388"/>
        </pc:sldMkLst>
        <pc:spChg chg="mod">
          <ac:chgData name="Dasanayake Mudiyanselage Gehan Kavinda Dasanayake (Stud.)" userId="69ce212a-9b5f-4da4-98bd-f6d933cc1f8f" providerId="ADAL" clId="{8E6EE5B3-A9DC-4DC5-8457-3CEABB4AEA43}" dt="2025-08-11T08:46:10.854" v="1202" actId="114"/>
          <ac:spMkLst>
            <pc:docMk/>
            <pc:sldMk cId="707268186" sldId="388"/>
            <ac:spMk id="5" creationId="{68702DF1-D44E-0CDA-7085-23A70CF11BF2}"/>
          </ac:spMkLst>
        </pc:spChg>
        <pc:picChg chg="mod">
          <ac:chgData name="Dasanayake Mudiyanselage Gehan Kavinda Dasanayake (Stud.)" userId="69ce212a-9b5f-4da4-98bd-f6d933cc1f8f" providerId="ADAL" clId="{8E6EE5B3-A9DC-4DC5-8457-3CEABB4AEA43}" dt="2025-08-11T08:30:15.117" v="1195" actId="1076"/>
          <ac:picMkLst>
            <pc:docMk/>
            <pc:sldMk cId="707268186" sldId="388"/>
            <ac:picMk id="7170" creationId="{0DE6E327-5AC8-E93C-59D5-CA798E360106}"/>
          </ac:picMkLst>
        </pc:picChg>
      </pc:sldChg>
      <pc:sldChg chg="addSp modSp mod">
        <pc:chgData name="Dasanayake Mudiyanselage Gehan Kavinda Dasanayake (Stud.)" userId="69ce212a-9b5f-4da4-98bd-f6d933cc1f8f" providerId="ADAL" clId="{8E6EE5B3-A9DC-4DC5-8457-3CEABB4AEA43}" dt="2025-08-11T08:46:07.512" v="1201" actId="114"/>
        <pc:sldMkLst>
          <pc:docMk/>
          <pc:sldMk cId="1811221939" sldId="389"/>
        </pc:sldMkLst>
      </pc:sldChg>
      <pc:sldChg chg="addSp delSp modSp mod">
        <pc:chgData name="Dasanayake Mudiyanselage Gehan Kavinda Dasanayake (Stud.)" userId="69ce212a-9b5f-4da4-98bd-f6d933cc1f8f" providerId="ADAL" clId="{8E6EE5B3-A9DC-4DC5-8457-3CEABB4AEA43}" dt="2025-08-11T08:46:40.788" v="1208" actId="114"/>
        <pc:sldMkLst>
          <pc:docMk/>
          <pc:sldMk cId="1372766663" sldId="390"/>
        </pc:sldMkLst>
        <pc:spChg chg="mod">
          <ac:chgData name="Dasanayake Mudiyanselage Gehan Kavinda Dasanayake (Stud.)" userId="69ce212a-9b5f-4da4-98bd-f6d933cc1f8f" providerId="ADAL" clId="{8E6EE5B3-A9DC-4DC5-8457-3CEABB4AEA43}" dt="2025-08-11T07:26:35.351" v="742" actId="6549"/>
          <ac:spMkLst>
            <pc:docMk/>
            <pc:sldMk cId="1372766663" sldId="390"/>
            <ac:spMk id="6" creationId="{82781F65-C2B6-187E-9FAB-860BF5B9152D}"/>
          </ac:spMkLst>
        </pc:spChg>
        <pc:spChg chg="add mod">
          <ac:chgData name="Dasanayake Mudiyanselage Gehan Kavinda Dasanayake (Stud.)" userId="69ce212a-9b5f-4da4-98bd-f6d933cc1f8f" providerId="ADAL" clId="{8E6EE5B3-A9DC-4DC5-8457-3CEABB4AEA43}" dt="2025-08-11T08:46:40.788" v="1208" actId="114"/>
          <ac:spMkLst>
            <pc:docMk/>
            <pc:sldMk cId="1372766663" sldId="390"/>
            <ac:spMk id="7" creationId="{1C3DF24D-D9DA-C7B0-6276-DF706D733AF8}"/>
          </ac:spMkLst>
        </pc:spChg>
      </pc:sldChg>
      <pc:sldChg chg="addSp modSp mod">
        <pc:chgData name="Dasanayake Mudiyanselage Gehan Kavinda Dasanayake (Stud.)" userId="69ce212a-9b5f-4da4-98bd-f6d933cc1f8f" providerId="ADAL" clId="{8E6EE5B3-A9DC-4DC5-8457-3CEABB4AEA43}" dt="2025-08-11T08:48:07.858" v="1222" actId="1076"/>
        <pc:sldMkLst>
          <pc:docMk/>
          <pc:sldMk cId="1098956803" sldId="391"/>
        </pc:sldMkLst>
        <pc:spChg chg="mod">
          <ac:chgData name="Dasanayake Mudiyanselage Gehan Kavinda Dasanayake (Stud.)" userId="69ce212a-9b5f-4da4-98bd-f6d933cc1f8f" providerId="ADAL" clId="{8E6EE5B3-A9DC-4DC5-8457-3CEABB4AEA43}" dt="2025-08-11T07:25:52.449" v="732" actId="403"/>
          <ac:spMkLst>
            <pc:docMk/>
            <pc:sldMk cId="1098956803" sldId="391"/>
            <ac:spMk id="6" creationId="{081B8D34-C144-C99A-A474-632145DA217F}"/>
          </ac:spMkLst>
        </pc:spChg>
      </pc:sldChg>
      <pc:sldChg chg="addSp delSp modSp mod">
        <pc:chgData name="Dasanayake Mudiyanselage Gehan Kavinda Dasanayake (Stud.)" userId="69ce212a-9b5f-4da4-98bd-f6d933cc1f8f" providerId="ADAL" clId="{8E6EE5B3-A9DC-4DC5-8457-3CEABB4AEA43}" dt="2025-08-11T08:46:50.057" v="1210" actId="114"/>
        <pc:sldMkLst>
          <pc:docMk/>
          <pc:sldMk cId="3052670143" sldId="392"/>
        </pc:sldMkLst>
        <pc:spChg chg="mod">
          <ac:chgData name="Dasanayake Mudiyanselage Gehan Kavinda Dasanayake (Stud.)" userId="69ce212a-9b5f-4da4-98bd-f6d933cc1f8f" providerId="ADAL" clId="{8E6EE5B3-A9DC-4DC5-8457-3CEABB4AEA43}" dt="2025-08-09T09:45:31.955" v="88" actId="20577"/>
          <ac:spMkLst>
            <pc:docMk/>
            <pc:sldMk cId="3052670143" sldId="392"/>
            <ac:spMk id="3" creationId="{17450A66-20FA-2044-04F7-38132E679E2B}"/>
          </ac:spMkLst>
        </pc:spChg>
        <pc:spChg chg="mod">
          <ac:chgData name="Dasanayake Mudiyanselage Gehan Kavinda Dasanayake (Stud.)" userId="69ce212a-9b5f-4da4-98bd-f6d933cc1f8f" providerId="ADAL" clId="{8E6EE5B3-A9DC-4DC5-8457-3CEABB4AEA43}" dt="2025-08-11T08:01:12.029" v="852" actId="255"/>
          <ac:spMkLst>
            <pc:docMk/>
            <pc:sldMk cId="3052670143" sldId="392"/>
            <ac:spMk id="6" creationId="{F7D3288E-D4BE-6138-CF1A-9F3778E90262}"/>
          </ac:spMkLst>
        </pc:spChg>
      </pc:sldChg>
      <pc:sldChg chg="delSp modSp del mod">
        <pc:chgData name="Dasanayake Mudiyanselage Gehan Kavinda Dasanayake (Stud.)" userId="69ce212a-9b5f-4da4-98bd-f6d933cc1f8f" providerId="ADAL" clId="{8E6EE5B3-A9DC-4DC5-8457-3CEABB4AEA43}" dt="2025-08-09T09:45:26.715" v="79" actId="47"/>
        <pc:sldMkLst>
          <pc:docMk/>
          <pc:sldMk cId="1135204281" sldId="393"/>
        </pc:sldMkLst>
      </pc:sldChg>
      <pc:sldChg chg="ord">
        <pc:chgData name="Dasanayake Mudiyanselage Gehan Kavinda Dasanayake (Stud.)" userId="69ce212a-9b5f-4da4-98bd-f6d933cc1f8f" providerId="ADAL" clId="{8E6EE5B3-A9DC-4DC5-8457-3CEABB4AEA43}" dt="2025-08-11T08:14:52.493" v="1075"/>
        <pc:sldMkLst>
          <pc:docMk/>
          <pc:sldMk cId="1537978578" sldId="394"/>
        </pc:sldMkLst>
      </pc:sldChg>
      <pc:sldChg chg="del">
        <pc:chgData name="Dasanayake Mudiyanselage Gehan Kavinda Dasanayake (Stud.)" userId="69ce212a-9b5f-4da4-98bd-f6d933cc1f8f" providerId="ADAL" clId="{8E6EE5B3-A9DC-4DC5-8457-3CEABB4AEA43}" dt="2025-08-09T09:48:21.987" v="111" actId="47"/>
        <pc:sldMkLst>
          <pc:docMk/>
          <pc:sldMk cId="316793815" sldId="395"/>
        </pc:sldMkLst>
      </pc:sldChg>
      <pc:sldChg chg="addSp modSp mod">
        <pc:chgData name="Dasanayake Mudiyanselage Gehan Kavinda Dasanayake (Stud.)" userId="69ce212a-9b5f-4da4-98bd-f6d933cc1f8f" providerId="ADAL" clId="{8E6EE5B3-A9DC-4DC5-8457-3CEABB4AEA43}" dt="2025-08-11T08:46:54.907" v="1211" actId="114"/>
        <pc:sldMkLst>
          <pc:docMk/>
          <pc:sldMk cId="165275994" sldId="399"/>
        </pc:sldMkLst>
        <pc:spChg chg="add mod">
          <ac:chgData name="Dasanayake Mudiyanselage Gehan Kavinda Dasanayake (Stud.)" userId="69ce212a-9b5f-4da4-98bd-f6d933cc1f8f" providerId="ADAL" clId="{8E6EE5B3-A9DC-4DC5-8457-3CEABB4AEA43}" dt="2025-08-11T08:46:54.907" v="1211" actId="114"/>
          <ac:spMkLst>
            <pc:docMk/>
            <pc:sldMk cId="165275994" sldId="399"/>
            <ac:spMk id="2" creationId="{C36DABFA-24A9-3EBC-E387-02B4E60892CB}"/>
          </ac:spMkLst>
        </pc:spChg>
        <pc:spChg chg="mod">
          <ac:chgData name="Dasanayake Mudiyanselage Gehan Kavinda Dasanayake (Stud.)" userId="69ce212a-9b5f-4da4-98bd-f6d933cc1f8f" providerId="ADAL" clId="{8E6EE5B3-A9DC-4DC5-8457-3CEABB4AEA43}" dt="2025-08-11T08:03:22.029" v="861" actId="403"/>
          <ac:spMkLst>
            <pc:docMk/>
            <pc:sldMk cId="165275994" sldId="399"/>
            <ac:spMk id="6" creationId="{893CFECE-B9FE-66AA-E9EC-CBD22A5ABFCB}"/>
          </ac:spMkLst>
        </pc:spChg>
        <pc:picChg chg="add mod">
          <ac:chgData name="Dasanayake Mudiyanselage Gehan Kavinda Dasanayake (Stud.)" userId="69ce212a-9b5f-4da4-98bd-f6d933cc1f8f" providerId="ADAL" clId="{8E6EE5B3-A9DC-4DC5-8457-3CEABB4AEA43}" dt="2025-08-11T07:58:16.230" v="833" actId="1076"/>
          <ac:picMkLst>
            <pc:docMk/>
            <pc:sldMk cId="165275994" sldId="399"/>
            <ac:picMk id="12290" creationId="{281A1790-40CC-0804-1EC7-529E22D98774}"/>
          </ac:picMkLst>
        </pc:picChg>
      </pc:sldChg>
      <pc:sldChg chg="addSp delSp modSp mod">
        <pc:chgData name="Dasanayake Mudiyanselage Gehan Kavinda Dasanayake (Stud.)" userId="69ce212a-9b5f-4da4-98bd-f6d933cc1f8f" providerId="ADAL" clId="{8E6EE5B3-A9DC-4DC5-8457-3CEABB4AEA43}" dt="2025-08-11T08:51:31.195" v="1262" actId="1076"/>
        <pc:sldMkLst>
          <pc:docMk/>
          <pc:sldMk cId="437343537" sldId="400"/>
        </pc:sldMkLst>
        <pc:spChg chg="add mod">
          <ac:chgData name="Dasanayake Mudiyanselage Gehan Kavinda Dasanayake (Stud.)" userId="69ce212a-9b5f-4da4-98bd-f6d933cc1f8f" providerId="ADAL" clId="{8E6EE5B3-A9DC-4DC5-8457-3CEABB4AEA43}" dt="2025-08-11T08:51:31.195" v="1262" actId="1076"/>
          <ac:spMkLst>
            <pc:docMk/>
            <pc:sldMk cId="437343537" sldId="400"/>
            <ac:spMk id="9" creationId="{41A503E4-3B78-5C76-5163-7ABC4F2FD319}"/>
          </ac:spMkLst>
        </pc:spChg>
        <pc:picChg chg="add mod">
          <ac:chgData name="Dasanayake Mudiyanselage Gehan Kavinda Dasanayake (Stud.)" userId="69ce212a-9b5f-4da4-98bd-f6d933cc1f8f" providerId="ADAL" clId="{8E6EE5B3-A9DC-4DC5-8457-3CEABB4AEA43}" dt="2025-08-11T08:50:57.008" v="1245" actId="1076"/>
          <ac:picMkLst>
            <pc:docMk/>
            <pc:sldMk cId="437343537" sldId="400"/>
            <ac:picMk id="14340" creationId="{602ECA0A-BEAD-EB0C-A0A3-9B6673133670}"/>
          </ac:picMkLst>
        </pc:picChg>
      </pc:sldChg>
      <pc:sldChg chg="addSp modSp mod">
        <pc:chgData name="Dasanayake Mudiyanselage Gehan Kavinda Dasanayake (Stud.)" userId="69ce212a-9b5f-4da4-98bd-f6d933cc1f8f" providerId="ADAL" clId="{8E6EE5B3-A9DC-4DC5-8457-3CEABB4AEA43}" dt="2025-08-11T08:53:25.136" v="1287" actId="313"/>
        <pc:sldMkLst>
          <pc:docMk/>
          <pc:sldMk cId="1284609046" sldId="402"/>
        </pc:sldMkLst>
        <pc:spChg chg="add mod">
          <ac:chgData name="Dasanayake Mudiyanselage Gehan Kavinda Dasanayake (Stud.)" userId="69ce212a-9b5f-4da4-98bd-f6d933cc1f8f" providerId="ADAL" clId="{8E6EE5B3-A9DC-4DC5-8457-3CEABB4AEA43}" dt="2025-08-11T08:53:25.136" v="1287" actId="313"/>
          <ac:spMkLst>
            <pc:docMk/>
            <pc:sldMk cId="1284609046" sldId="402"/>
            <ac:spMk id="8" creationId="{ABEFBFB4-6B68-BDE3-0CE1-DE41423CFE14}"/>
          </ac:spMkLst>
        </pc:spChg>
        <pc:picChg chg="add mod">
          <ac:chgData name="Dasanayake Mudiyanselage Gehan Kavinda Dasanayake (Stud.)" userId="69ce212a-9b5f-4da4-98bd-f6d933cc1f8f" providerId="ADAL" clId="{8E6EE5B3-A9DC-4DC5-8457-3CEABB4AEA43}" dt="2025-08-11T08:52:47.446" v="1268" actId="1076"/>
          <ac:picMkLst>
            <pc:docMk/>
            <pc:sldMk cId="1284609046" sldId="402"/>
            <ac:picMk id="5" creationId="{DF139DA5-0C4C-72B5-87FF-F6320AFAB03B}"/>
          </ac:picMkLst>
        </pc:picChg>
      </pc:sldChg>
      <pc:sldChg chg="addSp delSp modSp mod ord">
        <pc:chgData name="Dasanayake Mudiyanselage Gehan Kavinda Dasanayake (Stud.)" userId="69ce212a-9b5f-4da4-98bd-f6d933cc1f8f" providerId="ADAL" clId="{8E6EE5B3-A9DC-4DC5-8457-3CEABB4AEA43}" dt="2025-08-11T08:48:39.688" v="1233" actId="14100"/>
        <pc:sldMkLst>
          <pc:docMk/>
          <pc:sldMk cId="1643616797" sldId="410"/>
        </pc:sldMkLst>
      </pc:sldChg>
      <pc:sldChg chg="addSp modSp mod">
        <pc:chgData name="Dasanayake Mudiyanselage Gehan Kavinda Dasanayake (Stud.)" userId="69ce212a-9b5f-4da4-98bd-f6d933cc1f8f" providerId="ADAL" clId="{8E6EE5B3-A9DC-4DC5-8457-3CEABB4AEA43}" dt="2025-08-11T08:46:22.348" v="1203" actId="114"/>
        <pc:sldMkLst>
          <pc:docMk/>
          <pc:sldMk cId="3458720774" sldId="412"/>
        </pc:sldMkLst>
      </pc:sldChg>
      <pc:sldChg chg="addSp modSp mod">
        <pc:chgData name="Dasanayake Mudiyanselage Gehan Kavinda Dasanayake (Stud.)" userId="69ce212a-9b5f-4da4-98bd-f6d933cc1f8f" providerId="ADAL" clId="{8E6EE5B3-A9DC-4DC5-8457-3CEABB4AEA43}" dt="2025-08-11T08:46:25.827" v="1204" actId="114"/>
        <pc:sldMkLst>
          <pc:docMk/>
          <pc:sldMk cId="2575378918" sldId="413"/>
        </pc:sldMkLst>
      </pc:sldChg>
      <pc:sldChg chg="addSp delSp modSp mod">
        <pc:chgData name="Dasanayake Mudiyanselage Gehan Kavinda Dasanayake (Stud.)" userId="69ce212a-9b5f-4da4-98bd-f6d933cc1f8f" providerId="ADAL" clId="{8E6EE5B3-A9DC-4DC5-8457-3CEABB4AEA43}" dt="2025-08-11T08:46:34.600" v="1206" actId="114"/>
        <pc:sldMkLst>
          <pc:docMk/>
          <pc:sldMk cId="1368741181" sldId="414"/>
        </pc:sldMkLst>
      </pc:sldChg>
      <pc:sldChg chg="addSp delSp modSp mod">
        <pc:chgData name="Dasanayake Mudiyanselage Gehan Kavinda Dasanayake (Stud.)" userId="69ce212a-9b5f-4da4-98bd-f6d933cc1f8f" providerId="ADAL" clId="{8E6EE5B3-A9DC-4DC5-8457-3CEABB4AEA43}" dt="2025-08-11T08:46:30.253" v="1205" actId="114"/>
        <pc:sldMkLst>
          <pc:docMk/>
          <pc:sldMk cId="3026682529" sldId="415"/>
        </pc:sldMkLst>
      </pc:sldChg>
      <pc:sldChg chg="del">
        <pc:chgData name="Dasanayake Mudiyanselage Gehan Kavinda Dasanayake (Stud.)" userId="69ce212a-9b5f-4da4-98bd-f6d933cc1f8f" providerId="ADAL" clId="{8E6EE5B3-A9DC-4DC5-8457-3CEABB4AEA43}" dt="2025-08-11T06:54:31.337" v="558" actId="47"/>
        <pc:sldMkLst>
          <pc:docMk/>
          <pc:sldMk cId="2773790551" sldId="416"/>
        </pc:sldMkLst>
      </pc:sldChg>
      <pc:sldChg chg="addSp modSp mod">
        <pc:chgData name="Dasanayake Mudiyanselage Gehan Kavinda Dasanayake (Stud.)" userId="69ce212a-9b5f-4da4-98bd-f6d933cc1f8f" providerId="ADAL" clId="{8E6EE5B3-A9DC-4DC5-8457-3CEABB4AEA43}" dt="2025-08-11T08:09:33.055" v="992" actId="1076"/>
        <pc:sldMkLst>
          <pc:docMk/>
          <pc:sldMk cId="1467606383" sldId="417"/>
        </pc:sldMkLst>
      </pc:sldChg>
      <pc:sldChg chg="addSp delSp modSp new mod modAnim">
        <pc:chgData name="Dasanayake Mudiyanselage Gehan Kavinda Dasanayake (Stud.)" userId="69ce212a-9b5f-4da4-98bd-f6d933cc1f8f" providerId="ADAL" clId="{8E6EE5B3-A9DC-4DC5-8457-3CEABB4AEA43}" dt="2025-08-11T08:54:47.719" v="1294" actId="208"/>
        <pc:sldMkLst>
          <pc:docMk/>
          <pc:sldMk cId="3010856807" sldId="418"/>
        </pc:sldMkLst>
      </pc:sldChg>
      <pc:sldChg chg="addSp delSp modSp add mod">
        <pc:chgData name="Dasanayake Mudiyanselage Gehan Kavinda Dasanayake (Stud.)" userId="69ce212a-9b5f-4da4-98bd-f6d933cc1f8f" providerId="ADAL" clId="{8E6EE5B3-A9DC-4DC5-8457-3CEABB4AEA43}" dt="2025-08-11T08:08:45.872" v="986" actId="1076"/>
        <pc:sldMkLst>
          <pc:docMk/>
          <pc:sldMk cId="2114252350" sldId="419"/>
        </pc:sldMkLst>
      </pc:sldChg>
      <pc:sldChg chg="addSp modSp add mod ord">
        <pc:chgData name="Dasanayake Mudiyanselage Gehan Kavinda Dasanayake (Stud.)" userId="69ce212a-9b5f-4da4-98bd-f6d933cc1f8f" providerId="ADAL" clId="{8E6EE5B3-A9DC-4DC5-8457-3CEABB4AEA43}" dt="2025-08-11T08:09:02.992" v="989" actId="1076"/>
        <pc:sldMkLst>
          <pc:docMk/>
          <pc:sldMk cId="848026904" sldId="420"/>
        </pc:sldMkLst>
      </pc:sldChg>
      <pc:sldChg chg="addSp modSp add mod ord">
        <pc:chgData name="Dasanayake Mudiyanselage Gehan Kavinda Dasanayake (Stud.)" userId="69ce212a-9b5f-4da4-98bd-f6d933cc1f8f" providerId="ADAL" clId="{8E6EE5B3-A9DC-4DC5-8457-3CEABB4AEA43}" dt="2025-08-11T08:09:25.100" v="991" actId="1076"/>
        <pc:sldMkLst>
          <pc:docMk/>
          <pc:sldMk cId="3777992941" sldId="421"/>
        </pc:sldMkLst>
      </pc:sldChg>
      <pc:sldChg chg="addSp delSp modSp add mod">
        <pc:chgData name="Dasanayake Mudiyanselage Gehan Kavinda Dasanayake (Stud.)" userId="69ce212a-9b5f-4da4-98bd-f6d933cc1f8f" providerId="ADAL" clId="{8E6EE5B3-A9DC-4DC5-8457-3CEABB4AEA43}" dt="2025-08-11T08:47:39.665" v="1221" actId="114"/>
        <pc:sldMkLst>
          <pc:docMk/>
          <pc:sldMk cId="2071297312" sldId="422"/>
        </pc:sldMkLst>
      </pc:sldChg>
    </pc:docChg>
  </pc:docChgLst>
  <pc:docChgLst>
    <pc:chgData name="BAJRAMI Semih" userId="S::edubajsem001@fh-kaernten.at::0d38c831-9b4a-488a-9a8c-b22bea292943" providerId="AD" clId="Web-{73177B24-2E8D-5880-AB48-EA9322158F2C}"/>
    <pc:docChg chg="addSld delSld">
      <pc:chgData name="BAJRAMI Semih" userId="S::edubajsem001@fh-kaernten.at::0d38c831-9b4a-488a-9a8c-b22bea292943" providerId="AD" clId="Web-{73177B24-2E8D-5880-AB48-EA9322158F2C}" dt="2025-06-15T08:59:19.484" v="1"/>
      <pc:docMkLst>
        <pc:docMk/>
      </pc:docMkLst>
      <pc:sldChg chg="add del">
        <pc:chgData name="BAJRAMI Semih" userId="S::edubajsem001@fh-kaernten.at::0d38c831-9b4a-488a-9a8c-b22bea292943" providerId="AD" clId="Web-{73177B24-2E8D-5880-AB48-EA9322158F2C}" dt="2025-06-15T08:59:19.484" v="1"/>
        <pc:sldMkLst>
          <pc:docMk/>
          <pc:sldMk cId="0" sldId="258"/>
        </pc:sldMkLst>
      </pc:sldChg>
    </pc:docChg>
  </pc:docChgLst>
  <pc:docChgLst>
    <pc:chgData name="Dasanayake Mudiyanselage Gehan Kavinda Dasanayake (Stud.)" userId="69ce212a-9b5f-4da4-98bd-f6d933cc1f8f" providerId="ADAL" clId="{2D25C050-410B-4F64-B1A9-9D9CC8CB343F}"/>
    <pc:docChg chg="undo custSel addSld delSld modSld sldOrd">
      <pc:chgData name="Dasanayake Mudiyanselage Gehan Kavinda Dasanayake (Stud.)" userId="69ce212a-9b5f-4da4-98bd-f6d933cc1f8f" providerId="ADAL" clId="{2D25C050-410B-4F64-B1A9-9D9CC8CB343F}" dt="2025-08-15T17:46:25.574" v="529" actId="403"/>
      <pc:docMkLst>
        <pc:docMk/>
      </pc:docMkLst>
      <pc:sldChg chg="delSp modSp mod">
        <pc:chgData name="Dasanayake Mudiyanselage Gehan Kavinda Dasanayake (Stud.)" userId="69ce212a-9b5f-4da4-98bd-f6d933cc1f8f" providerId="ADAL" clId="{2D25C050-410B-4F64-B1A9-9D9CC8CB343F}" dt="2025-08-15T10:34:53.835" v="20" actId="404"/>
        <pc:sldMkLst>
          <pc:docMk/>
          <pc:sldMk cId="0" sldId="257"/>
        </pc:sldMkLst>
        <pc:spChg chg="mod">
          <ac:chgData name="Dasanayake Mudiyanselage Gehan Kavinda Dasanayake (Stud.)" userId="69ce212a-9b5f-4da4-98bd-f6d933cc1f8f" providerId="ADAL" clId="{2D25C050-410B-4F64-B1A9-9D9CC8CB343F}" dt="2025-08-15T10:34:35.195" v="14" actId="20577"/>
          <ac:spMkLst>
            <pc:docMk/>
            <pc:sldMk cId="0" sldId="257"/>
            <ac:spMk id="2" creationId="{C6C48AE6-C248-813A-7CED-9239261BE4BE}"/>
          </ac:spMkLst>
        </pc:spChg>
        <pc:spChg chg="mod">
          <ac:chgData name="Dasanayake Mudiyanselage Gehan Kavinda Dasanayake (Stud.)" userId="69ce212a-9b5f-4da4-98bd-f6d933cc1f8f" providerId="ADAL" clId="{2D25C050-410B-4F64-B1A9-9D9CC8CB343F}" dt="2025-08-15T10:34:53.835" v="20" actId="404"/>
          <ac:spMkLst>
            <pc:docMk/>
            <pc:sldMk cId="0" sldId="257"/>
            <ac:spMk id="111" creationId="{00000000-0000-0000-0000-000000000000}"/>
          </ac:spMkLst>
        </pc:spChg>
      </pc:sldChg>
      <pc:sldChg chg="addSp modSp mod">
        <pc:chgData name="Dasanayake Mudiyanselage Gehan Kavinda Dasanayake (Stud.)" userId="69ce212a-9b5f-4da4-98bd-f6d933cc1f8f" providerId="ADAL" clId="{2D25C050-410B-4F64-B1A9-9D9CC8CB343F}" dt="2025-08-15T10:36:05.693" v="35" actId="113"/>
        <pc:sldMkLst>
          <pc:docMk/>
          <pc:sldMk cId="2558031619" sldId="350"/>
        </pc:sldMkLst>
        <pc:spChg chg="mod">
          <ac:chgData name="Dasanayake Mudiyanselage Gehan Kavinda Dasanayake (Stud.)" userId="69ce212a-9b5f-4da4-98bd-f6d933cc1f8f" providerId="ADAL" clId="{2D25C050-410B-4F64-B1A9-9D9CC8CB343F}" dt="2025-08-15T10:36:05.693" v="35" actId="113"/>
          <ac:spMkLst>
            <pc:docMk/>
            <pc:sldMk cId="2558031619" sldId="350"/>
            <ac:spMk id="2" creationId="{FD4CD9B7-7493-399C-C185-6804351042B3}"/>
          </ac:spMkLst>
        </pc:spChg>
      </pc:sldChg>
      <pc:sldChg chg="modSp mod">
        <pc:chgData name="Dasanayake Mudiyanselage Gehan Kavinda Dasanayake (Stud.)" userId="69ce212a-9b5f-4da4-98bd-f6d933cc1f8f" providerId="ADAL" clId="{2D25C050-410B-4F64-B1A9-9D9CC8CB343F}" dt="2025-08-15T13:24:52.688" v="203" actId="20577"/>
        <pc:sldMkLst>
          <pc:docMk/>
          <pc:sldMk cId="307724014" sldId="386"/>
        </pc:sldMkLst>
        <pc:spChg chg="mod">
          <ac:chgData name="Dasanayake Mudiyanselage Gehan Kavinda Dasanayake (Stud.)" userId="69ce212a-9b5f-4da4-98bd-f6d933cc1f8f" providerId="ADAL" clId="{2D25C050-410B-4F64-B1A9-9D9CC8CB343F}" dt="2025-08-15T13:24:52.688" v="203" actId="20577"/>
          <ac:spMkLst>
            <pc:docMk/>
            <pc:sldMk cId="307724014" sldId="386"/>
            <ac:spMk id="3" creationId="{AE48AD67-44A9-30F9-AC7F-92D8C7C310BE}"/>
          </ac:spMkLst>
        </pc:spChg>
      </pc:sldChg>
      <pc:sldChg chg="del">
        <pc:chgData name="Dasanayake Mudiyanselage Gehan Kavinda Dasanayake (Stud.)" userId="69ce212a-9b5f-4da4-98bd-f6d933cc1f8f" providerId="ADAL" clId="{2D25C050-410B-4F64-B1A9-9D9CC8CB343F}" dt="2025-08-15T10:37:53.723" v="43" actId="47"/>
        <pc:sldMkLst>
          <pc:docMk/>
          <pc:sldMk cId="1811221939" sldId="389"/>
        </pc:sldMkLst>
      </pc:sldChg>
      <pc:sldChg chg="addSp delSp modSp mod">
        <pc:chgData name="Dasanayake Mudiyanselage Gehan Kavinda Dasanayake (Stud.)" userId="69ce212a-9b5f-4da4-98bd-f6d933cc1f8f" providerId="ADAL" clId="{2D25C050-410B-4F64-B1A9-9D9CC8CB343F}" dt="2025-08-15T13:54:32.413" v="338" actId="113"/>
        <pc:sldMkLst>
          <pc:docMk/>
          <pc:sldMk cId="1372766663" sldId="390"/>
        </pc:sldMkLst>
        <pc:spChg chg="mod">
          <ac:chgData name="Dasanayake Mudiyanselage Gehan Kavinda Dasanayake (Stud.)" userId="69ce212a-9b5f-4da4-98bd-f6d933cc1f8f" providerId="ADAL" clId="{2D25C050-410B-4F64-B1A9-9D9CC8CB343F}" dt="2025-08-15T13:54:32.413" v="338" actId="113"/>
          <ac:spMkLst>
            <pc:docMk/>
            <pc:sldMk cId="1372766663" sldId="390"/>
            <ac:spMk id="6" creationId="{82781F65-C2B6-187E-9FAB-860BF5B9152D}"/>
          </ac:spMkLst>
        </pc:spChg>
        <pc:spChg chg="mod">
          <ac:chgData name="Dasanayake Mudiyanselage Gehan Kavinda Dasanayake (Stud.)" userId="69ce212a-9b5f-4da4-98bd-f6d933cc1f8f" providerId="ADAL" clId="{2D25C050-410B-4F64-B1A9-9D9CC8CB343F}" dt="2025-08-15T13:53:47.957" v="331" actId="1076"/>
          <ac:spMkLst>
            <pc:docMk/>
            <pc:sldMk cId="1372766663" sldId="390"/>
            <ac:spMk id="7" creationId="{1C3DF24D-D9DA-C7B0-6276-DF706D733AF8}"/>
          </ac:spMkLst>
        </pc:spChg>
        <pc:spChg chg="add mod">
          <ac:chgData name="Dasanayake Mudiyanselage Gehan Kavinda Dasanayake (Stud.)" userId="69ce212a-9b5f-4da4-98bd-f6d933cc1f8f" providerId="ADAL" clId="{2D25C050-410B-4F64-B1A9-9D9CC8CB343F}" dt="2025-08-15T13:54:08.003" v="337" actId="1076"/>
          <ac:spMkLst>
            <pc:docMk/>
            <pc:sldMk cId="1372766663" sldId="390"/>
            <ac:spMk id="8" creationId="{F495DFD3-F227-70F3-F7D8-B7C82EE38BFA}"/>
          </ac:spMkLst>
        </pc:spChg>
        <pc:picChg chg="add mod">
          <ac:chgData name="Dasanayake Mudiyanselage Gehan Kavinda Dasanayake (Stud.)" userId="69ce212a-9b5f-4da4-98bd-f6d933cc1f8f" providerId="ADAL" clId="{2D25C050-410B-4F64-B1A9-9D9CC8CB343F}" dt="2025-08-15T13:47:30.100" v="288" actId="1076"/>
          <ac:picMkLst>
            <pc:docMk/>
            <pc:sldMk cId="1372766663" sldId="390"/>
            <ac:picMk id="4098" creationId="{19F0F095-DAAB-9FB4-730A-79DE2C8E9CEF}"/>
          </ac:picMkLst>
        </pc:picChg>
        <pc:picChg chg="add mod">
          <ac:chgData name="Dasanayake Mudiyanselage Gehan Kavinda Dasanayake (Stud.)" userId="69ce212a-9b5f-4da4-98bd-f6d933cc1f8f" providerId="ADAL" clId="{2D25C050-410B-4F64-B1A9-9D9CC8CB343F}" dt="2025-08-15T13:54:05.891" v="336" actId="1076"/>
          <ac:picMkLst>
            <pc:docMk/>
            <pc:sldMk cId="1372766663" sldId="390"/>
            <ac:picMk id="4100" creationId="{C259EEA7-BA2E-4D98-6023-A41875E23142}"/>
          </ac:picMkLst>
        </pc:picChg>
      </pc:sldChg>
      <pc:sldChg chg="addSp delSp modSp mod">
        <pc:chgData name="Dasanayake Mudiyanselage Gehan Kavinda Dasanayake (Stud.)" userId="69ce212a-9b5f-4da4-98bd-f6d933cc1f8f" providerId="ADAL" clId="{2D25C050-410B-4F64-B1A9-9D9CC8CB343F}" dt="2025-08-15T13:56:23.901" v="368" actId="114"/>
        <pc:sldMkLst>
          <pc:docMk/>
          <pc:sldMk cId="1098956803" sldId="391"/>
        </pc:sldMkLst>
        <pc:spChg chg="mod">
          <ac:chgData name="Dasanayake Mudiyanselage Gehan Kavinda Dasanayake (Stud.)" userId="69ce212a-9b5f-4da4-98bd-f6d933cc1f8f" providerId="ADAL" clId="{2D25C050-410B-4F64-B1A9-9D9CC8CB343F}" dt="2025-08-15T13:55:22.591" v="344" actId="6549"/>
          <ac:spMkLst>
            <pc:docMk/>
            <pc:sldMk cId="1098956803" sldId="391"/>
            <ac:spMk id="6" creationId="{081B8D34-C144-C99A-A474-632145DA217F}"/>
          </ac:spMkLst>
        </pc:spChg>
        <pc:spChg chg="add mod">
          <ac:chgData name="Dasanayake Mudiyanselage Gehan Kavinda Dasanayake (Stud.)" userId="69ce212a-9b5f-4da4-98bd-f6d933cc1f8f" providerId="ADAL" clId="{2D25C050-410B-4F64-B1A9-9D9CC8CB343F}" dt="2025-08-15T13:56:23.901" v="368" actId="114"/>
          <ac:spMkLst>
            <pc:docMk/>
            <pc:sldMk cId="1098956803" sldId="391"/>
            <ac:spMk id="8" creationId="{40F56853-8F49-0CAC-FC21-78AA85264378}"/>
          </ac:spMkLst>
        </pc:spChg>
        <pc:picChg chg="add mod">
          <ac:chgData name="Dasanayake Mudiyanselage Gehan Kavinda Dasanayake (Stud.)" userId="69ce212a-9b5f-4da4-98bd-f6d933cc1f8f" providerId="ADAL" clId="{2D25C050-410B-4F64-B1A9-9D9CC8CB343F}" dt="2025-08-15T13:55:54.411" v="349" actId="1076"/>
          <ac:picMkLst>
            <pc:docMk/>
            <pc:sldMk cId="1098956803" sldId="391"/>
            <ac:picMk id="5122" creationId="{562C8B84-C76B-26EB-724F-2B4428335DA3}"/>
          </ac:picMkLst>
        </pc:picChg>
      </pc:sldChg>
      <pc:sldChg chg="addSp delSp modSp mod ord">
        <pc:chgData name="Dasanayake Mudiyanselage Gehan Kavinda Dasanayake (Stud.)" userId="69ce212a-9b5f-4da4-98bd-f6d933cc1f8f" providerId="ADAL" clId="{2D25C050-410B-4F64-B1A9-9D9CC8CB343F}" dt="2025-08-15T17:46:22.231" v="526" actId="403"/>
        <pc:sldMkLst>
          <pc:docMk/>
          <pc:sldMk cId="3052670143" sldId="392"/>
        </pc:sldMkLst>
        <pc:spChg chg="mod">
          <ac:chgData name="Dasanayake Mudiyanselage Gehan Kavinda Dasanayake (Stud.)" userId="69ce212a-9b5f-4da4-98bd-f6d933cc1f8f" providerId="ADAL" clId="{2D25C050-410B-4F64-B1A9-9D9CC8CB343F}" dt="2025-08-15T17:46:22.231" v="526" actId="403"/>
          <ac:spMkLst>
            <pc:docMk/>
            <pc:sldMk cId="3052670143" sldId="392"/>
            <ac:spMk id="3" creationId="{17450A66-20FA-2044-04F7-38132E679E2B}"/>
          </ac:spMkLst>
        </pc:spChg>
        <pc:spChg chg="mod">
          <ac:chgData name="Dasanayake Mudiyanselage Gehan Kavinda Dasanayake (Stud.)" userId="69ce212a-9b5f-4da4-98bd-f6d933cc1f8f" providerId="ADAL" clId="{2D25C050-410B-4F64-B1A9-9D9CC8CB343F}" dt="2025-08-15T13:57:31.650" v="379" actId="2710"/>
          <ac:spMkLst>
            <pc:docMk/>
            <pc:sldMk cId="3052670143" sldId="392"/>
            <ac:spMk id="6" creationId="{F7D3288E-D4BE-6138-CF1A-9F3778E90262}"/>
          </ac:spMkLst>
        </pc:spChg>
        <pc:spChg chg="add mod">
          <ac:chgData name="Dasanayake Mudiyanselage Gehan Kavinda Dasanayake (Stud.)" userId="69ce212a-9b5f-4da4-98bd-f6d933cc1f8f" providerId="ADAL" clId="{2D25C050-410B-4F64-B1A9-9D9CC8CB343F}" dt="2025-08-15T13:59:59.940" v="409"/>
          <ac:spMkLst>
            <pc:docMk/>
            <pc:sldMk cId="3052670143" sldId="392"/>
            <ac:spMk id="12" creationId="{A9BC503A-DF32-70A1-C2BC-1028D6136C9F}"/>
          </ac:spMkLst>
        </pc:spChg>
        <pc:picChg chg="add mod">
          <ac:chgData name="Dasanayake Mudiyanselage Gehan Kavinda Dasanayake (Stud.)" userId="69ce212a-9b5f-4da4-98bd-f6d933cc1f8f" providerId="ADAL" clId="{2D25C050-410B-4F64-B1A9-9D9CC8CB343F}" dt="2025-08-15T13:59:59.940" v="409"/>
          <ac:picMkLst>
            <pc:docMk/>
            <pc:sldMk cId="3052670143" sldId="392"/>
            <ac:picMk id="11" creationId="{E10F1B47-EA67-6F30-DD26-3A9DAF5DEC07}"/>
          </ac:picMkLst>
        </pc:picChg>
      </pc:sldChg>
      <pc:sldChg chg="del">
        <pc:chgData name="Dasanayake Mudiyanselage Gehan Kavinda Dasanayake (Stud.)" userId="69ce212a-9b5f-4da4-98bd-f6d933cc1f8f" providerId="ADAL" clId="{2D25C050-410B-4F64-B1A9-9D9CC8CB343F}" dt="2025-08-15T14:00:53.157" v="429" actId="47"/>
        <pc:sldMkLst>
          <pc:docMk/>
          <pc:sldMk cId="1537978578" sldId="394"/>
        </pc:sldMkLst>
      </pc:sldChg>
      <pc:sldChg chg="del">
        <pc:chgData name="Dasanayake Mudiyanselage Gehan Kavinda Dasanayake (Stud.)" userId="69ce212a-9b5f-4da4-98bd-f6d933cc1f8f" providerId="ADAL" clId="{2D25C050-410B-4F64-B1A9-9D9CC8CB343F}" dt="2025-08-15T13:24:41.018" v="197" actId="47"/>
        <pc:sldMkLst>
          <pc:docMk/>
          <pc:sldMk cId="3487630141" sldId="405"/>
        </pc:sldMkLst>
      </pc:sldChg>
      <pc:sldChg chg="add">
        <pc:chgData name="Dasanayake Mudiyanselage Gehan Kavinda Dasanayake (Stud.)" userId="69ce212a-9b5f-4da4-98bd-f6d933cc1f8f" providerId="ADAL" clId="{2D25C050-410B-4F64-B1A9-9D9CC8CB343F}" dt="2025-08-15T10:37:50.620" v="42"/>
        <pc:sldMkLst>
          <pc:docMk/>
          <pc:sldMk cId="1617552769" sldId="406"/>
        </pc:sldMkLst>
      </pc:sldChg>
      <pc:sldChg chg="del">
        <pc:chgData name="Dasanayake Mudiyanselage Gehan Kavinda Dasanayake (Stud.)" userId="69ce212a-9b5f-4da4-98bd-f6d933cc1f8f" providerId="ADAL" clId="{2D25C050-410B-4F64-B1A9-9D9CC8CB343F}" dt="2025-08-15T14:02:39.759" v="430" actId="47"/>
        <pc:sldMkLst>
          <pc:docMk/>
          <pc:sldMk cId="1643616797" sldId="410"/>
        </pc:sldMkLst>
      </pc:sldChg>
      <pc:sldChg chg="addSp delSp modSp add mod">
        <pc:chgData name="Dasanayake Mudiyanselage Gehan Kavinda Dasanayake (Stud.)" userId="69ce212a-9b5f-4da4-98bd-f6d933cc1f8f" providerId="ADAL" clId="{2D25C050-410B-4F64-B1A9-9D9CC8CB343F}" dt="2025-08-15T13:03:41.178" v="196" actId="208"/>
        <pc:sldMkLst>
          <pc:docMk/>
          <pc:sldMk cId="3593186358" sldId="411"/>
        </pc:sldMkLst>
        <pc:spChg chg="mod">
          <ac:chgData name="Dasanayake Mudiyanselage Gehan Kavinda Dasanayake (Stud.)" userId="69ce212a-9b5f-4da4-98bd-f6d933cc1f8f" providerId="ADAL" clId="{2D25C050-410B-4F64-B1A9-9D9CC8CB343F}" dt="2025-08-15T10:43:05.653" v="66" actId="20577"/>
          <ac:spMkLst>
            <pc:docMk/>
            <pc:sldMk cId="3593186358" sldId="411"/>
            <ac:spMk id="3" creationId="{C1659A92-583A-F2E7-78D6-9780D9BD625C}"/>
          </ac:spMkLst>
        </pc:spChg>
        <pc:spChg chg="mod">
          <ac:chgData name="Dasanayake Mudiyanselage Gehan Kavinda Dasanayake (Stud.)" userId="69ce212a-9b5f-4da4-98bd-f6d933cc1f8f" providerId="ADAL" clId="{2D25C050-410B-4F64-B1A9-9D9CC8CB343F}" dt="2025-08-15T12:52:39.237" v="118" actId="403"/>
          <ac:spMkLst>
            <pc:docMk/>
            <pc:sldMk cId="3593186358" sldId="411"/>
            <ac:spMk id="6" creationId="{8E059628-485C-CC8E-53FC-028787B4E0C2}"/>
          </ac:spMkLst>
        </pc:spChg>
        <pc:spChg chg="add mod">
          <ac:chgData name="Dasanayake Mudiyanselage Gehan Kavinda Dasanayake (Stud.)" userId="69ce212a-9b5f-4da4-98bd-f6d933cc1f8f" providerId="ADAL" clId="{2D25C050-410B-4F64-B1A9-9D9CC8CB343F}" dt="2025-08-15T13:03:16.603" v="191" actId="1076"/>
          <ac:spMkLst>
            <pc:docMk/>
            <pc:sldMk cId="3593186358" sldId="411"/>
            <ac:spMk id="7" creationId="{5B0BA8BF-F12B-FC33-5072-1DD5C9BF80F4}"/>
          </ac:spMkLst>
        </pc:spChg>
        <pc:spChg chg="add mod">
          <ac:chgData name="Dasanayake Mudiyanselage Gehan Kavinda Dasanayake (Stud.)" userId="69ce212a-9b5f-4da4-98bd-f6d933cc1f8f" providerId="ADAL" clId="{2D25C050-410B-4F64-B1A9-9D9CC8CB343F}" dt="2025-08-15T13:03:26.412" v="192" actId="1076"/>
          <ac:spMkLst>
            <pc:docMk/>
            <pc:sldMk cId="3593186358" sldId="411"/>
            <ac:spMk id="11" creationId="{7AE26750-FE8B-DD44-0636-7C310B46A0B0}"/>
          </ac:spMkLst>
        </pc:spChg>
        <pc:spChg chg="add mod">
          <ac:chgData name="Dasanayake Mudiyanselage Gehan Kavinda Dasanayake (Stud.)" userId="69ce212a-9b5f-4da4-98bd-f6d933cc1f8f" providerId="ADAL" clId="{2D25C050-410B-4F64-B1A9-9D9CC8CB343F}" dt="2025-08-15T13:03:30.654" v="193" actId="1076"/>
          <ac:spMkLst>
            <pc:docMk/>
            <pc:sldMk cId="3593186358" sldId="411"/>
            <ac:spMk id="13" creationId="{AAFA8A02-5196-2BA4-930B-9DD470636CCE}"/>
          </ac:spMkLst>
        </pc:spChg>
        <pc:spChg chg="add mod">
          <ac:chgData name="Dasanayake Mudiyanselage Gehan Kavinda Dasanayake (Stud.)" userId="69ce212a-9b5f-4da4-98bd-f6d933cc1f8f" providerId="ADAL" clId="{2D25C050-410B-4F64-B1A9-9D9CC8CB343F}" dt="2025-08-15T13:02:35.620" v="183" actId="122"/>
          <ac:spMkLst>
            <pc:docMk/>
            <pc:sldMk cId="3593186358" sldId="411"/>
            <ac:spMk id="15" creationId="{AAEE2DE6-08BC-B7B7-A283-BA57CBC2E49D}"/>
          </ac:spMkLst>
        </pc:spChg>
        <pc:spChg chg="add mod">
          <ac:chgData name="Dasanayake Mudiyanselage Gehan Kavinda Dasanayake (Stud.)" userId="69ce212a-9b5f-4da4-98bd-f6d933cc1f8f" providerId="ADAL" clId="{2D25C050-410B-4F64-B1A9-9D9CC8CB343F}" dt="2025-08-15T13:02:25.375" v="180" actId="122"/>
          <ac:spMkLst>
            <pc:docMk/>
            <pc:sldMk cId="3593186358" sldId="411"/>
            <ac:spMk id="17" creationId="{AB901C0A-DC7C-1F71-D6A8-E98A6308142D}"/>
          </ac:spMkLst>
        </pc:spChg>
        <pc:spChg chg="add mod">
          <ac:chgData name="Dasanayake Mudiyanselage Gehan Kavinda Dasanayake (Stud.)" userId="69ce212a-9b5f-4da4-98bd-f6d933cc1f8f" providerId="ADAL" clId="{2D25C050-410B-4F64-B1A9-9D9CC8CB343F}" dt="2025-08-15T13:03:08.186" v="190" actId="1076"/>
          <ac:spMkLst>
            <pc:docMk/>
            <pc:sldMk cId="3593186358" sldId="411"/>
            <ac:spMk id="19" creationId="{1CD97067-BBD8-2D95-E6D5-33091C5C3EC4}"/>
          </ac:spMkLst>
        </pc:spChg>
        <pc:picChg chg="add mod">
          <ac:chgData name="Dasanayake Mudiyanselage Gehan Kavinda Dasanayake (Stud.)" userId="69ce212a-9b5f-4da4-98bd-f6d933cc1f8f" providerId="ADAL" clId="{2D25C050-410B-4F64-B1A9-9D9CC8CB343F}" dt="2025-08-15T13:03:36.635" v="194" actId="208"/>
          <ac:picMkLst>
            <pc:docMk/>
            <pc:sldMk cId="3593186358" sldId="411"/>
            <ac:picMk id="2" creationId="{0463D71D-CB54-7B8A-705D-AA1C399F8E03}"/>
          </ac:picMkLst>
        </pc:picChg>
        <pc:picChg chg="add mod">
          <ac:chgData name="Dasanayake Mudiyanselage Gehan Kavinda Dasanayake (Stud.)" userId="69ce212a-9b5f-4da4-98bd-f6d933cc1f8f" providerId="ADAL" clId="{2D25C050-410B-4F64-B1A9-9D9CC8CB343F}" dt="2025-08-15T13:03:38.214" v="195" actId="208"/>
          <ac:picMkLst>
            <pc:docMk/>
            <pc:sldMk cId="3593186358" sldId="411"/>
            <ac:picMk id="2054" creationId="{F042C82B-64F5-7444-77B8-7C600573EEB5}"/>
          </ac:picMkLst>
        </pc:picChg>
        <pc:picChg chg="add mod">
          <ac:chgData name="Dasanayake Mudiyanselage Gehan Kavinda Dasanayake (Stud.)" userId="69ce212a-9b5f-4da4-98bd-f6d933cc1f8f" providerId="ADAL" clId="{2D25C050-410B-4F64-B1A9-9D9CC8CB343F}" dt="2025-08-15T13:03:41.178" v="196" actId="208"/>
          <ac:picMkLst>
            <pc:docMk/>
            <pc:sldMk cId="3593186358" sldId="411"/>
            <ac:picMk id="2056" creationId="{2EB2F749-DFC6-CFD2-C4CB-5722587E2FF8}"/>
          </ac:picMkLst>
        </pc:picChg>
      </pc:sldChg>
      <pc:sldChg chg="del">
        <pc:chgData name="Dasanayake Mudiyanselage Gehan Kavinda Dasanayake (Stud.)" userId="69ce212a-9b5f-4da4-98bd-f6d933cc1f8f" providerId="ADAL" clId="{2D25C050-410B-4F64-B1A9-9D9CC8CB343F}" dt="2025-08-15T10:37:54.697" v="44" actId="47"/>
        <pc:sldMkLst>
          <pc:docMk/>
          <pc:sldMk cId="3458720774" sldId="412"/>
        </pc:sldMkLst>
      </pc:sldChg>
      <pc:sldChg chg="del">
        <pc:chgData name="Dasanayake Mudiyanselage Gehan Kavinda Dasanayake (Stud.)" userId="69ce212a-9b5f-4da4-98bd-f6d933cc1f8f" providerId="ADAL" clId="{2D25C050-410B-4F64-B1A9-9D9CC8CB343F}" dt="2025-08-15T10:37:56.304" v="45" actId="47"/>
        <pc:sldMkLst>
          <pc:docMk/>
          <pc:sldMk cId="2575378918" sldId="413"/>
        </pc:sldMkLst>
      </pc:sldChg>
      <pc:sldChg chg="del">
        <pc:chgData name="Dasanayake Mudiyanselage Gehan Kavinda Dasanayake (Stud.)" userId="69ce212a-9b5f-4da4-98bd-f6d933cc1f8f" providerId="ADAL" clId="{2D25C050-410B-4F64-B1A9-9D9CC8CB343F}" dt="2025-08-15T10:38:07.183" v="46" actId="47"/>
        <pc:sldMkLst>
          <pc:docMk/>
          <pc:sldMk cId="1368741181" sldId="414"/>
        </pc:sldMkLst>
      </pc:sldChg>
      <pc:sldChg chg="del">
        <pc:chgData name="Dasanayake Mudiyanselage Gehan Kavinda Dasanayake (Stud.)" userId="69ce212a-9b5f-4da4-98bd-f6d933cc1f8f" providerId="ADAL" clId="{2D25C050-410B-4F64-B1A9-9D9CC8CB343F}" dt="2025-08-15T10:38:07.183" v="46" actId="47"/>
        <pc:sldMkLst>
          <pc:docMk/>
          <pc:sldMk cId="3026682529" sldId="415"/>
        </pc:sldMkLst>
      </pc:sldChg>
      <pc:sldChg chg="delSp modSp add del mod">
        <pc:chgData name="Dasanayake Mudiyanselage Gehan Kavinda Dasanayake (Stud.)" userId="69ce212a-9b5f-4da4-98bd-f6d933cc1f8f" providerId="ADAL" clId="{2D25C050-410B-4F64-B1A9-9D9CC8CB343F}" dt="2025-08-15T13:33:27.678" v="273" actId="47"/>
        <pc:sldMkLst>
          <pc:docMk/>
          <pc:sldMk cId="1467606383" sldId="417"/>
        </pc:sldMkLst>
      </pc:sldChg>
      <pc:sldChg chg="del">
        <pc:chgData name="Dasanayake Mudiyanselage Gehan Kavinda Dasanayake (Stud.)" userId="69ce212a-9b5f-4da4-98bd-f6d933cc1f8f" providerId="ADAL" clId="{2D25C050-410B-4F64-B1A9-9D9CC8CB343F}" dt="2025-08-15T10:36:34.607" v="36" actId="47"/>
        <pc:sldMkLst>
          <pc:docMk/>
          <pc:sldMk cId="3010856807" sldId="418"/>
        </pc:sldMkLst>
      </pc:sldChg>
      <pc:sldChg chg="modSp add del mod">
        <pc:chgData name="Dasanayake Mudiyanselage Gehan Kavinda Dasanayake (Stud.)" userId="69ce212a-9b5f-4da4-98bd-f6d933cc1f8f" providerId="ADAL" clId="{2D25C050-410B-4F64-B1A9-9D9CC8CB343F}" dt="2025-08-15T13:33:39.795" v="274"/>
        <pc:sldMkLst>
          <pc:docMk/>
          <pc:sldMk cId="2114252350" sldId="419"/>
        </pc:sldMkLst>
        <pc:spChg chg="mod">
          <ac:chgData name="Dasanayake Mudiyanselage Gehan Kavinda Dasanayake (Stud.)" userId="69ce212a-9b5f-4da4-98bd-f6d933cc1f8f" providerId="ADAL" clId="{2D25C050-410B-4F64-B1A9-9D9CC8CB343F}" dt="2025-08-15T13:33:39.795" v="274"/>
          <ac:spMkLst>
            <pc:docMk/>
            <pc:sldMk cId="2114252350" sldId="419"/>
            <ac:spMk id="3" creationId="{91AAD749-07D5-2B3E-E8E2-A04411503871}"/>
          </ac:spMkLst>
        </pc:spChg>
        <pc:spChg chg="mod">
          <ac:chgData name="Dasanayake Mudiyanselage Gehan Kavinda Dasanayake (Stud.)" userId="69ce212a-9b5f-4da4-98bd-f6d933cc1f8f" providerId="ADAL" clId="{2D25C050-410B-4F64-B1A9-9D9CC8CB343F}" dt="2025-08-15T13:26:39.021" v="216" actId="20577"/>
          <ac:spMkLst>
            <pc:docMk/>
            <pc:sldMk cId="2114252350" sldId="419"/>
            <ac:spMk id="6" creationId="{21B0348E-0975-B627-0158-8A128AAEBB68}"/>
          </ac:spMkLst>
        </pc:spChg>
        <pc:picChg chg="mod">
          <ac:chgData name="Dasanayake Mudiyanselage Gehan Kavinda Dasanayake (Stud.)" userId="69ce212a-9b5f-4da4-98bd-f6d933cc1f8f" providerId="ADAL" clId="{2D25C050-410B-4F64-B1A9-9D9CC8CB343F}" dt="2025-08-15T13:26:52.142" v="219" actId="1076"/>
          <ac:picMkLst>
            <pc:docMk/>
            <pc:sldMk cId="2114252350" sldId="419"/>
            <ac:picMk id="2056" creationId="{83CB279D-4EB0-10C8-CAFF-76B71AB3369B}"/>
          </ac:picMkLst>
        </pc:picChg>
        <pc:picChg chg="mod">
          <ac:chgData name="Dasanayake Mudiyanselage Gehan Kavinda Dasanayake (Stud.)" userId="69ce212a-9b5f-4da4-98bd-f6d933cc1f8f" providerId="ADAL" clId="{2D25C050-410B-4F64-B1A9-9D9CC8CB343F}" dt="2025-08-15T13:26:54.053" v="220" actId="1076"/>
          <ac:picMkLst>
            <pc:docMk/>
            <pc:sldMk cId="2114252350" sldId="419"/>
            <ac:picMk id="2058" creationId="{4AE56F8C-4864-8FBD-24C9-09D0F68CB5E6}"/>
          </ac:picMkLst>
        </pc:picChg>
        <pc:picChg chg="mod">
          <ac:chgData name="Dasanayake Mudiyanselage Gehan Kavinda Dasanayake (Stud.)" userId="69ce212a-9b5f-4da4-98bd-f6d933cc1f8f" providerId="ADAL" clId="{2D25C050-410B-4F64-B1A9-9D9CC8CB343F}" dt="2025-08-15T13:26:55.468" v="221" actId="1076"/>
          <ac:picMkLst>
            <pc:docMk/>
            <pc:sldMk cId="2114252350" sldId="419"/>
            <ac:picMk id="2060" creationId="{8C9CCE11-CC49-C4A6-0AEE-A58B177E194B}"/>
          </ac:picMkLst>
        </pc:picChg>
      </pc:sldChg>
      <pc:sldChg chg="modSp add del mod">
        <pc:chgData name="Dasanayake Mudiyanselage Gehan Kavinda Dasanayake (Stud.)" userId="69ce212a-9b5f-4da4-98bd-f6d933cc1f8f" providerId="ADAL" clId="{2D25C050-410B-4F64-B1A9-9D9CC8CB343F}" dt="2025-08-15T13:33:47.543" v="275"/>
        <pc:sldMkLst>
          <pc:docMk/>
          <pc:sldMk cId="848026904" sldId="420"/>
        </pc:sldMkLst>
        <pc:spChg chg="mod">
          <ac:chgData name="Dasanayake Mudiyanselage Gehan Kavinda Dasanayake (Stud.)" userId="69ce212a-9b5f-4da4-98bd-f6d933cc1f8f" providerId="ADAL" clId="{2D25C050-410B-4F64-B1A9-9D9CC8CB343F}" dt="2025-08-15T13:33:47.543" v="275"/>
          <ac:spMkLst>
            <pc:docMk/>
            <pc:sldMk cId="848026904" sldId="420"/>
            <ac:spMk id="3" creationId="{D6272657-0365-3FE7-EBC9-E79C97B1E54E}"/>
          </ac:spMkLst>
        </pc:spChg>
        <pc:spChg chg="mod">
          <ac:chgData name="Dasanayake Mudiyanselage Gehan Kavinda Dasanayake (Stud.)" userId="69ce212a-9b5f-4da4-98bd-f6d933cc1f8f" providerId="ADAL" clId="{2D25C050-410B-4F64-B1A9-9D9CC8CB343F}" dt="2025-08-15T13:27:48.081" v="224"/>
          <ac:spMkLst>
            <pc:docMk/>
            <pc:sldMk cId="848026904" sldId="420"/>
            <ac:spMk id="6" creationId="{28887ADA-C55E-CBAB-42D1-A380D703386D}"/>
          </ac:spMkLst>
        </pc:spChg>
        <pc:picChg chg="mod">
          <ac:chgData name="Dasanayake Mudiyanselage Gehan Kavinda Dasanayake (Stud.)" userId="69ce212a-9b5f-4da4-98bd-f6d933cc1f8f" providerId="ADAL" clId="{2D25C050-410B-4F64-B1A9-9D9CC8CB343F}" dt="2025-08-15T13:27:56.557" v="226" actId="1076"/>
          <ac:picMkLst>
            <pc:docMk/>
            <pc:sldMk cId="848026904" sldId="420"/>
            <ac:picMk id="3074" creationId="{5D6AE634-0D0D-FBA8-BA35-EC267CA88339}"/>
          </ac:picMkLst>
        </pc:picChg>
        <pc:picChg chg="mod">
          <ac:chgData name="Dasanayake Mudiyanselage Gehan Kavinda Dasanayake (Stud.)" userId="69ce212a-9b5f-4da4-98bd-f6d933cc1f8f" providerId="ADAL" clId="{2D25C050-410B-4F64-B1A9-9D9CC8CB343F}" dt="2025-08-15T13:28:18.586" v="229" actId="1076"/>
          <ac:picMkLst>
            <pc:docMk/>
            <pc:sldMk cId="848026904" sldId="420"/>
            <ac:picMk id="3076" creationId="{62F05657-8E5D-C333-3BE8-B014815FED55}"/>
          </ac:picMkLst>
        </pc:picChg>
        <pc:picChg chg="mod">
          <ac:chgData name="Dasanayake Mudiyanselage Gehan Kavinda Dasanayake (Stud.)" userId="69ce212a-9b5f-4da4-98bd-f6d933cc1f8f" providerId="ADAL" clId="{2D25C050-410B-4F64-B1A9-9D9CC8CB343F}" dt="2025-08-15T13:28:07.538" v="228" actId="1076"/>
          <ac:picMkLst>
            <pc:docMk/>
            <pc:sldMk cId="848026904" sldId="420"/>
            <ac:picMk id="3078" creationId="{16639B7E-EFAD-326D-A581-0EB226E5DB33}"/>
          </ac:picMkLst>
        </pc:picChg>
      </pc:sldChg>
      <pc:sldChg chg="addSp delSp modSp add del mod">
        <pc:chgData name="Dasanayake Mudiyanselage Gehan Kavinda Dasanayake (Stud.)" userId="69ce212a-9b5f-4da4-98bd-f6d933cc1f8f" providerId="ADAL" clId="{2D25C050-410B-4F64-B1A9-9D9CC8CB343F}" dt="2025-08-15T13:33:50.868" v="276"/>
        <pc:sldMkLst>
          <pc:docMk/>
          <pc:sldMk cId="3777992941" sldId="421"/>
        </pc:sldMkLst>
        <pc:spChg chg="mod">
          <ac:chgData name="Dasanayake Mudiyanselage Gehan Kavinda Dasanayake (Stud.)" userId="69ce212a-9b5f-4da4-98bd-f6d933cc1f8f" providerId="ADAL" clId="{2D25C050-410B-4F64-B1A9-9D9CC8CB343F}" dt="2025-08-15T13:33:50.868" v="276"/>
          <ac:spMkLst>
            <pc:docMk/>
            <pc:sldMk cId="3777992941" sldId="421"/>
            <ac:spMk id="3" creationId="{4DFAD1BE-E905-658C-57EF-1E9FA6DCF173}"/>
          </ac:spMkLst>
        </pc:spChg>
        <pc:spChg chg="mod">
          <ac:chgData name="Dasanayake Mudiyanselage Gehan Kavinda Dasanayake (Stud.)" userId="69ce212a-9b5f-4da4-98bd-f6d933cc1f8f" providerId="ADAL" clId="{2D25C050-410B-4F64-B1A9-9D9CC8CB343F}" dt="2025-08-15T13:32:35.931" v="260" actId="5793"/>
          <ac:spMkLst>
            <pc:docMk/>
            <pc:sldMk cId="3777992941" sldId="421"/>
            <ac:spMk id="6" creationId="{F4CB7DDE-67C4-6F76-A465-AFF66AC72810}"/>
          </ac:spMkLst>
        </pc:spChg>
        <pc:picChg chg="add mod">
          <ac:chgData name="Dasanayake Mudiyanselage Gehan Kavinda Dasanayake (Stud.)" userId="69ce212a-9b5f-4da4-98bd-f6d933cc1f8f" providerId="ADAL" clId="{2D25C050-410B-4F64-B1A9-9D9CC8CB343F}" dt="2025-08-15T13:33:08.540" v="268" actId="1076"/>
          <ac:picMkLst>
            <pc:docMk/>
            <pc:sldMk cId="3777992941" sldId="421"/>
            <ac:picMk id="3076" creationId="{C0408B1C-C946-35B4-162D-D3871AEFBBCB}"/>
          </ac:picMkLst>
        </pc:picChg>
        <pc:picChg chg="add mod">
          <ac:chgData name="Dasanayake Mudiyanselage Gehan Kavinda Dasanayake (Stud.)" userId="69ce212a-9b5f-4da4-98bd-f6d933cc1f8f" providerId="ADAL" clId="{2D25C050-410B-4F64-B1A9-9D9CC8CB343F}" dt="2025-08-15T13:33:13.945" v="269" actId="1076"/>
          <ac:picMkLst>
            <pc:docMk/>
            <pc:sldMk cId="3777992941" sldId="421"/>
            <ac:picMk id="4100" creationId="{7662D5DA-E394-E9AC-97B3-3B566724035B}"/>
          </ac:picMkLst>
        </pc:picChg>
        <pc:picChg chg="add mod">
          <ac:chgData name="Dasanayake Mudiyanselage Gehan Kavinda Dasanayake (Stud.)" userId="69ce212a-9b5f-4da4-98bd-f6d933cc1f8f" providerId="ADAL" clId="{2D25C050-410B-4F64-B1A9-9D9CC8CB343F}" dt="2025-08-15T13:33:22.612" v="272" actId="1076"/>
          <ac:picMkLst>
            <pc:docMk/>
            <pc:sldMk cId="3777992941" sldId="421"/>
            <ac:picMk id="4102" creationId="{045210C2-FD08-C4D9-CD58-6F446135DB6D}"/>
          </ac:picMkLst>
        </pc:picChg>
        <pc:picChg chg="mod">
          <ac:chgData name="Dasanayake Mudiyanselage Gehan Kavinda Dasanayake (Stud.)" userId="69ce212a-9b5f-4da4-98bd-f6d933cc1f8f" providerId="ADAL" clId="{2D25C050-410B-4F64-B1A9-9D9CC8CB343F}" dt="2025-08-15T13:33:07.283" v="267" actId="1076"/>
          <ac:picMkLst>
            <pc:docMk/>
            <pc:sldMk cId="3777992941" sldId="421"/>
            <ac:picMk id="5122" creationId="{E755DC11-2C40-E9BD-A2A1-A8D4E0C726B4}"/>
          </ac:picMkLst>
        </pc:picChg>
      </pc:sldChg>
      <pc:sldChg chg="del">
        <pc:chgData name="Dasanayake Mudiyanselage Gehan Kavinda Dasanayake (Stud.)" userId="69ce212a-9b5f-4da4-98bd-f6d933cc1f8f" providerId="ADAL" clId="{2D25C050-410B-4F64-B1A9-9D9CC8CB343F}" dt="2025-08-15T10:36:48.759" v="37" actId="47"/>
        <pc:sldMkLst>
          <pc:docMk/>
          <pc:sldMk cId="2071297312" sldId="422"/>
        </pc:sldMkLst>
      </pc:sldChg>
      <pc:sldChg chg="addSp delSp modSp add mod">
        <pc:chgData name="Dasanayake Mudiyanselage Gehan Kavinda Dasanayake (Stud.)" userId="69ce212a-9b5f-4da4-98bd-f6d933cc1f8f" providerId="ADAL" clId="{2D25C050-410B-4F64-B1A9-9D9CC8CB343F}" dt="2025-08-15T17:46:25.574" v="529" actId="403"/>
        <pc:sldMkLst>
          <pc:docMk/>
          <pc:sldMk cId="4213265411" sldId="422"/>
        </pc:sldMkLst>
        <pc:spChg chg="mod">
          <ac:chgData name="Dasanayake Mudiyanselage Gehan Kavinda Dasanayake (Stud.)" userId="69ce212a-9b5f-4da4-98bd-f6d933cc1f8f" providerId="ADAL" clId="{2D25C050-410B-4F64-B1A9-9D9CC8CB343F}" dt="2025-08-15T17:46:25.574" v="529" actId="403"/>
          <ac:spMkLst>
            <pc:docMk/>
            <pc:sldMk cId="4213265411" sldId="422"/>
            <ac:spMk id="3" creationId="{323EA9BC-EBF9-3B60-B630-8E199158EB52}"/>
          </ac:spMkLst>
        </pc:spChg>
        <pc:spChg chg="mod">
          <ac:chgData name="Dasanayake Mudiyanselage Gehan Kavinda Dasanayake (Stud.)" userId="69ce212a-9b5f-4da4-98bd-f6d933cc1f8f" providerId="ADAL" clId="{2D25C050-410B-4F64-B1A9-9D9CC8CB343F}" dt="2025-08-15T14:00:38.070" v="428" actId="20577"/>
          <ac:spMkLst>
            <pc:docMk/>
            <pc:sldMk cId="4213265411" sldId="422"/>
            <ac:spMk id="6" creationId="{378E7C1C-D820-B5D2-6BA6-1E94D87A9D39}"/>
          </ac:spMkLst>
        </pc:spChg>
        <pc:spChg chg="add mod">
          <ac:chgData name="Dasanayake Mudiyanselage Gehan Kavinda Dasanayake (Stud.)" userId="69ce212a-9b5f-4da4-98bd-f6d933cc1f8f" providerId="ADAL" clId="{2D25C050-410B-4F64-B1A9-9D9CC8CB343F}" dt="2025-08-15T14:00:25.669" v="418" actId="1076"/>
          <ac:spMkLst>
            <pc:docMk/>
            <pc:sldMk cId="4213265411" sldId="422"/>
            <ac:spMk id="7" creationId="{65E68648-4B81-2672-3DF1-3E0A0303C9FE}"/>
          </ac:spMkLst>
        </pc:spChg>
        <pc:picChg chg="add mod">
          <ac:chgData name="Dasanayake Mudiyanselage Gehan Kavinda Dasanayake (Stud.)" userId="69ce212a-9b5f-4da4-98bd-f6d933cc1f8f" providerId="ADAL" clId="{2D25C050-410B-4F64-B1A9-9D9CC8CB343F}" dt="2025-08-15T14:00:22.590" v="417" actId="1076"/>
          <ac:picMkLst>
            <pc:docMk/>
            <pc:sldMk cId="4213265411" sldId="422"/>
            <ac:picMk id="8" creationId="{E2F4AD1C-4025-F801-BC16-C43EFC37DD64}"/>
          </ac:picMkLst>
        </pc:picChg>
      </pc:sldChg>
      <pc:sldChg chg="del">
        <pc:chgData name="Dasanayake Mudiyanselage Gehan Kavinda Dasanayake (Stud.)" userId="69ce212a-9b5f-4da4-98bd-f6d933cc1f8f" providerId="ADAL" clId="{2D25C050-410B-4F64-B1A9-9D9CC8CB343F}" dt="2025-08-15T10:38:11.461" v="47" actId="47"/>
        <pc:sldMkLst>
          <pc:docMk/>
          <pc:sldMk cId="2890700470" sldId="423"/>
        </pc:sldMkLst>
      </pc:sldChg>
      <pc:sldChg chg="addSp delSp modSp add mod">
        <pc:chgData name="Dasanayake Mudiyanselage Gehan Kavinda Dasanayake (Stud.)" userId="69ce212a-9b5f-4da4-98bd-f6d933cc1f8f" providerId="ADAL" clId="{2D25C050-410B-4F64-B1A9-9D9CC8CB343F}" dt="2025-08-15T17:46:15.076" v="525" actId="403"/>
        <pc:sldMkLst>
          <pc:docMk/>
          <pc:sldMk cId="3841707238" sldId="423"/>
        </pc:sldMkLst>
        <pc:spChg chg="mod">
          <ac:chgData name="Dasanayake Mudiyanselage Gehan Kavinda Dasanayake (Stud.)" userId="69ce212a-9b5f-4da4-98bd-f6d933cc1f8f" providerId="ADAL" clId="{2D25C050-410B-4F64-B1A9-9D9CC8CB343F}" dt="2025-08-15T17:46:15.076" v="525" actId="403"/>
          <ac:spMkLst>
            <pc:docMk/>
            <pc:sldMk cId="3841707238" sldId="423"/>
            <ac:spMk id="3" creationId="{00EBBCEE-FFB3-DB95-F261-3BEBA0332776}"/>
          </ac:spMkLst>
        </pc:spChg>
        <pc:spChg chg="mod">
          <ac:chgData name="Dasanayake Mudiyanselage Gehan Kavinda Dasanayake (Stud.)" userId="69ce212a-9b5f-4da4-98bd-f6d933cc1f8f" providerId="ADAL" clId="{2D25C050-410B-4F64-B1A9-9D9CC8CB343F}" dt="2025-08-15T14:06:37.357" v="451" actId="27636"/>
          <ac:spMkLst>
            <pc:docMk/>
            <pc:sldMk cId="3841707238" sldId="423"/>
            <ac:spMk id="6" creationId="{C8DAAA4C-71B0-A120-316B-D1DE7052B537}"/>
          </ac:spMkLst>
        </pc:spChg>
      </pc:sldChg>
      <pc:sldChg chg="del">
        <pc:chgData name="Dasanayake Mudiyanselage Gehan Kavinda Dasanayake (Stud.)" userId="69ce212a-9b5f-4da4-98bd-f6d933cc1f8f" providerId="ADAL" clId="{2D25C050-410B-4F64-B1A9-9D9CC8CB343F}" dt="2025-08-15T10:38:11.461" v="47" actId="47"/>
        <pc:sldMkLst>
          <pc:docMk/>
          <pc:sldMk cId="2348054280" sldId="424"/>
        </pc:sldMkLst>
      </pc:sldChg>
      <pc:sldChg chg="modSp add mod">
        <pc:chgData name="Dasanayake Mudiyanselage Gehan Kavinda Dasanayake (Stud.)" userId="69ce212a-9b5f-4da4-98bd-f6d933cc1f8f" providerId="ADAL" clId="{2D25C050-410B-4F64-B1A9-9D9CC8CB343F}" dt="2025-08-15T14:07:16.478" v="460" actId="27636"/>
        <pc:sldMkLst>
          <pc:docMk/>
          <pc:sldMk cId="2771684831" sldId="424"/>
        </pc:sldMkLst>
        <pc:spChg chg="mod">
          <ac:chgData name="Dasanayake Mudiyanselage Gehan Kavinda Dasanayake (Stud.)" userId="69ce212a-9b5f-4da4-98bd-f6d933cc1f8f" providerId="ADAL" clId="{2D25C050-410B-4F64-B1A9-9D9CC8CB343F}" dt="2025-08-15T14:07:06.270" v="458" actId="27636"/>
          <ac:spMkLst>
            <pc:docMk/>
            <pc:sldMk cId="2771684831" sldId="424"/>
            <ac:spMk id="3" creationId="{249F910D-B3BA-6097-F048-C60264D18B04}"/>
          </ac:spMkLst>
        </pc:spChg>
        <pc:spChg chg="mod">
          <ac:chgData name="Dasanayake Mudiyanselage Gehan Kavinda Dasanayake (Stud.)" userId="69ce212a-9b5f-4da4-98bd-f6d933cc1f8f" providerId="ADAL" clId="{2D25C050-410B-4F64-B1A9-9D9CC8CB343F}" dt="2025-08-15T14:07:16.478" v="460" actId="27636"/>
          <ac:spMkLst>
            <pc:docMk/>
            <pc:sldMk cId="2771684831" sldId="424"/>
            <ac:spMk id="6" creationId="{60CAF9AB-3608-0B52-7F2F-68717BC88C0A}"/>
          </ac:spMkLst>
        </pc:spChg>
      </pc:sldChg>
      <pc:sldChg chg="addSp delSp modSp add mod">
        <pc:chgData name="Dasanayake Mudiyanselage Gehan Kavinda Dasanayake (Stud.)" userId="69ce212a-9b5f-4da4-98bd-f6d933cc1f8f" providerId="ADAL" clId="{2D25C050-410B-4F64-B1A9-9D9CC8CB343F}" dt="2025-08-15T17:46:03.925" v="524" actId="113"/>
        <pc:sldMkLst>
          <pc:docMk/>
          <pc:sldMk cId="930143930" sldId="425"/>
        </pc:sldMkLst>
        <pc:spChg chg="mod">
          <ac:chgData name="Dasanayake Mudiyanselage Gehan Kavinda Dasanayake (Stud.)" userId="69ce212a-9b5f-4da4-98bd-f6d933cc1f8f" providerId="ADAL" clId="{2D25C050-410B-4F64-B1A9-9D9CC8CB343F}" dt="2025-08-15T17:46:03.925" v="524" actId="113"/>
          <ac:spMkLst>
            <pc:docMk/>
            <pc:sldMk cId="930143930" sldId="425"/>
            <ac:spMk id="6" creationId="{614906B5-8825-CC32-DB7D-8B37182A2B03}"/>
          </ac:spMkLst>
        </pc:spChg>
      </pc:sldChg>
      <pc:sldChg chg="modSp add mod">
        <pc:chgData name="Dasanayake Mudiyanselage Gehan Kavinda Dasanayake (Stud.)" userId="69ce212a-9b5f-4da4-98bd-f6d933cc1f8f" providerId="ADAL" clId="{2D25C050-410B-4F64-B1A9-9D9CC8CB343F}" dt="2025-08-15T14:08:57.926" v="502" actId="20577"/>
        <pc:sldMkLst>
          <pc:docMk/>
          <pc:sldMk cId="1806879182" sldId="426"/>
        </pc:sldMkLst>
      </pc:sldChg>
    </pc:docChg>
  </pc:docChgLst>
  <pc:docChgLst>
    <pc:chgData name="Dasanayake Mudiyanselage Gehan Kavinda Dasanayake" userId="69ce212a-9b5f-4da4-98bd-f6d933cc1f8f" providerId="ADAL" clId="{1AF03ED8-5237-483B-AD26-4C1393D57A6C}"/>
    <pc:docChg chg="undo redo custSel addSld delSld modSld sldOrd modMainMaster">
      <pc:chgData name="Dasanayake Mudiyanselage Gehan Kavinda Dasanayake" userId="69ce212a-9b5f-4da4-98bd-f6d933cc1f8f" providerId="ADAL" clId="{1AF03ED8-5237-483B-AD26-4C1393D57A6C}" dt="2025-07-01T14:48:18.636" v="1699" actId="404"/>
      <pc:docMkLst>
        <pc:docMk/>
      </pc:docMkLst>
      <pc:sldChg chg="modSp mod">
        <pc:chgData name="Dasanayake Mudiyanselage Gehan Kavinda Dasanayake" userId="69ce212a-9b5f-4da4-98bd-f6d933cc1f8f" providerId="ADAL" clId="{1AF03ED8-5237-483B-AD26-4C1393D57A6C}" dt="2025-07-01T14:48:18.636" v="1699" actId="404"/>
        <pc:sldMkLst>
          <pc:docMk/>
          <pc:sldMk cId="0" sldId="257"/>
        </pc:sldMkLst>
      </pc:sldChg>
      <pc:sldChg chg="modSp del mod ord">
        <pc:chgData name="Dasanayake Mudiyanselage Gehan Kavinda Dasanayake" userId="69ce212a-9b5f-4da4-98bd-f6d933cc1f8f" providerId="ADAL" clId="{1AF03ED8-5237-483B-AD26-4C1393D57A6C}" dt="2025-06-30T12:50:41.788" v="272" actId="47"/>
        <pc:sldMkLst>
          <pc:docMk/>
          <pc:sldMk cId="0" sldId="258"/>
        </pc:sldMkLst>
      </pc:sldChg>
      <pc:sldChg chg="modSp del mod">
        <pc:chgData name="Dasanayake Mudiyanselage Gehan Kavinda Dasanayake" userId="69ce212a-9b5f-4da4-98bd-f6d933cc1f8f" providerId="ADAL" clId="{1AF03ED8-5237-483B-AD26-4C1393D57A6C}" dt="2025-06-30T16:14:41.730" v="1637" actId="47"/>
        <pc:sldMkLst>
          <pc:docMk/>
          <pc:sldMk cId="1338978939" sldId="316"/>
        </pc:sldMkLst>
      </pc:sldChg>
      <pc:sldChg chg="modSp del mod">
        <pc:chgData name="Dasanayake Mudiyanselage Gehan Kavinda Dasanayake" userId="69ce212a-9b5f-4da4-98bd-f6d933cc1f8f" providerId="ADAL" clId="{1AF03ED8-5237-483B-AD26-4C1393D57A6C}" dt="2025-06-30T13:48:58.559" v="521" actId="47"/>
        <pc:sldMkLst>
          <pc:docMk/>
          <pc:sldMk cId="877718751" sldId="317"/>
        </pc:sldMkLst>
      </pc:sldChg>
      <pc:sldChg chg="modSp del mod ord">
        <pc:chgData name="Dasanayake Mudiyanselage Gehan Kavinda Dasanayake" userId="69ce212a-9b5f-4da4-98bd-f6d933cc1f8f" providerId="ADAL" clId="{1AF03ED8-5237-483B-AD26-4C1393D57A6C}" dt="2025-06-30T13:50:27.246" v="539" actId="47"/>
        <pc:sldMkLst>
          <pc:docMk/>
          <pc:sldMk cId="4058845175" sldId="318"/>
        </pc:sldMkLst>
      </pc:sldChg>
      <pc:sldChg chg="modSp del mod">
        <pc:chgData name="Dasanayake Mudiyanselage Gehan Kavinda Dasanayake" userId="69ce212a-9b5f-4da4-98bd-f6d933cc1f8f" providerId="ADAL" clId="{1AF03ED8-5237-483B-AD26-4C1393D57A6C}" dt="2025-06-30T14:20:01.450" v="603" actId="47"/>
        <pc:sldMkLst>
          <pc:docMk/>
          <pc:sldMk cId="2851742784" sldId="319"/>
        </pc:sldMkLst>
      </pc:sldChg>
      <pc:sldChg chg="del">
        <pc:chgData name="Dasanayake Mudiyanselage Gehan Kavinda Dasanayake" userId="69ce212a-9b5f-4da4-98bd-f6d933cc1f8f" providerId="ADAL" clId="{1AF03ED8-5237-483B-AD26-4C1393D57A6C}" dt="2025-06-30T14:22:41.093" v="628" actId="47"/>
        <pc:sldMkLst>
          <pc:docMk/>
          <pc:sldMk cId="474733280" sldId="320"/>
        </pc:sldMkLst>
      </pc:sldChg>
      <pc:sldChg chg="del">
        <pc:chgData name="Dasanayake Mudiyanselage Gehan Kavinda Dasanayake" userId="69ce212a-9b5f-4da4-98bd-f6d933cc1f8f" providerId="ADAL" clId="{1AF03ED8-5237-483B-AD26-4C1393D57A6C}" dt="2025-06-30T15:06:43.023" v="959" actId="47"/>
        <pc:sldMkLst>
          <pc:docMk/>
          <pc:sldMk cId="787267091" sldId="321"/>
        </pc:sldMkLst>
      </pc:sldChg>
      <pc:sldChg chg="del">
        <pc:chgData name="Dasanayake Mudiyanselage Gehan Kavinda Dasanayake" userId="69ce212a-9b5f-4da4-98bd-f6d933cc1f8f" providerId="ADAL" clId="{1AF03ED8-5237-483B-AD26-4C1393D57A6C}" dt="2025-06-30T15:24:53.669" v="1183" actId="47"/>
        <pc:sldMkLst>
          <pc:docMk/>
          <pc:sldMk cId="3080736035" sldId="322"/>
        </pc:sldMkLst>
      </pc:sldChg>
      <pc:sldChg chg="addSp modSp del mod">
        <pc:chgData name="Dasanayake Mudiyanselage Gehan Kavinda Dasanayake" userId="69ce212a-9b5f-4da4-98bd-f6d933cc1f8f" providerId="ADAL" clId="{1AF03ED8-5237-483B-AD26-4C1393D57A6C}" dt="2025-06-30T15:29:35.689" v="1215" actId="47"/>
        <pc:sldMkLst>
          <pc:docMk/>
          <pc:sldMk cId="3238622524" sldId="323"/>
        </pc:sldMkLst>
      </pc:sldChg>
      <pc:sldChg chg="del">
        <pc:chgData name="Dasanayake Mudiyanselage Gehan Kavinda Dasanayake" userId="69ce212a-9b5f-4da4-98bd-f6d933cc1f8f" providerId="ADAL" clId="{1AF03ED8-5237-483B-AD26-4C1393D57A6C}" dt="2025-06-30T15:31:25.985" v="1251" actId="47"/>
        <pc:sldMkLst>
          <pc:docMk/>
          <pc:sldMk cId="26487996" sldId="324"/>
        </pc:sldMkLst>
      </pc:sldChg>
      <pc:sldChg chg="modSp del mod">
        <pc:chgData name="Dasanayake Mudiyanselage Gehan Kavinda Dasanayake" userId="69ce212a-9b5f-4da4-98bd-f6d933cc1f8f" providerId="ADAL" clId="{1AF03ED8-5237-483B-AD26-4C1393D57A6C}" dt="2025-06-30T15:33:06.797" v="1315" actId="47"/>
        <pc:sldMkLst>
          <pc:docMk/>
          <pc:sldMk cId="1419259492" sldId="325"/>
        </pc:sldMkLst>
      </pc:sldChg>
      <pc:sldChg chg="modSp del mod">
        <pc:chgData name="Dasanayake Mudiyanselage Gehan Kavinda Dasanayake" userId="69ce212a-9b5f-4da4-98bd-f6d933cc1f8f" providerId="ADAL" clId="{1AF03ED8-5237-483B-AD26-4C1393D57A6C}" dt="2025-06-30T15:35:06.415" v="1330" actId="47"/>
        <pc:sldMkLst>
          <pc:docMk/>
          <pc:sldMk cId="2094725270" sldId="326"/>
        </pc:sldMkLst>
      </pc:sldChg>
      <pc:sldChg chg="add del">
        <pc:chgData name="Dasanayake Mudiyanselage Gehan Kavinda Dasanayake" userId="69ce212a-9b5f-4da4-98bd-f6d933cc1f8f" providerId="ADAL" clId="{1AF03ED8-5237-483B-AD26-4C1393D57A6C}" dt="2025-06-30T15:51:26.304" v="1448" actId="47"/>
        <pc:sldMkLst>
          <pc:docMk/>
          <pc:sldMk cId="1957727939" sldId="327"/>
        </pc:sldMkLst>
      </pc:sldChg>
      <pc:sldChg chg="del">
        <pc:chgData name="Dasanayake Mudiyanselage Gehan Kavinda Dasanayake" userId="69ce212a-9b5f-4da4-98bd-f6d933cc1f8f" providerId="ADAL" clId="{1AF03ED8-5237-483B-AD26-4C1393D57A6C}" dt="2025-06-30T15:51:34.724" v="1449" actId="47"/>
        <pc:sldMkLst>
          <pc:docMk/>
          <pc:sldMk cId="3334222614" sldId="328"/>
        </pc:sldMkLst>
      </pc:sldChg>
      <pc:sldChg chg="del">
        <pc:chgData name="Dasanayake Mudiyanselage Gehan Kavinda Dasanayake" userId="69ce212a-9b5f-4da4-98bd-f6d933cc1f8f" providerId="ADAL" clId="{1AF03ED8-5237-483B-AD26-4C1393D57A6C}" dt="2025-06-30T15:53:14.398" v="1458" actId="47"/>
        <pc:sldMkLst>
          <pc:docMk/>
          <pc:sldMk cId="4091486888" sldId="329"/>
        </pc:sldMkLst>
      </pc:sldChg>
      <pc:sldChg chg="addSp modSp del mod">
        <pc:chgData name="Dasanayake Mudiyanselage Gehan Kavinda Dasanayake" userId="69ce212a-9b5f-4da4-98bd-f6d933cc1f8f" providerId="ADAL" clId="{1AF03ED8-5237-483B-AD26-4C1393D57A6C}" dt="2025-06-30T16:11:07.651" v="1634" actId="47"/>
        <pc:sldMkLst>
          <pc:docMk/>
          <pc:sldMk cId="1371214614" sldId="330"/>
        </pc:sldMkLst>
      </pc:sldChg>
      <pc:sldChg chg="del ord">
        <pc:chgData name="Dasanayake Mudiyanselage Gehan Kavinda Dasanayake" userId="69ce212a-9b5f-4da4-98bd-f6d933cc1f8f" providerId="ADAL" clId="{1AF03ED8-5237-483B-AD26-4C1393D57A6C}" dt="2025-06-30T15:16:00.435" v="996" actId="47"/>
        <pc:sldMkLst>
          <pc:docMk/>
          <pc:sldMk cId="3141184008" sldId="333"/>
        </pc:sldMkLst>
      </pc:sldChg>
      <pc:sldChg chg="delSp modSp add del mod">
        <pc:chgData name="Dasanayake Mudiyanselage Gehan Kavinda Dasanayake" userId="69ce212a-9b5f-4da4-98bd-f6d933cc1f8f" providerId="ADAL" clId="{1AF03ED8-5237-483B-AD26-4C1393D57A6C}" dt="2025-06-30T16:01:24.579" v="1571" actId="47"/>
        <pc:sldMkLst>
          <pc:docMk/>
          <pc:sldMk cId="431728198" sldId="334"/>
        </pc:sldMkLst>
      </pc:sldChg>
      <pc:sldChg chg="del">
        <pc:chgData name="Dasanayake Mudiyanselage Gehan Kavinda Dasanayake" userId="69ce212a-9b5f-4da4-98bd-f6d933cc1f8f" providerId="ADAL" clId="{1AF03ED8-5237-483B-AD26-4C1393D57A6C}" dt="2025-06-30T15:57:49.853" v="1512" actId="47"/>
        <pc:sldMkLst>
          <pc:docMk/>
          <pc:sldMk cId="2364765258" sldId="335"/>
        </pc:sldMkLst>
      </pc:sldChg>
      <pc:sldChg chg="add del">
        <pc:chgData name="Dasanayake Mudiyanselage Gehan Kavinda Dasanayake" userId="69ce212a-9b5f-4da4-98bd-f6d933cc1f8f" providerId="ADAL" clId="{1AF03ED8-5237-483B-AD26-4C1393D57A6C}" dt="2025-06-30T16:02:44.584" v="1607" actId="47"/>
        <pc:sldMkLst>
          <pc:docMk/>
          <pc:sldMk cId="327414250" sldId="336"/>
        </pc:sldMkLst>
      </pc:sldChg>
      <pc:sldChg chg="del">
        <pc:chgData name="Dasanayake Mudiyanselage Gehan Kavinda Dasanayake" userId="69ce212a-9b5f-4da4-98bd-f6d933cc1f8f" providerId="ADAL" clId="{1AF03ED8-5237-483B-AD26-4C1393D57A6C}" dt="2025-06-30T13:47:27.969" v="497" actId="47"/>
        <pc:sldMkLst>
          <pc:docMk/>
          <pc:sldMk cId="4232852690" sldId="337"/>
        </pc:sldMkLst>
      </pc:sldChg>
      <pc:sldChg chg="del">
        <pc:chgData name="Dasanayake Mudiyanselage Gehan Kavinda Dasanayake" userId="69ce212a-9b5f-4da4-98bd-f6d933cc1f8f" providerId="ADAL" clId="{1AF03ED8-5237-483B-AD26-4C1393D57A6C}" dt="2025-06-30T13:54:22.343" v="548" actId="47"/>
        <pc:sldMkLst>
          <pc:docMk/>
          <pc:sldMk cId="1266583861" sldId="339"/>
        </pc:sldMkLst>
      </pc:sldChg>
      <pc:sldChg chg="modSp del mod">
        <pc:chgData name="Dasanayake Mudiyanselage Gehan Kavinda Dasanayake" userId="69ce212a-9b5f-4da4-98bd-f6d933cc1f8f" providerId="ADAL" clId="{1AF03ED8-5237-483B-AD26-4C1393D57A6C}" dt="2025-06-30T14:11:33.155" v="568" actId="47"/>
        <pc:sldMkLst>
          <pc:docMk/>
          <pc:sldMk cId="2529683544" sldId="341"/>
        </pc:sldMkLst>
      </pc:sldChg>
      <pc:sldChg chg="modSp del mod ord">
        <pc:chgData name="Dasanayake Mudiyanselage Gehan Kavinda Dasanayake" userId="69ce212a-9b5f-4da4-98bd-f6d933cc1f8f" providerId="ADAL" clId="{1AF03ED8-5237-483B-AD26-4C1393D57A6C}" dt="2025-06-30T14:13:07.609" v="573" actId="47"/>
        <pc:sldMkLst>
          <pc:docMk/>
          <pc:sldMk cId="4096081141" sldId="342"/>
        </pc:sldMkLst>
      </pc:sldChg>
      <pc:sldChg chg="del">
        <pc:chgData name="Dasanayake Mudiyanselage Gehan Kavinda Dasanayake" userId="69ce212a-9b5f-4da4-98bd-f6d933cc1f8f" providerId="ADAL" clId="{1AF03ED8-5237-483B-AD26-4C1393D57A6C}" dt="2025-06-30T14:31:16.337" v="698" actId="47"/>
        <pc:sldMkLst>
          <pc:docMk/>
          <pc:sldMk cId="2916382370" sldId="343"/>
        </pc:sldMkLst>
      </pc:sldChg>
      <pc:sldChg chg="addSp modSp del mod">
        <pc:chgData name="Dasanayake Mudiyanselage Gehan Kavinda Dasanayake" userId="69ce212a-9b5f-4da4-98bd-f6d933cc1f8f" providerId="ADAL" clId="{1AF03ED8-5237-483B-AD26-4C1393D57A6C}" dt="2025-06-30T15:22:20.929" v="1106" actId="47"/>
        <pc:sldMkLst>
          <pc:docMk/>
          <pc:sldMk cId="1812686870" sldId="345"/>
        </pc:sldMkLst>
      </pc:sldChg>
      <pc:sldChg chg="modSp del mod">
        <pc:chgData name="Dasanayake Mudiyanselage Gehan Kavinda Dasanayake" userId="69ce212a-9b5f-4da4-98bd-f6d933cc1f8f" providerId="ADAL" clId="{1AF03ED8-5237-483B-AD26-4C1393D57A6C}" dt="2025-06-30T15:53:07.376" v="1456" actId="47"/>
        <pc:sldMkLst>
          <pc:docMk/>
          <pc:sldMk cId="2368978978" sldId="346"/>
        </pc:sldMkLst>
      </pc:sldChg>
      <pc:sldChg chg="delSp del mod">
        <pc:chgData name="Dasanayake Mudiyanselage Gehan Kavinda Dasanayake" userId="69ce212a-9b5f-4da4-98bd-f6d933cc1f8f" providerId="ADAL" clId="{1AF03ED8-5237-483B-AD26-4C1393D57A6C}" dt="2025-06-30T13:47:55.971" v="505" actId="47"/>
        <pc:sldMkLst>
          <pc:docMk/>
          <pc:sldMk cId="436644315" sldId="347"/>
        </pc:sldMkLst>
      </pc:sldChg>
      <pc:sldChg chg="del">
        <pc:chgData name="Dasanayake Mudiyanselage Gehan Kavinda Dasanayake" userId="69ce212a-9b5f-4da4-98bd-f6d933cc1f8f" providerId="ADAL" clId="{1AF03ED8-5237-483B-AD26-4C1393D57A6C}" dt="2025-06-30T15:52:53.379" v="1454" actId="47"/>
        <pc:sldMkLst>
          <pc:docMk/>
          <pc:sldMk cId="1966634722" sldId="348"/>
        </pc:sldMkLst>
      </pc:sldChg>
      <pc:sldChg chg="addSp delSp modSp new del mod">
        <pc:chgData name="Dasanayake Mudiyanselage Gehan Kavinda Dasanayake" userId="69ce212a-9b5f-4da4-98bd-f6d933cc1f8f" providerId="ADAL" clId="{1AF03ED8-5237-483B-AD26-4C1393D57A6C}" dt="2025-06-30T12:45:37.641" v="202" actId="47"/>
        <pc:sldMkLst>
          <pc:docMk/>
          <pc:sldMk cId="530639158" sldId="349"/>
        </pc:sldMkLst>
      </pc:sldChg>
      <pc:sldChg chg="addSp delSp modSp new mod modNotesTx">
        <pc:chgData name="Dasanayake Mudiyanselage Gehan Kavinda Dasanayake" userId="69ce212a-9b5f-4da4-98bd-f6d933cc1f8f" providerId="ADAL" clId="{1AF03ED8-5237-483B-AD26-4C1393D57A6C}" dt="2025-07-01T14:33:54.903" v="1666" actId="113"/>
        <pc:sldMkLst>
          <pc:docMk/>
          <pc:sldMk cId="2609274606" sldId="349"/>
        </pc:sldMkLst>
      </pc:sldChg>
      <pc:sldChg chg="addSp modSp add mod modNotesTx">
        <pc:chgData name="Dasanayake Mudiyanselage Gehan Kavinda Dasanayake" userId="69ce212a-9b5f-4da4-98bd-f6d933cc1f8f" providerId="ADAL" clId="{1AF03ED8-5237-483B-AD26-4C1393D57A6C}" dt="2025-07-01T14:34:08.903" v="1670" actId="5793"/>
        <pc:sldMkLst>
          <pc:docMk/>
          <pc:sldMk cId="2558031619" sldId="350"/>
        </pc:sldMkLst>
      </pc:sldChg>
      <pc:sldChg chg="new del">
        <pc:chgData name="Dasanayake Mudiyanselage Gehan Kavinda Dasanayake" userId="69ce212a-9b5f-4da4-98bd-f6d933cc1f8f" providerId="ADAL" clId="{1AF03ED8-5237-483B-AD26-4C1393D57A6C}" dt="2025-06-30T12:45:39.541" v="204" actId="47"/>
        <pc:sldMkLst>
          <pc:docMk/>
          <pc:sldMk cId="3143247960" sldId="350"/>
        </pc:sldMkLst>
      </pc:sldChg>
      <pc:sldChg chg="new del">
        <pc:chgData name="Dasanayake Mudiyanselage Gehan Kavinda Dasanayake" userId="69ce212a-9b5f-4da4-98bd-f6d933cc1f8f" providerId="ADAL" clId="{1AF03ED8-5237-483B-AD26-4C1393D57A6C}" dt="2025-06-30T12:45:38.509" v="203" actId="47"/>
        <pc:sldMkLst>
          <pc:docMk/>
          <pc:sldMk cId="412703115" sldId="351"/>
        </pc:sldMkLst>
      </pc:sldChg>
      <pc:sldChg chg="addSp delSp modSp add mod modAnim modNotesTx">
        <pc:chgData name="Dasanayake Mudiyanselage Gehan Kavinda Dasanayake" userId="69ce212a-9b5f-4da4-98bd-f6d933cc1f8f" providerId="ADAL" clId="{1AF03ED8-5237-483B-AD26-4C1393D57A6C}" dt="2025-07-01T14:34:55.395" v="1672" actId="5793"/>
        <pc:sldMkLst>
          <pc:docMk/>
          <pc:sldMk cId="1589048356" sldId="351"/>
        </pc:sldMkLst>
      </pc:sldChg>
      <pc:sldChg chg="add del">
        <pc:chgData name="Dasanayake Mudiyanselage Gehan Kavinda Dasanayake" userId="69ce212a-9b5f-4da4-98bd-f6d933cc1f8f" providerId="ADAL" clId="{1AF03ED8-5237-483B-AD26-4C1393D57A6C}" dt="2025-06-30T13:47:57.241" v="506" actId="47"/>
        <pc:sldMkLst>
          <pc:docMk/>
          <pc:sldMk cId="4037527561" sldId="352"/>
        </pc:sldMkLst>
      </pc:sldChg>
      <pc:sldChg chg="addSp modSp add modNotesTx">
        <pc:chgData name="Dasanayake Mudiyanselage Gehan Kavinda Dasanayake" userId="69ce212a-9b5f-4da4-98bd-f6d933cc1f8f" providerId="ADAL" clId="{1AF03ED8-5237-483B-AD26-4C1393D57A6C}" dt="2025-07-01T14:35:07.213" v="1673" actId="5793"/>
        <pc:sldMkLst>
          <pc:docMk/>
          <pc:sldMk cId="1693913059" sldId="353"/>
        </pc:sldMkLst>
      </pc:sldChg>
      <pc:sldChg chg="addSp delSp modSp add mod modNotesTx">
        <pc:chgData name="Dasanayake Mudiyanselage Gehan Kavinda Dasanayake" userId="69ce212a-9b5f-4da4-98bd-f6d933cc1f8f" providerId="ADAL" clId="{1AF03ED8-5237-483B-AD26-4C1393D57A6C}" dt="2025-07-01T14:38:41.949" v="1675"/>
        <pc:sldMkLst>
          <pc:docMk/>
          <pc:sldMk cId="3726280386" sldId="354"/>
        </pc:sldMkLst>
      </pc:sldChg>
      <pc:sldChg chg="addSp modSp add mod modNotesTx">
        <pc:chgData name="Dasanayake Mudiyanselage Gehan Kavinda Dasanayake" userId="69ce212a-9b5f-4da4-98bd-f6d933cc1f8f" providerId="ADAL" clId="{1AF03ED8-5237-483B-AD26-4C1393D57A6C}" dt="2025-07-01T14:39:18.181" v="1677" actId="5793"/>
        <pc:sldMkLst>
          <pc:docMk/>
          <pc:sldMk cId="2457148078" sldId="355"/>
        </pc:sldMkLst>
      </pc:sldChg>
      <pc:sldChg chg="addSp modSp add mod ord">
        <pc:chgData name="Dasanayake Mudiyanselage Gehan Kavinda Dasanayake" userId="69ce212a-9b5f-4da4-98bd-f6d933cc1f8f" providerId="ADAL" clId="{1AF03ED8-5237-483B-AD26-4C1393D57A6C}" dt="2025-06-30T14:12:06.922" v="572" actId="1076"/>
        <pc:sldMkLst>
          <pc:docMk/>
          <pc:sldMk cId="3737870921" sldId="356"/>
        </pc:sldMkLst>
      </pc:sldChg>
      <pc:sldChg chg="addSp modSp add mod modNotesTx">
        <pc:chgData name="Dasanayake Mudiyanselage Gehan Kavinda Dasanayake" userId="69ce212a-9b5f-4da4-98bd-f6d933cc1f8f" providerId="ADAL" clId="{1AF03ED8-5237-483B-AD26-4C1393D57A6C}" dt="2025-07-01T14:42:35.502" v="1679" actId="20577"/>
        <pc:sldMkLst>
          <pc:docMk/>
          <pc:sldMk cId="1946308074" sldId="357"/>
        </pc:sldMkLst>
      </pc:sldChg>
      <pc:sldChg chg="addSp modSp add mod ord modAnim">
        <pc:chgData name="Dasanayake Mudiyanselage Gehan Kavinda Dasanayake" userId="69ce212a-9b5f-4da4-98bd-f6d933cc1f8f" providerId="ADAL" clId="{1AF03ED8-5237-483B-AD26-4C1393D57A6C}" dt="2025-06-30T15:02:23.283" v="950" actId="20577"/>
        <pc:sldMkLst>
          <pc:docMk/>
          <pc:sldMk cId="4148876694" sldId="358"/>
        </pc:sldMkLst>
      </pc:sldChg>
      <pc:sldChg chg="addSp delSp modSp add mod ord modNotesTx">
        <pc:chgData name="Dasanayake Mudiyanselage Gehan Kavinda Dasanayake" userId="69ce212a-9b5f-4da4-98bd-f6d933cc1f8f" providerId="ADAL" clId="{1AF03ED8-5237-483B-AD26-4C1393D57A6C}" dt="2025-07-01T14:42:51.513" v="1680" actId="20577"/>
        <pc:sldMkLst>
          <pc:docMk/>
          <pc:sldMk cId="1691728776" sldId="359"/>
        </pc:sldMkLst>
      </pc:sldChg>
      <pc:sldChg chg="addSp delSp modSp add mod">
        <pc:chgData name="Dasanayake Mudiyanselage Gehan Kavinda Dasanayake" userId="69ce212a-9b5f-4da4-98bd-f6d933cc1f8f" providerId="ADAL" clId="{1AF03ED8-5237-483B-AD26-4C1393D57A6C}" dt="2025-06-30T15:04:17.642" v="958" actId="20577"/>
        <pc:sldMkLst>
          <pc:docMk/>
          <pc:sldMk cId="89719533" sldId="360"/>
        </pc:sldMkLst>
      </pc:sldChg>
      <pc:sldChg chg="addSp delSp modSp add mod ord">
        <pc:chgData name="Dasanayake Mudiyanselage Gehan Kavinda Dasanayake" userId="69ce212a-9b5f-4da4-98bd-f6d933cc1f8f" providerId="ADAL" clId="{1AF03ED8-5237-483B-AD26-4C1393D57A6C}" dt="2025-06-30T15:25:22.290" v="1189" actId="120"/>
        <pc:sldMkLst>
          <pc:docMk/>
          <pc:sldMk cId="3581416447" sldId="361"/>
        </pc:sldMkLst>
      </pc:sldChg>
      <pc:sldChg chg="addSp modSp add mod ord">
        <pc:chgData name="Dasanayake Mudiyanselage Gehan Kavinda Dasanayake" userId="69ce212a-9b5f-4da4-98bd-f6d933cc1f8f" providerId="ADAL" clId="{1AF03ED8-5237-483B-AD26-4C1393D57A6C}" dt="2025-06-30T15:25:11.246" v="1188" actId="20577"/>
        <pc:sldMkLst>
          <pc:docMk/>
          <pc:sldMk cId="3731032413" sldId="362"/>
        </pc:sldMkLst>
      </pc:sldChg>
      <pc:sldChg chg="modSp add del mod">
        <pc:chgData name="Dasanayake Mudiyanselage Gehan Kavinda Dasanayake" userId="69ce212a-9b5f-4da4-98bd-f6d933cc1f8f" providerId="ADAL" clId="{1AF03ED8-5237-483B-AD26-4C1393D57A6C}" dt="2025-06-30T15:24:55.882" v="1184" actId="47"/>
        <pc:sldMkLst>
          <pc:docMk/>
          <pc:sldMk cId="3029972669" sldId="363"/>
        </pc:sldMkLst>
      </pc:sldChg>
      <pc:sldChg chg="addSp delSp modSp add mod ord">
        <pc:chgData name="Dasanayake Mudiyanselage Gehan Kavinda Dasanayake" userId="69ce212a-9b5f-4da4-98bd-f6d933cc1f8f" providerId="ADAL" clId="{1AF03ED8-5237-483B-AD26-4C1393D57A6C}" dt="2025-06-30T15:25:02.229" v="1187"/>
        <pc:sldMkLst>
          <pc:docMk/>
          <pc:sldMk cId="3297787084" sldId="364"/>
        </pc:sldMkLst>
      </pc:sldChg>
      <pc:sldChg chg="addSp modSp add mod">
        <pc:chgData name="Dasanayake Mudiyanselage Gehan Kavinda Dasanayake" userId="69ce212a-9b5f-4da4-98bd-f6d933cc1f8f" providerId="ADAL" clId="{1AF03ED8-5237-483B-AD26-4C1393D57A6C}" dt="2025-06-30T15:33:39.813" v="1319" actId="20577"/>
        <pc:sldMkLst>
          <pc:docMk/>
          <pc:sldMk cId="2435489040" sldId="365"/>
        </pc:sldMkLst>
      </pc:sldChg>
      <pc:sldChg chg="addSp modSp add mod">
        <pc:chgData name="Dasanayake Mudiyanselage Gehan Kavinda Dasanayake" userId="69ce212a-9b5f-4da4-98bd-f6d933cc1f8f" providerId="ADAL" clId="{1AF03ED8-5237-483B-AD26-4C1393D57A6C}" dt="2025-07-01T14:47:35.101" v="1695" actId="113"/>
        <pc:sldMkLst>
          <pc:docMk/>
          <pc:sldMk cId="948977967" sldId="366"/>
        </pc:sldMkLst>
      </pc:sldChg>
      <pc:sldChg chg="add del">
        <pc:chgData name="Dasanayake Mudiyanselage Gehan Kavinda Dasanayake" userId="69ce212a-9b5f-4da4-98bd-f6d933cc1f8f" providerId="ADAL" clId="{1AF03ED8-5237-483B-AD26-4C1393D57A6C}" dt="2025-06-30T15:33:53.411" v="1320" actId="47"/>
        <pc:sldMkLst>
          <pc:docMk/>
          <pc:sldMk cId="1259130285" sldId="367"/>
        </pc:sldMkLst>
      </pc:sldChg>
      <pc:sldChg chg="addSp modSp add del mod">
        <pc:chgData name="Dasanayake Mudiyanselage Gehan Kavinda Dasanayake" userId="69ce212a-9b5f-4da4-98bd-f6d933cc1f8f" providerId="ADAL" clId="{1AF03ED8-5237-483B-AD26-4C1393D57A6C}" dt="2025-06-30T15:45:51.102" v="1430" actId="164"/>
        <pc:sldMkLst>
          <pc:docMk/>
          <pc:sldMk cId="1850325109" sldId="368"/>
        </pc:sldMkLst>
      </pc:sldChg>
      <pc:sldChg chg="modSp add mod">
        <pc:chgData name="Dasanayake Mudiyanselage Gehan Kavinda Dasanayake" userId="69ce212a-9b5f-4da4-98bd-f6d933cc1f8f" providerId="ADAL" clId="{1AF03ED8-5237-483B-AD26-4C1393D57A6C}" dt="2025-06-30T15:47:17.649" v="1447" actId="14100"/>
        <pc:sldMkLst>
          <pc:docMk/>
          <pc:sldMk cId="1574737376" sldId="369"/>
        </pc:sldMkLst>
      </pc:sldChg>
      <pc:sldChg chg="add del">
        <pc:chgData name="Dasanayake Mudiyanselage Gehan Kavinda Dasanayake" userId="69ce212a-9b5f-4da4-98bd-f6d933cc1f8f" providerId="ADAL" clId="{1AF03ED8-5237-483B-AD26-4C1393D57A6C}" dt="2025-06-30T15:51:35.856" v="1450" actId="47"/>
        <pc:sldMkLst>
          <pc:docMk/>
          <pc:sldMk cId="2000284728" sldId="370"/>
        </pc:sldMkLst>
      </pc:sldChg>
      <pc:sldChg chg="add del">
        <pc:chgData name="Dasanayake Mudiyanselage Gehan Kavinda Dasanayake" userId="69ce212a-9b5f-4da4-98bd-f6d933cc1f8f" providerId="ADAL" clId="{1AF03ED8-5237-483B-AD26-4C1393D57A6C}" dt="2025-06-30T15:52:54.478" v="1455" actId="47"/>
        <pc:sldMkLst>
          <pc:docMk/>
          <pc:sldMk cId="630202654" sldId="371"/>
        </pc:sldMkLst>
      </pc:sldChg>
      <pc:sldChg chg="add del">
        <pc:chgData name="Dasanayake Mudiyanselage Gehan Kavinda Dasanayake" userId="69ce212a-9b5f-4da4-98bd-f6d933cc1f8f" providerId="ADAL" clId="{1AF03ED8-5237-483B-AD26-4C1393D57A6C}" dt="2025-06-30T15:51:50.745" v="1451" actId="47"/>
        <pc:sldMkLst>
          <pc:docMk/>
          <pc:sldMk cId="892937530" sldId="372"/>
        </pc:sldMkLst>
      </pc:sldChg>
      <pc:sldChg chg="add del">
        <pc:chgData name="Dasanayake Mudiyanselage Gehan Kavinda Dasanayake" userId="69ce212a-9b5f-4da4-98bd-f6d933cc1f8f" providerId="ADAL" clId="{1AF03ED8-5237-483B-AD26-4C1393D57A6C}" dt="2025-06-30T15:51:52.948" v="1452" actId="47"/>
        <pc:sldMkLst>
          <pc:docMk/>
          <pc:sldMk cId="1535572303" sldId="373"/>
        </pc:sldMkLst>
      </pc:sldChg>
      <pc:sldChg chg="add del">
        <pc:chgData name="Dasanayake Mudiyanselage Gehan Kavinda Dasanayake" userId="69ce212a-9b5f-4da4-98bd-f6d933cc1f8f" providerId="ADAL" clId="{1AF03ED8-5237-483B-AD26-4C1393D57A6C}" dt="2025-06-30T15:53:10.465" v="1457" actId="47"/>
        <pc:sldMkLst>
          <pc:docMk/>
          <pc:sldMk cId="768188471" sldId="374"/>
        </pc:sldMkLst>
      </pc:sldChg>
      <pc:sldChg chg="add del">
        <pc:chgData name="Dasanayake Mudiyanselage Gehan Kavinda Dasanayake" userId="69ce212a-9b5f-4da4-98bd-f6d933cc1f8f" providerId="ADAL" clId="{1AF03ED8-5237-483B-AD26-4C1393D57A6C}" dt="2025-06-30T15:53:20.491" v="1461" actId="47"/>
        <pc:sldMkLst>
          <pc:docMk/>
          <pc:sldMk cId="3022261134" sldId="375"/>
        </pc:sldMkLst>
      </pc:sldChg>
      <pc:sldChg chg="add del">
        <pc:chgData name="Dasanayake Mudiyanselage Gehan Kavinda Dasanayake" userId="69ce212a-9b5f-4da4-98bd-f6d933cc1f8f" providerId="ADAL" clId="{1AF03ED8-5237-483B-AD26-4C1393D57A6C}" dt="2025-06-30T15:53:16.097" v="1459" actId="47"/>
        <pc:sldMkLst>
          <pc:docMk/>
          <pc:sldMk cId="3782727550" sldId="376"/>
        </pc:sldMkLst>
      </pc:sldChg>
      <pc:sldChg chg="add del">
        <pc:chgData name="Dasanayake Mudiyanselage Gehan Kavinda Dasanayake" userId="69ce212a-9b5f-4da4-98bd-f6d933cc1f8f" providerId="ADAL" clId="{1AF03ED8-5237-483B-AD26-4C1393D57A6C}" dt="2025-06-30T15:53:18.032" v="1460" actId="47"/>
        <pc:sldMkLst>
          <pc:docMk/>
          <pc:sldMk cId="1366707942" sldId="377"/>
        </pc:sldMkLst>
      </pc:sldChg>
      <pc:sldChg chg="addSp delSp modSp new mod modNotesTx">
        <pc:chgData name="Dasanayake Mudiyanselage Gehan Kavinda Dasanayake" userId="69ce212a-9b5f-4da4-98bd-f6d933cc1f8f" providerId="ADAL" clId="{1AF03ED8-5237-483B-AD26-4C1393D57A6C}" dt="2025-07-01T14:34:32.998" v="1671" actId="5793"/>
        <pc:sldMkLst>
          <pc:docMk/>
          <pc:sldMk cId="1575332378" sldId="378"/>
        </pc:sldMkLst>
      </pc:sldChg>
      <pc:sldChg chg="addSp modSp new mod">
        <pc:chgData name="Dasanayake Mudiyanselage Gehan Kavinda Dasanayake" userId="69ce212a-9b5f-4da4-98bd-f6d933cc1f8f" providerId="ADAL" clId="{1AF03ED8-5237-483B-AD26-4C1393D57A6C}" dt="2025-06-30T16:13:39.042" v="1636" actId="20577"/>
        <pc:sldMkLst>
          <pc:docMk/>
          <pc:sldMk cId="553291502" sldId="379"/>
        </pc:sldMkLst>
      </pc:sldChg>
      <pc:sldChg chg="addSp modSp add mod modNotesTx">
        <pc:chgData name="Dasanayake Mudiyanselage Gehan Kavinda Dasanayake" userId="69ce212a-9b5f-4da4-98bd-f6d933cc1f8f" providerId="ADAL" clId="{1AF03ED8-5237-483B-AD26-4C1393D57A6C}" dt="2025-07-01T14:44:39.666" v="1694" actId="20577"/>
        <pc:sldMkLst>
          <pc:docMk/>
          <pc:sldMk cId="1749538849" sldId="380"/>
        </pc:sldMkLst>
      </pc:sldChg>
      <pc:sldChg chg="addSp delSp modSp new del mod">
        <pc:chgData name="Dasanayake Mudiyanselage Gehan Kavinda Dasanayake" userId="69ce212a-9b5f-4da4-98bd-f6d933cc1f8f" providerId="ADAL" clId="{1AF03ED8-5237-483B-AD26-4C1393D57A6C}" dt="2025-06-30T15:24:58.063" v="1185" actId="47"/>
        <pc:sldMkLst>
          <pc:docMk/>
          <pc:sldMk cId="1460448662" sldId="381"/>
        </pc:sldMkLst>
      </pc:sldChg>
      <pc:sldChg chg="modSp new del mod">
        <pc:chgData name="Dasanayake Mudiyanselage Gehan Kavinda Dasanayake" userId="69ce212a-9b5f-4da4-98bd-f6d933cc1f8f" providerId="ADAL" clId="{1AF03ED8-5237-483B-AD26-4C1393D57A6C}" dt="2025-06-30T15:59:51.685" v="1556" actId="680"/>
        <pc:sldMkLst>
          <pc:docMk/>
          <pc:sldMk cId="2401984340" sldId="381"/>
        </pc:sldMkLst>
      </pc:sldChg>
      <pc:sldChg chg="addSp delSp modSp new add del mod ord">
        <pc:chgData name="Dasanayake Mudiyanselage Gehan Kavinda Dasanayake" userId="69ce212a-9b5f-4da4-98bd-f6d933cc1f8f" providerId="ADAL" clId="{1AF03ED8-5237-483B-AD26-4C1393D57A6C}" dt="2025-06-30T16:15:51.011" v="1644"/>
        <pc:sldMkLst>
          <pc:docMk/>
          <pc:sldMk cId="4025774735" sldId="381"/>
        </pc:sldMkLst>
      </pc:sldChg>
      <pc:sldChg chg="modSp new mod">
        <pc:chgData name="Dasanayake Mudiyanselage Gehan Kavinda Dasanayake" userId="69ce212a-9b5f-4da4-98bd-f6d933cc1f8f" providerId="ADAL" clId="{1AF03ED8-5237-483B-AD26-4C1393D57A6C}" dt="2025-06-30T16:02:39.918" v="1606"/>
        <pc:sldMkLst>
          <pc:docMk/>
          <pc:sldMk cId="262073165" sldId="382"/>
        </pc:sldMkLst>
      </pc:sldChg>
      <pc:sldChg chg="addSp modSp new mod">
        <pc:chgData name="Dasanayake Mudiyanselage Gehan Kavinda Dasanayake" userId="69ce212a-9b5f-4da4-98bd-f6d933cc1f8f" providerId="ADAL" clId="{1AF03ED8-5237-483B-AD26-4C1393D57A6C}" dt="2025-06-30T16:11:03.258" v="1633" actId="1076"/>
        <pc:sldMkLst>
          <pc:docMk/>
          <pc:sldMk cId="2910219850" sldId="383"/>
        </pc:sldMkLst>
      </pc:sldChg>
      <pc:sldMasterChg chg="modSp mod">
        <pc:chgData name="Dasanayake Mudiyanselage Gehan Kavinda Dasanayake" userId="69ce212a-9b5f-4da4-98bd-f6d933cc1f8f" providerId="ADAL" clId="{1AF03ED8-5237-483B-AD26-4C1393D57A6C}" dt="2025-06-30T12:26:56.973" v="173" actId="1076"/>
        <pc:sldMasterMkLst>
          <pc:docMk/>
          <pc:sldMasterMk cId="0" sldId="2147483648"/>
        </pc:sldMasterMkLst>
      </pc:sldMasterChg>
      <pc:sldMasterChg chg="modSp mod delSldLayout modSldLayout">
        <pc:chgData name="Dasanayake Mudiyanselage Gehan Kavinda Dasanayake" userId="69ce212a-9b5f-4da4-98bd-f6d933cc1f8f" providerId="ADAL" clId="{1AF03ED8-5237-483B-AD26-4C1393D57A6C}" dt="2025-06-30T12:51:09.462" v="279" actId="14100"/>
        <pc:sldMasterMkLst>
          <pc:docMk/>
          <pc:sldMasterMk cId="0" sldId="2147483654"/>
        </pc:sldMasterMkLst>
        <pc:sldLayoutChg chg="addSp modSp mod">
          <pc:chgData name="Dasanayake Mudiyanselage Gehan Kavinda Dasanayake" userId="69ce212a-9b5f-4da4-98bd-f6d933cc1f8f" providerId="ADAL" clId="{1AF03ED8-5237-483B-AD26-4C1393D57A6C}" dt="2025-06-30T12:51:09.462" v="279" actId="14100"/>
          <pc:sldLayoutMkLst>
            <pc:docMk/>
            <pc:sldMasterMk cId="0" sldId="2147483654"/>
            <pc:sldLayoutMk cId="0" sldId="2147483655"/>
          </pc:sldLayoutMkLst>
        </pc:sldLayoutChg>
        <pc:sldLayoutChg chg="addSp modSp">
          <pc:chgData name="Dasanayake Mudiyanselage Gehan Kavinda Dasanayake" userId="69ce212a-9b5f-4da4-98bd-f6d933cc1f8f" providerId="ADAL" clId="{1AF03ED8-5237-483B-AD26-4C1393D57A6C}" dt="2025-06-30T12:40:45.729" v="185"/>
          <pc:sldLayoutMkLst>
            <pc:docMk/>
            <pc:sldMasterMk cId="0" sldId="2147483654"/>
            <pc:sldLayoutMk cId="0" sldId="2147483658"/>
          </pc:sldLayoutMkLst>
        </pc:sldLayoutChg>
        <pc:sldLayoutChg chg="addSp modSp">
          <pc:chgData name="Dasanayake Mudiyanselage Gehan Kavinda Dasanayake" userId="69ce212a-9b5f-4da4-98bd-f6d933cc1f8f" providerId="ADAL" clId="{1AF03ED8-5237-483B-AD26-4C1393D57A6C}" dt="2025-06-30T12:40:47.058" v="186"/>
          <pc:sldLayoutMkLst>
            <pc:docMk/>
            <pc:sldMasterMk cId="0" sldId="2147483654"/>
            <pc:sldLayoutMk cId="0" sldId="2147483659"/>
          </pc:sldLayoutMkLst>
        </pc:sldLayoutChg>
        <pc:sldLayoutChg chg="addSp modSp del">
          <pc:chgData name="Dasanayake Mudiyanselage Gehan Kavinda Dasanayake" userId="69ce212a-9b5f-4da4-98bd-f6d933cc1f8f" providerId="ADAL" clId="{1AF03ED8-5237-483B-AD26-4C1393D57A6C}" dt="2025-06-30T12:45:39.541" v="204" actId="47"/>
          <pc:sldLayoutMkLst>
            <pc:docMk/>
            <pc:sldMasterMk cId="0" sldId="2147483654"/>
            <pc:sldLayoutMk cId="0" sldId="2147483660"/>
          </pc:sldLayoutMkLst>
        </pc:sldLayoutChg>
        <pc:sldLayoutChg chg="addSp modSp">
          <pc:chgData name="Dasanayake Mudiyanselage Gehan Kavinda Dasanayake" userId="69ce212a-9b5f-4da4-98bd-f6d933cc1f8f" providerId="ADAL" clId="{1AF03ED8-5237-483B-AD26-4C1393D57A6C}" dt="2025-06-30T12:40:48.955" v="188"/>
          <pc:sldLayoutMkLst>
            <pc:docMk/>
            <pc:sldMasterMk cId="0" sldId="2147483654"/>
            <pc:sldLayoutMk cId="0" sldId="214748366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534912-0C6F-4200-57DE-650CC71908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E0AFEC3-33DA-925D-2952-7072A39E8A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3B347A-A44D-46DB-BBED-B0149C32EEA2}" type="datetimeFigureOut">
              <a:rPr lang="en-US" smtClean="0"/>
              <a:t>8/18/2025</a:t>
            </a:fld>
            <a:endParaRPr lang="en-US"/>
          </a:p>
        </p:txBody>
      </p:sp>
      <p:sp>
        <p:nvSpPr>
          <p:cNvPr id="4" name="Footer Placeholder 3">
            <a:extLst>
              <a:ext uri="{FF2B5EF4-FFF2-40B4-BE49-F238E27FC236}">
                <a16:creationId xmlns:a16="http://schemas.microsoft.com/office/drawing/2014/main" id="{2D8EF204-22A5-B979-B139-762E921200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C6BD46C-666D-15E8-AEF1-0101DEB972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4D8D5F-3389-45A8-9F1E-7DAAA2C1C053}" type="slidenum">
              <a:rPr lang="en-US" smtClean="0"/>
              <a:t>‹#›</a:t>
            </a:fld>
            <a:endParaRPr lang="en-US"/>
          </a:p>
        </p:txBody>
      </p:sp>
    </p:spTree>
    <p:extLst>
      <p:ext uri="{BB962C8B-B14F-4D97-AF65-F5344CB8AC3E}">
        <p14:creationId xmlns:p14="http://schemas.microsoft.com/office/powerpoint/2010/main" val="360512680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F20E3-ECC5-5D51-0D66-AF599FA6AD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B4AC89-EA5B-A2BC-D34B-795DF2BFB16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E51FAAA-9409-FB64-539D-5489432E8D5F}"/>
              </a:ext>
            </a:extLst>
          </p:cNvPr>
          <p:cNvSpPr>
            <a:spLocks noGrp="1"/>
          </p:cNvSpPr>
          <p:nvPr>
            <p:ph type="body" idx="1"/>
          </p:nvPr>
        </p:nvSpPr>
        <p:spPr/>
        <p:txBody>
          <a:bodyPr/>
          <a:lstStyle/>
          <a:p>
            <a:pPr marL="158750" indent="0">
              <a:buNone/>
            </a:pPr>
            <a:r>
              <a:rPr lang="en-US" dirty="0"/>
              <a:t>To continue applying the circular principles to the specific context of bricks.</a:t>
            </a:r>
          </a:p>
          <a:p>
            <a:pPr marL="158750" indent="0">
              <a:buNone/>
            </a:pPr>
            <a:endParaRPr lang="en-US" dirty="0"/>
          </a:p>
          <a:p>
            <a:pPr marL="158750" indent="0">
              <a:buNone/>
            </a:pPr>
            <a:r>
              <a:rPr lang="en-US" dirty="0"/>
              <a:t>This slide focuses on principles that extend the life of a product in its original form.</a:t>
            </a:r>
          </a:p>
          <a:p>
            <a:r>
              <a:rPr lang="en-US" b="1" dirty="0"/>
              <a:t>Reuse:</a:t>
            </a:r>
            <a:r>
              <a:rPr lang="en-US" dirty="0"/>
              <a:t> The core principle of the workshop, using whole bricks again.</a:t>
            </a:r>
          </a:p>
          <a:p>
            <a:r>
              <a:rPr lang="en-US" b="1" dirty="0"/>
              <a:t>Repair:</a:t>
            </a:r>
            <a:r>
              <a:rPr lang="en-US" dirty="0"/>
              <a:t> Encourages fixing existing structures instead of replacing them.</a:t>
            </a:r>
          </a:p>
          <a:p>
            <a:r>
              <a:rPr lang="en-US" b="1" dirty="0"/>
              <a:t>Refurbish:</a:t>
            </a:r>
            <a:r>
              <a:rPr lang="en-US" dirty="0"/>
              <a:t> Highlights the value of restoring materials to extend their usability.</a:t>
            </a:r>
          </a:p>
          <a:p>
            <a:pPr marL="158750" indent="0">
              <a:buNone/>
            </a:pPr>
            <a:endParaRPr lang="en-US" dirty="0"/>
          </a:p>
        </p:txBody>
      </p:sp>
    </p:spTree>
    <p:extLst>
      <p:ext uri="{BB962C8B-B14F-4D97-AF65-F5344CB8AC3E}">
        <p14:creationId xmlns:p14="http://schemas.microsoft.com/office/powerpoint/2010/main" val="3775297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D280E-3EF9-3EE4-749F-29046F6ECA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4B3FD7-6414-FA45-371D-594844ECDE7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3B0B432-84A3-7BF8-98FE-4742BBE7F154}"/>
              </a:ext>
            </a:extLst>
          </p:cNvPr>
          <p:cNvSpPr>
            <a:spLocks noGrp="1"/>
          </p:cNvSpPr>
          <p:nvPr>
            <p:ph type="body" idx="1"/>
          </p:nvPr>
        </p:nvSpPr>
        <p:spPr/>
        <p:txBody>
          <a:bodyPr/>
          <a:lstStyle/>
          <a:p>
            <a:pPr marL="158750" indent="0">
              <a:buNone/>
            </a:pPr>
            <a:r>
              <a:rPr lang="en-US" dirty="0"/>
              <a:t>To complete the 9Rs framework, covering the last-resort principles.</a:t>
            </a:r>
          </a:p>
          <a:p>
            <a:pPr marL="158750" indent="0">
              <a:buNone/>
            </a:pPr>
            <a:endParaRPr lang="en-US" dirty="0"/>
          </a:p>
          <a:p>
            <a:pPr marL="158750" indent="0">
              <a:buNone/>
            </a:pPr>
            <a:r>
              <a:rPr lang="en-US" dirty="0"/>
              <a:t>This slide addresses the full spectrum of circularity, from higher-value uses to lower-value recovery.</a:t>
            </a:r>
          </a:p>
          <a:p>
            <a:r>
              <a:rPr lang="en-US" b="1" dirty="0"/>
              <a:t>Remanufacture:</a:t>
            </a:r>
            <a:r>
              <a:rPr lang="en-US" dirty="0"/>
              <a:t> Rebuilding components.</a:t>
            </a:r>
          </a:p>
          <a:p>
            <a:r>
              <a:rPr lang="en-US" b="1" dirty="0"/>
              <a:t>Repurpose:</a:t>
            </a:r>
            <a:r>
              <a:rPr lang="en-US" dirty="0"/>
              <a:t> Finding new, creative uses for old materials.</a:t>
            </a:r>
          </a:p>
          <a:p>
            <a:r>
              <a:rPr lang="en-US" b="1" dirty="0"/>
              <a:t>Recycle:</a:t>
            </a:r>
            <a:r>
              <a:rPr lang="en-US" dirty="0"/>
              <a:t> Breaking down a material for use in a new product.</a:t>
            </a:r>
          </a:p>
          <a:p>
            <a:r>
              <a:rPr lang="en-US" b="1" dirty="0"/>
              <a:t>Recover:</a:t>
            </a:r>
            <a:r>
              <a:rPr lang="en-US" dirty="0"/>
              <a:t> The final option for extracting value, usually energy.</a:t>
            </a:r>
          </a:p>
          <a:p>
            <a:pPr marL="158750" indent="0">
              <a:buNone/>
            </a:pPr>
            <a:endParaRPr lang="en-US" dirty="0"/>
          </a:p>
        </p:txBody>
      </p:sp>
    </p:spTree>
    <p:extLst>
      <p:ext uri="{BB962C8B-B14F-4D97-AF65-F5344CB8AC3E}">
        <p14:creationId xmlns:p14="http://schemas.microsoft.com/office/powerpoint/2010/main" val="493595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D7DBF-A2A3-7EF8-FB4D-A3765598AE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AF3DE2-8C55-B3AE-C5ED-38D0CD64F17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CA76C33-2945-E381-0656-D4821758B331}"/>
              </a:ext>
            </a:extLst>
          </p:cNvPr>
          <p:cNvSpPr>
            <a:spLocks noGrp="1"/>
          </p:cNvSpPr>
          <p:nvPr>
            <p:ph type="body" idx="1"/>
          </p:nvPr>
        </p:nvSpPr>
        <p:spPr/>
        <p:txBody>
          <a:bodyPr/>
          <a:lstStyle/>
          <a:p>
            <a:pPr marL="158750" indent="0">
              <a:buNone/>
            </a:pPr>
            <a:r>
              <a:rPr lang="en-US" dirty="0"/>
              <a:t>To introduce the concept of Life Cycle Assessment as a key analytical tool.</a:t>
            </a:r>
          </a:p>
          <a:p>
            <a:pPr marL="158750" indent="0">
              <a:buNone/>
            </a:pP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LCA provides a systematic method for measuring a product's environmental impact across its entire lifespan. This slide defines it, preparing the audience to use it as a framework to evaluate their own building project.</a:t>
            </a:r>
          </a:p>
          <a:p>
            <a:pPr marL="158750" indent="0">
              <a:buNone/>
            </a:pPr>
            <a:endParaRPr lang="en-US" dirty="0"/>
          </a:p>
        </p:txBody>
      </p:sp>
    </p:spTree>
    <p:extLst>
      <p:ext uri="{BB962C8B-B14F-4D97-AF65-F5344CB8AC3E}">
        <p14:creationId xmlns:p14="http://schemas.microsoft.com/office/powerpoint/2010/main" val="3822680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A1456-51FC-DB5C-1395-07AA089968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CC7E88-AB0B-B834-103B-DF05DD75B1C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A2A1EB7-4DBF-C474-5F09-6B1FA7217B87}"/>
              </a:ext>
            </a:extLst>
          </p:cNvPr>
          <p:cNvSpPr>
            <a:spLocks noGrp="1"/>
          </p:cNvSpPr>
          <p:nvPr>
            <p:ph type="body" idx="1"/>
          </p:nvPr>
        </p:nvSpPr>
        <p:spPr/>
        <p:txBody>
          <a:bodyPr/>
          <a:lstStyle/>
          <a:p>
            <a:pPr marL="158750" indent="0">
              <a:buNone/>
            </a:pPr>
            <a:r>
              <a:rPr lang="en-US" dirty="0"/>
              <a:t>To explain the practical application and significance of LCA.</a:t>
            </a:r>
          </a:p>
          <a:p>
            <a:pPr marL="158750" indent="0">
              <a:buNone/>
            </a:pPr>
            <a:endParaRPr lang="en-US" dirty="0"/>
          </a:p>
          <a:p>
            <a:pPr marL="158750" indent="0">
              <a:buNone/>
            </a:pPr>
            <a:r>
              <a:rPr lang="en-US" dirty="0"/>
              <a:t>This slide clarifies that LCA is not just a theoretical concept; it's a tool used to guide decision-making toward more sustainable products. It helps identify "hot spots" in a product's life cycle where the most environmental impact occurs.</a:t>
            </a:r>
          </a:p>
        </p:txBody>
      </p:sp>
    </p:spTree>
    <p:extLst>
      <p:ext uri="{BB962C8B-B14F-4D97-AF65-F5344CB8AC3E}">
        <p14:creationId xmlns:p14="http://schemas.microsoft.com/office/powerpoint/2010/main" val="175320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6D527-4533-8F2D-216C-2C203B3585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7DAA1A-214A-A434-5399-8FD869427B5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054BC96-854D-D8D4-EBB5-E404BCD73CC3}"/>
              </a:ext>
            </a:extLst>
          </p:cNvPr>
          <p:cNvSpPr>
            <a:spLocks noGrp="1"/>
          </p:cNvSpPr>
          <p:nvPr>
            <p:ph type="body" idx="1"/>
          </p:nvPr>
        </p:nvSpPr>
        <p:spPr/>
        <p:txBody>
          <a:bodyPr/>
          <a:lstStyle/>
          <a:p>
            <a:pPr marL="158750" indent="0">
              <a:buNone/>
            </a:pPr>
            <a:r>
              <a:rPr lang="en-US" dirty="0"/>
              <a:t>To apply the LCA framework directly to a familiar material.</a:t>
            </a:r>
          </a:p>
          <a:p>
            <a:pPr marL="158750" indent="0">
              <a:buNone/>
            </a:pPr>
            <a:endParaRPr lang="en-US" dirty="0"/>
          </a:p>
          <a:p>
            <a:pPr marL="158750" indent="0">
              <a:buNone/>
            </a:pPr>
            <a:r>
              <a:rPr lang="en-US" dirty="0"/>
              <a:t>This slide breaks down the life cycle of a brick into five distinct phases, from </a:t>
            </a:r>
            <a:r>
              <a:rPr lang="en-US" b="1" dirty="0"/>
              <a:t>raw material extraction</a:t>
            </a:r>
            <a:r>
              <a:rPr lang="en-US" dirty="0"/>
              <a:t> to its </a:t>
            </a:r>
            <a:r>
              <a:rPr lang="en-US" b="1" dirty="0"/>
              <a:t>end-of-life</a:t>
            </a:r>
            <a:r>
              <a:rPr lang="en-US" dirty="0"/>
              <a:t>. This makes the abstract concept of LCA concrete and relatable, showing participants how to apply it to a real-world product.</a:t>
            </a:r>
          </a:p>
        </p:txBody>
      </p:sp>
    </p:spTree>
    <p:extLst>
      <p:ext uri="{BB962C8B-B14F-4D97-AF65-F5344CB8AC3E}">
        <p14:creationId xmlns:p14="http://schemas.microsoft.com/office/powerpoint/2010/main" val="3661840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685E2-8E32-4FEF-45C6-7DFECF13C1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258D22-6FC7-A987-63A3-147E7723F8E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1841AFF-29E3-E2FB-83D5-6C7503DA74F7}"/>
              </a:ext>
            </a:extLst>
          </p:cNvPr>
          <p:cNvSpPr>
            <a:spLocks noGrp="1"/>
          </p:cNvSpPr>
          <p:nvPr>
            <p:ph type="body" idx="1"/>
          </p:nvPr>
        </p:nvSpPr>
        <p:spPr/>
        <p:txBody>
          <a:bodyPr/>
          <a:lstStyle/>
          <a:p>
            <a:pPr marL="158750" indent="0">
              <a:buNone/>
            </a:pPr>
            <a:r>
              <a:rPr lang="en-US" dirty="0"/>
              <a:t>To introduce the first practical task of the workshop.</a:t>
            </a:r>
          </a:p>
          <a:p>
            <a:pPr marL="158750" indent="0">
              <a:buNone/>
            </a:pPr>
            <a:endParaRPr lang="en-US" dirty="0"/>
          </a:p>
          <a:p>
            <a:pPr marL="158750" indent="0">
              <a:buNone/>
            </a:pPr>
            <a:r>
              <a:rPr lang="en-US" dirty="0"/>
              <a:t>This slide moves the session from theory to practice. It provides the objective and material list for the initial building activity, giving participants a clear starting point for their hands-on learning.</a:t>
            </a:r>
          </a:p>
        </p:txBody>
      </p:sp>
    </p:spTree>
    <p:extLst>
      <p:ext uri="{BB962C8B-B14F-4D97-AF65-F5344CB8AC3E}">
        <p14:creationId xmlns:p14="http://schemas.microsoft.com/office/powerpoint/2010/main" val="2059649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1B672-8322-7200-F3D7-207750F11D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1359F7-FC09-DE68-B6CB-D8ED75A85A6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F7A6456-B0B6-F922-086A-225A1D73EC0B}"/>
              </a:ext>
            </a:extLst>
          </p:cNvPr>
          <p:cNvSpPr>
            <a:spLocks noGrp="1"/>
          </p:cNvSpPr>
          <p:nvPr>
            <p:ph type="body" idx="1"/>
          </p:nvPr>
        </p:nvSpPr>
        <p:spPr/>
        <p:txBody>
          <a:bodyPr/>
          <a:lstStyle/>
          <a:p>
            <a:pPr marL="158750" indent="0">
              <a:buNone/>
            </a:pPr>
            <a:r>
              <a:rPr lang="en-US" dirty="0"/>
              <a:t>To ensure the safety of all participants during the hands-on activity.</a:t>
            </a:r>
          </a:p>
          <a:p>
            <a:pPr marL="158750" indent="0">
              <a:buNone/>
            </a:pPr>
            <a:endParaRPr lang="en-US" dirty="0"/>
          </a:p>
          <a:p>
            <a:pPr marL="158750" indent="0">
              <a:buNone/>
            </a:pPr>
            <a:r>
              <a:rPr lang="en-US" dirty="0"/>
              <a:t>This is a crucial, non-negotiable step. The clear instructions to "Always wear gloves" and "Work in a well-ventilated area" are paramount for a safe and successful workshop.</a:t>
            </a:r>
          </a:p>
        </p:txBody>
      </p:sp>
    </p:spTree>
    <p:extLst>
      <p:ext uri="{BB962C8B-B14F-4D97-AF65-F5344CB8AC3E}">
        <p14:creationId xmlns:p14="http://schemas.microsoft.com/office/powerpoint/2010/main" val="3897195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7719E-9AE1-1387-C33D-D15B57AE57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4FF0F9-D35D-77A9-32AC-4774BCF97F8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2D11243-B27E-3778-EB45-BA2CA504761A}"/>
              </a:ext>
            </a:extLst>
          </p:cNvPr>
          <p:cNvSpPr>
            <a:spLocks noGrp="1"/>
          </p:cNvSpPr>
          <p:nvPr>
            <p:ph type="body" idx="1"/>
          </p:nvPr>
        </p:nvSpPr>
        <p:spPr/>
        <p:txBody>
          <a:bodyPr/>
          <a:lstStyle/>
          <a:p>
            <a:pPr marL="158750" indent="0">
              <a:buNone/>
            </a:pPr>
            <a:r>
              <a:rPr lang="en-US" dirty="0"/>
              <a:t>To give specific, step-by-step instructions for building the wall.</a:t>
            </a:r>
          </a:p>
          <a:p>
            <a:pPr marL="158750" indent="0">
              <a:buNone/>
            </a:pPr>
            <a:endParaRPr lang="en-US" dirty="0"/>
          </a:p>
          <a:p>
            <a:pPr marL="158750" indent="0">
              <a:buNone/>
            </a:pPr>
            <a:r>
              <a:rPr lang="en-US" dirty="0"/>
              <a:t>This slide provides the technical details for the first activity, including the exact dimensions of the wall. The tip "Apply mortar carefully (less is better!)" is a subtle but critical instruction, as it directly impacts the next phase of the activity, disassembly.</a:t>
            </a:r>
          </a:p>
        </p:txBody>
      </p:sp>
    </p:spTree>
    <p:extLst>
      <p:ext uri="{BB962C8B-B14F-4D97-AF65-F5344CB8AC3E}">
        <p14:creationId xmlns:p14="http://schemas.microsoft.com/office/powerpoint/2010/main" val="2325685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0EEE5-749D-96FF-CDC8-2A88496655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8EF76E-5EEB-B6AE-E1F6-90F2B578C5C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7552126-C275-D1DC-FABD-99FDFBE14D22}"/>
              </a:ext>
            </a:extLst>
          </p:cNvPr>
          <p:cNvSpPr>
            <a:spLocks noGrp="1"/>
          </p:cNvSpPr>
          <p:nvPr>
            <p:ph type="body" idx="1"/>
          </p:nvPr>
        </p:nvSpPr>
        <p:spPr/>
        <p:txBody>
          <a:bodyPr/>
          <a:lstStyle/>
          <a:p>
            <a:pPr marL="158750" indent="0">
              <a:buNone/>
            </a:pPr>
            <a:r>
              <a:rPr lang="en-US" dirty="0"/>
              <a:t>To prompt participants to reflect on the concepts they have learned and apply them to the current activity.</a:t>
            </a:r>
          </a:p>
          <a:p>
            <a:pPr marL="158750" indent="0">
              <a:buNone/>
            </a:pP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 questions on this slide are designed to bridge the gap between theory and practice. They challenge participants to think about the long-term consequences of their choices, specifically relating to the carbon footprint and the disassembly process.</a:t>
            </a:r>
          </a:p>
          <a:p>
            <a:pPr marL="158750" indent="0">
              <a:buNone/>
            </a:pPr>
            <a:endParaRPr lang="en-US" dirty="0"/>
          </a:p>
        </p:txBody>
      </p:sp>
    </p:spTree>
    <p:extLst>
      <p:ext uri="{BB962C8B-B14F-4D97-AF65-F5344CB8AC3E}">
        <p14:creationId xmlns:p14="http://schemas.microsoft.com/office/powerpoint/2010/main" val="1295291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A6421-2FC3-4315-774B-B7529E923F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3C1F58-519F-809E-04C7-5451D6155D0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2526F60-9244-62B2-F07F-380F56E04A2C}"/>
              </a:ext>
            </a:extLst>
          </p:cNvPr>
          <p:cNvSpPr>
            <a:spLocks noGrp="1"/>
          </p:cNvSpPr>
          <p:nvPr>
            <p:ph type="body" idx="1"/>
          </p:nvPr>
        </p:nvSpPr>
        <p:spPr/>
        <p:txBody>
          <a:bodyPr/>
          <a:lstStyle/>
          <a:p>
            <a:pPr marL="158750" indent="0">
              <a:buNone/>
            </a:pPr>
            <a:r>
              <a:rPr lang="en-US" dirty="0"/>
              <a:t>To visually demonstrate a key point about the difficulty of disassembly with traditional materials.</a:t>
            </a:r>
          </a:p>
          <a:p>
            <a:pPr marL="158750" indent="0">
              <a:buNone/>
            </a:pPr>
            <a:endParaRPr lang="en-US" dirty="0"/>
          </a:p>
          <a:p>
            <a:pPr marL="158750" indent="0">
              <a:buNone/>
            </a:pPr>
            <a:r>
              <a:rPr lang="en-US" dirty="0"/>
              <a:t>The videos on this slide provide a compelling visual answer to the quiz question about how to take the bricks apart. It highlights the problem that the workshop's chosen mortar aims to solve, reinforcing the value of </a:t>
            </a:r>
            <a:r>
              <a:rPr lang="en-US" b="1" dirty="0"/>
              <a:t>design for disassembly</a:t>
            </a:r>
            <a:r>
              <a:rPr lang="en-US" dirty="0"/>
              <a:t>.</a:t>
            </a:r>
          </a:p>
        </p:txBody>
      </p:sp>
    </p:spTree>
    <p:extLst>
      <p:ext uri="{BB962C8B-B14F-4D97-AF65-F5344CB8AC3E}">
        <p14:creationId xmlns:p14="http://schemas.microsoft.com/office/powerpoint/2010/main" val="1279028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0" i="0" dirty="0"/>
          </a:p>
        </p:txBody>
      </p:sp>
      <p:sp>
        <p:nvSpPr>
          <p:cNvPr id="109" name="Google Shape;10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CA5E9-A09F-3E8C-3879-E1D8EFEA56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CB6706-0E26-76FA-5172-BB2E16D8A3D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42DBA67-093A-F9A7-F870-C25C4566C914}"/>
              </a:ext>
            </a:extLst>
          </p:cNvPr>
          <p:cNvSpPr>
            <a:spLocks noGrp="1"/>
          </p:cNvSpPr>
          <p:nvPr>
            <p:ph type="body" idx="1"/>
          </p:nvPr>
        </p:nvSpPr>
        <p:spPr/>
        <p:txBody>
          <a:bodyPr/>
          <a:lstStyle/>
          <a:p>
            <a:pPr marL="158750" indent="0">
              <a:buNone/>
            </a:pPr>
            <a:r>
              <a:rPr lang="en-US" dirty="0"/>
              <a:t>To guide participants in the second practical task.</a:t>
            </a:r>
          </a:p>
          <a:p>
            <a:pPr marL="158750" indent="0">
              <a:buNone/>
            </a:pPr>
            <a:endParaRPr lang="en-US" dirty="0"/>
          </a:p>
          <a:p>
            <a:pPr marL="158750" indent="0">
              <a:buNone/>
            </a:pPr>
            <a:r>
              <a:rPr lang="en-US" dirty="0"/>
              <a:t>This activity directly tests the concept of reusability. The objective to "Recover every brick without damage!" reinforces the core principle of a circular economy. The instruction to use water trays demonstrates a practical solution to enable disassembly.</a:t>
            </a:r>
          </a:p>
        </p:txBody>
      </p:sp>
    </p:spTree>
    <p:extLst>
      <p:ext uri="{BB962C8B-B14F-4D97-AF65-F5344CB8AC3E}">
        <p14:creationId xmlns:p14="http://schemas.microsoft.com/office/powerpoint/2010/main" val="2095853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E4F97-E438-995E-2DE6-85F44E296A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4F3E94-2C20-A11F-CF88-9245FBF96ED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00BD315-A1BD-F744-AA1D-1AE309C64D46}"/>
              </a:ext>
            </a:extLst>
          </p:cNvPr>
          <p:cNvSpPr>
            <a:spLocks noGrp="1"/>
          </p:cNvSpPr>
          <p:nvPr>
            <p:ph type="body" idx="1"/>
          </p:nvPr>
        </p:nvSpPr>
        <p:spPr/>
        <p:txBody>
          <a:bodyPr/>
          <a:lstStyle/>
          <a:p>
            <a:pPr marL="158750" indent="0">
              <a:buNone/>
            </a:pPr>
            <a:r>
              <a:rPr lang="en-US" dirty="0"/>
              <a:t>To provide a quantitative way for participants to measure their success.</a:t>
            </a:r>
          </a:p>
          <a:p>
            <a:pPr marL="158750" indent="0">
              <a:buNone/>
            </a:pP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 </a:t>
            </a:r>
            <a:r>
              <a:rPr lang="en-US" b="1" dirty="0"/>
              <a:t>Brick Recovery % Formula</a:t>
            </a:r>
            <a:r>
              <a:rPr lang="en-US" dirty="0"/>
              <a:t> turns the abstract concept of circularity into a measurable metric. By calculating their own percentage, participants can see a tangible result of their efforts in the disassembly phase.</a:t>
            </a:r>
          </a:p>
          <a:p>
            <a:pPr marL="158750" indent="0">
              <a:buNone/>
            </a:pPr>
            <a:endParaRPr lang="en-US" dirty="0"/>
          </a:p>
        </p:txBody>
      </p:sp>
    </p:spTree>
    <p:extLst>
      <p:ext uri="{BB962C8B-B14F-4D97-AF65-F5344CB8AC3E}">
        <p14:creationId xmlns:p14="http://schemas.microsoft.com/office/powerpoint/2010/main" val="3822084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E3EA5-6D3B-39D7-6C9E-9381B5945B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36FEB-FC0A-8BA8-8F8A-A055B4592E0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EF21D2F-A29F-016C-295E-ACFD3762EFD6}"/>
              </a:ext>
            </a:extLst>
          </p:cNvPr>
          <p:cNvSpPr>
            <a:spLocks noGrp="1"/>
          </p:cNvSpPr>
          <p:nvPr>
            <p:ph type="body" idx="1"/>
          </p:nvPr>
        </p:nvSpPr>
        <p:spPr/>
        <p:txBody>
          <a:bodyPr/>
          <a:lstStyle/>
          <a:p>
            <a:pPr marL="158750" indent="0">
              <a:buNone/>
            </a:pPr>
            <a:r>
              <a:rPr lang="en-US" dirty="0"/>
              <a:t>To introduce the final, creative building task.</a:t>
            </a:r>
          </a:p>
          <a:p>
            <a:pPr marL="158750" indent="0">
              <a:buNone/>
            </a:pP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activity puts all the learned principles into action. Participants are required to use the bricks they successfully recovered, along with any unused ones, to build a new structure. This demonstrates the full cycle of building, disassembly, and reuse.</a:t>
            </a:r>
          </a:p>
          <a:p>
            <a:pPr marL="158750" indent="0">
              <a:buNone/>
            </a:pPr>
            <a:endParaRPr lang="en-US" dirty="0"/>
          </a:p>
        </p:txBody>
      </p:sp>
    </p:spTree>
    <p:extLst>
      <p:ext uri="{BB962C8B-B14F-4D97-AF65-F5344CB8AC3E}">
        <p14:creationId xmlns:p14="http://schemas.microsoft.com/office/powerpoint/2010/main" val="2590666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DDDC7-89D1-2F99-E063-1228C7207C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2D0C76-880F-164B-3893-91D8FDF3B25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180D69E-6D81-D46F-0F05-A512C8B78DE9}"/>
              </a:ext>
            </a:extLst>
          </p:cNvPr>
          <p:cNvSpPr>
            <a:spLocks noGrp="1"/>
          </p:cNvSpPr>
          <p:nvPr>
            <p:ph type="body" idx="1"/>
          </p:nvPr>
        </p:nvSpPr>
        <p:spPr/>
        <p:txBody>
          <a:bodyPr/>
          <a:lstStyle/>
          <a:p>
            <a:pPr marL="158750" indent="0">
              <a:buNone/>
            </a:pPr>
            <a:r>
              <a:rPr lang="en-US" dirty="0"/>
              <a:t>To provide a clear structure for participants to share their results and insights.</a:t>
            </a:r>
          </a:p>
          <a:p>
            <a:pPr marL="158750" indent="0">
              <a:buNone/>
            </a:pPr>
            <a:endParaRPr lang="en-US" dirty="0"/>
          </a:p>
          <a:p>
            <a:pPr marL="158750" indent="0">
              <a:buNone/>
            </a:pPr>
            <a:r>
              <a:rPr lang="en-US" dirty="0"/>
              <a:t>This slide guides participants on what they need to present. It ensures they report not only on the physical outcome (the house and recovery percentage) but also on the conceptual understanding they gained (</a:t>
            </a:r>
            <a:r>
              <a:rPr lang="en-US" b="1" dirty="0"/>
              <a:t>CE principle</a:t>
            </a:r>
            <a:r>
              <a:rPr lang="en-US" dirty="0"/>
              <a:t> and </a:t>
            </a:r>
            <a:r>
              <a:rPr lang="en-US" b="1" dirty="0"/>
              <a:t>LCA insight</a:t>
            </a:r>
            <a:r>
              <a:rPr lang="en-US" dirty="0"/>
              <a:t>).</a:t>
            </a:r>
          </a:p>
        </p:txBody>
      </p:sp>
    </p:spTree>
    <p:extLst>
      <p:ext uri="{BB962C8B-B14F-4D97-AF65-F5344CB8AC3E}">
        <p14:creationId xmlns:p14="http://schemas.microsoft.com/office/powerpoint/2010/main" val="3893378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F29AC-A24C-7B4A-24F4-950F7D7BC4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90F7EF-5DF0-9852-4567-06A690A94DC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D6A732C-A104-CA6F-0E47-00AADE9910F7}"/>
              </a:ext>
            </a:extLst>
          </p:cNvPr>
          <p:cNvSpPr>
            <a:spLocks noGrp="1"/>
          </p:cNvSpPr>
          <p:nvPr>
            <p:ph type="body" idx="1"/>
          </p:nvPr>
        </p:nvSpPr>
        <p:spPr/>
        <p:txBody>
          <a:bodyPr/>
          <a:lstStyle/>
          <a:p>
            <a:pPr marL="158750" indent="0">
              <a:buNone/>
            </a:pPr>
            <a:r>
              <a:rPr lang="en-US" dirty="0"/>
              <a:t>To add an element of recognition and motivate participants.</a:t>
            </a:r>
          </a:p>
          <a:p>
            <a:pPr marL="158750" indent="0">
              <a:buNone/>
            </a:pPr>
            <a:endParaRPr lang="en-US" dirty="0"/>
          </a:p>
          <a:p>
            <a:pPr marL="158750" indent="0">
              <a:buNone/>
            </a:pPr>
            <a:r>
              <a:rPr lang="en-US" dirty="0"/>
              <a:t>The awards for </a:t>
            </a:r>
            <a:r>
              <a:rPr lang="en-US" b="1" dirty="0"/>
              <a:t>Best LCA Reflection</a:t>
            </a:r>
            <a:r>
              <a:rPr lang="en-US" dirty="0"/>
              <a:t>, </a:t>
            </a:r>
            <a:r>
              <a:rPr lang="en-US" b="1" dirty="0"/>
              <a:t>Best Team Collaboration</a:t>
            </a:r>
            <a:r>
              <a:rPr lang="en-US" dirty="0"/>
              <a:t>, and </a:t>
            </a:r>
            <a:r>
              <a:rPr lang="en-US" b="1" dirty="0"/>
              <a:t>Most Innovative Circular Economy Idea</a:t>
            </a:r>
            <a:r>
              <a:rPr lang="en-US" dirty="0"/>
              <a:t> celebrate different skills and contributions, encouraging a positive and collaborative atmosphere.</a:t>
            </a:r>
          </a:p>
        </p:txBody>
      </p:sp>
    </p:spTree>
    <p:extLst>
      <p:ext uri="{BB962C8B-B14F-4D97-AF65-F5344CB8AC3E}">
        <p14:creationId xmlns:p14="http://schemas.microsoft.com/office/powerpoint/2010/main" val="2815432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0DD16-A451-198C-A5F3-04587A68EC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67139F-8804-8958-A8F4-7AA1A825024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C67BC52-6B92-5642-5FF3-E9EF776F99D5}"/>
              </a:ext>
            </a:extLst>
          </p:cNvPr>
          <p:cNvSpPr>
            <a:spLocks noGrp="1"/>
          </p:cNvSpPr>
          <p:nvPr>
            <p:ph type="body" idx="1"/>
          </p:nvPr>
        </p:nvSpPr>
        <p:spPr/>
        <p:txBody>
          <a:bodyPr/>
          <a:lstStyle/>
          <a:p>
            <a:pPr marL="158750" indent="0">
              <a:buNone/>
            </a:pPr>
            <a:r>
              <a:rPr lang="en-US" dirty="0"/>
              <a:t>To facilitate a final, open discussion and reflection.</a:t>
            </a:r>
          </a:p>
          <a:p>
            <a:pPr marL="158750" indent="0">
              <a:buNone/>
            </a:pPr>
            <a:endParaRPr lang="en-US" dirty="0"/>
          </a:p>
          <a:p>
            <a:pPr marL="158750" indent="0">
              <a:buNone/>
            </a:pPr>
            <a:r>
              <a:rPr lang="en-US" dirty="0"/>
              <a:t>This slide encourages participants to ask questions, share their ideas, and think critically about the concepts they learned. The "Challenge" question pushes them to think beyond the workshop's materials and apply their new knowledge to a broader context.</a:t>
            </a:r>
          </a:p>
        </p:txBody>
      </p:sp>
    </p:spTree>
    <p:extLst>
      <p:ext uri="{BB962C8B-B14F-4D97-AF65-F5344CB8AC3E}">
        <p14:creationId xmlns:p14="http://schemas.microsoft.com/office/powerpoint/2010/main" val="2168817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To end the workshop on an empowering and inspiring note.</a:t>
            </a:r>
          </a:p>
          <a:p>
            <a:pPr marL="158750" indent="0">
              <a:buNone/>
            </a:pPr>
            <a:endParaRPr lang="en-US" dirty="0"/>
          </a:p>
          <a:p>
            <a:pPr marL="158750" indent="0">
              <a:buNone/>
            </a:pPr>
            <a:r>
              <a:rPr lang="en-US" dirty="0"/>
              <a:t>The final message, "You are now an Eco Designer!," serves as a powerful validation of the participants' efforts and new skills. It leaves them with a call to action, encouraging them to continue thinking about sustainability in their daily lives.</a:t>
            </a:r>
          </a:p>
        </p:txBody>
      </p:sp>
    </p:spTree>
    <p:extLst>
      <p:ext uri="{BB962C8B-B14F-4D97-AF65-F5344CB8AC3E}">
        <p14:creationId xmlns:p14="http://schemas.microsoft.com/office/powerpoint/2010/main" val="3377729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To clearly state the four main goals of the workshop</a:t>
            </a:r>
          </a:p>
          <a:p>
            <a:pPr marL="158750" indent="0">
              <a:buNone/>
            </a:pPr>
            <a:endParaRPr lang="en-US" i="0" dirty="0"/>
          </a:p>
          <a:p>
            <a:pPr marL="158750" indent="0">
              <a:buNone/>
            </a:pPr>
            <a:r>
              <a:rPr lang="en-US" dirty="0"/>
              <a:t>This slide acts as a roadmap, breaking down the overarching theme into specific, actionable learning outcomes. It guides participants from conceptual understanding (</a:t>
            </a:r>
            <a:r>
              <a:rPr lang="en-US" b="1" dirty="0"/>
              <a:t>CE principle</a:t>
            </a:r>
            <a:r>
              <a:rPr lang="en-US" dirty="0"/>
              <a:t>) to practical application (</a:t>
            </a:r>
            <a:r>
              <a:rPr lang="en-US" b="1" dirty="0"/>
              <a:t>design for disassembly</a:t>
            </a:r>
            <a:r>
              <a:rPr lang="en-US" dirty="0"/>
              <a:t>), critical thinking (</a:t>
            </a:r>
            <a:r>
              <a:rPr lang="en-US" b="1" dirty="0"/>
              <a:t>LCA thinking</a:t>
            </a:r>
            <a:r>
              <a:rPr lang="en-US" dirty="0"/>
              <a:t>), and creative problem-solving (</a:t>
            </a:r>
            <a:r>
              <a:rPr lang="en-US" b="1" dirty="0"/>
              <a:t>brainstorm real-world solutions</a:t>
            </a:r>
            <a:r>
              <a:rPr lang="en-US" dirty="0"/>
              <a:t>).</a:t>
            </a:r>
            <a:endParaRPr lang="en-US" i="0" dirty="0"/>
          </a:p>
        </p:txBody>
      </p:sp>
    </p:spTree>
    <p:extLst>
      <p:ext uri="{BB962C8B-B14F-4D97-AF65-F5344CB8AC3E}">
        <p14:creationId xmlns:p14="http://schemas.microsoft.com/office/powerpoint/2010/main" val="4087479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9DCF0-19FF-80AB-D6C7-4C5FDEAA07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DF8F95-A1F1-2CE6-A543-425EF6C34E9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196920E-BD6F-3530-4226-B1006E484F84}"/>
              </a:ext>
            </a:extLst>
          </p:cNvPr>
          <p:cNvSpPr>
            <a:spLocks noGrp="1"/>
          </p:cNvSpPr>
          <p:nvPr>
            <p:ph type="body" idx="1"/>
          </p:nvPr>
        </p:nvSpPr>
        <p:spPr/>
        <p:txBody>
          <a:bodyPr/>
          <a:lstStyle/>
          <a:p>
            <a:pPr marL="158750" indent="0">
              <a:buNone/>
            </a:pPr>
            <a:r>
              <a:rPr lang="en-US" dirty="0"/>
              <a:t>To engage the audience and activate their prior knowledge about construction waste.</a:t>
            </a:r>
          </a:p>
          <a:p>
            <a:pPr marL="158750" indent="0">
              <a:buNone/>
            </a:pPr>
            <a:endParaRPr lang="en-US" dirty="0"/>
          </a:p>
          <a:p>
            <a:pPr marL="158750" indent="0">
              <a:buNone/>
            </a:pPr>
            <a:r>
              <a:rPr lang="en-US" dirty="0"/>
              <a:t>The quiz format is an effective way to start a discussion. By presenting three possible fates for demolished bricks—</a:t>
            </a:r>
            <a:r>
              <a:rPr lang="en-US" b="1" dirty="0"/>
              <a:t>Reuse</a:t>
            </a:r>
            <a:r>
              <a:rPr lang="en-US" dirty="0"/>
              <a:t>, </a:t>
            </a:r>
            <a:r>
              <a:rPr lang="en-US" b="1" dirty="0"/>
              <a:t>Landfill</a:t>
            </a:r>
            <a:r>
              <a:rPr lang="en-US" dirty="0"/>
              <a:t>, and </a:t>
            </a:r>
            <a:r>
              <a:rPr lang="en-US" b="1" dirty="0"/>
              <a:t>Crushed for fill/gravel</a:t>
            </a:r>
            <a:r>
              <a:rPr lang="en-US" dirty="0"/>
              <a:t>—it prompts participants to think about the consequences of different end-of-life scenarios. This slide establishes the problem that the circular economy aims to solve.</a:t>
            </a:r>
          </a:p>
        </p:txBody>
      </p:sp>
    </p:spTree>
    <p:extLst>
      <p:ext uri="{BB962C8B-B14F-4D97-AF65-F5344CB8AC3E}">
        <p14:creationId xmlns:p14="http://schemas.microsoft.com/office/powerpoint/2010/main" val="1232372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To define the core concept of the entire workshop.</a:t>
            </a:r>
          </a:p>
          <a:p>
            <a:pPr marL="158750" indent="0">
              <a:buNone/>
            </a:pPr>
            <a:endParaRPr lang="en-US" dirty="0"/>
          </a:p>
          <a:p>
            <a:pPr marL="158750" indent="0">
              <a:buNone/>
            </a:pPr>
            <a:r>
              <a:rPr lang="en-US" dirty="0"/>
              <a:t>This slide provides the fundamental definition of a circular economy: a system that keeps products and resources in use as long as possible. The simple, circular visual reinforces the idea of a closed loop, contrasting with the linear model.</a:t>
            </a:r>
          </a:p>
        </p:txBody>
      </p:sp>
    </p:spTree>
    <p:extLst>
      <p:ext uri="{BB962C8B-B14F-4D97-AF65-F5344CB8AC3E}">
        <p14:creationId xmlns:p14="http://schemas.microsoft.com/office/powerpoint/2010/main" val="4098909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29A8C-3704-F6A8-A939-3A8939C3C8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1B84BB-EB97-6131-57F8-044F4B321F7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9C43A11-FA80-BF3C-C8B7-BFE126201BF1}"/>
              </a:ext>
            </a:extLst>
          </p:cNvPr>
          <p:cNvSpPr>
            <a:spLocks noGrp="1"/>
          </p:cNvSpPr>
          <p:nvPr>
            <p:ph type="body" idx="1"/>
          </p:nvPr>
        </p:nvSpPr>
        <p:spPr/>
        <p:txBody>
          <a:bodyPr/>
          <a:lstStyle/>
          <a:p>
            <a:pPr marL="158750" indent="0">
              <a:buNone/>
            </a:pPr>
            <a:r>
              <a:rPr lang="en-US" dirty="0"/>
              <a:t>To visually and conceptually differentiate between the two economic models.</a:t>
            </a:r>
          </a:p>
          <a:p>
            <a:pPr marL="158750" indent="0">
              <a:buNone/>
            </a:pPr>
            <a:endParaRPr lang="en-US" dirty="0"/>
          </a:p>
          <a:p>
            <a:pPr marL="158750" indent="0">
              <a:buNone/>
            </a:pPr>
            <a:r>
              <a:rPr lang="en-US" dirty="0"/>
              <a:t>This slide highlights the difference between the wasteful </a:t>
            </a:r>
            <a:r>
              <a:rPr lang="en-US" b="1" dirty="0"/>
              <a:t>"Take, Make, Use, Dispose"</a:t>
            </a:r>
            <a:r>
              <a:rPr lang="en-US" dirty="0"/>
              <a:t> linear model and the sustainable, continuous loop of a circular economy. The side-by-side comparison makes the contrast clear and helps participants understand the need to transition to a circular system.</a:t>
            </a:r>
          </a:p>
        </p:txBody>
      </p:sp>
    </p:spTree>
    <p:extLst>
      <p:ext uri="{BB962C8B-B14F-4D97-AF65-F5344CB8AC3E}">
        <p14:creationId xmlns:p14="http://schemas.microsoft.com/office/powerpoint/2010/main" val="2619472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55BDF-0F79-D23E-7F14-2D37D8AE51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2C854B-C1C2-FEEF-43B4-9102117311A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CDDFB1F-E74C-6D8C-F73D-901C6AB9F185}"/>
              </a:ext>
            </a:extLst>
          </p:cNvPr>
          <p:cNvSpPr>
            <a:spLocks noGrp="1"/>
          </p:cNvSpPr>
          <p:nvPr>
            <p:ph type="body" idx="1"/>
          </p:nvPr>
        </p:nvSpPr>
        <p:spPr/>
        <p:txBody>
          <a:bodyPr/>
          <a:lstStyle/>
          <a:p>
            <a:pPr marL="158750" indent="0">
              <a:buNone/>
            </a:pPr>
            <a:r>
              <a:rPr lang="en-US" dirty="0"/>
              <a:t>To justify the importance of adopting a circular model by outlining its benefits.</a:t>
            </a:r>
          </a:p>
          <a:p>
            <a:pPr marL="158750" indent="0">
              <a:buNone/>
            </a:pPr>
            <a:endParaRPr lang="en-US" dirty="0"/>
          </a:p>
          <a:p>
            <a:pPr marL="158750" indent="0">
              <a:buNone/>
            </a:pPr>
            <a:r>
              <a:rPr lang="en-US" dirty="0"/>
              <a:t>This slide broadens the scope of the discussion by detailing the positive impacts of a circular economy on the </a:t>
            </a:r>
            <a:r>
              <a:rPr lang="en-US" b="1" dirty="0"/>
              <a:t>environment</a:t>
            </a:r>
            <a:r>
              <a:rPr lang="en-US" dirty="0"/>
              <a:t>, the </a:t>
            </a:r>
            <a:r>
              <a:rPr lang="en-US" b="1" dirty="0"/>
              <a:t>economy</a:t>
            </a:r>
            <a:r>
              <a:rPr lang="en-US" dirty="0"/>
              <a:t>, and </a:t>
            </a:r>
            <a:r>
              <a:rPr lang="en-US" b="1" dirty="0"/>
              <a:t>society</a:t>
            </a:r>
            <a:r>
              <a:rPr lang="en-US" dirty="0"/>
              <a:t>. It provides a compelling reason for participants to engage with the workshop's content by showing how these principles can create a better world.</a:t>
            </a:r>
          </a:p>
        </p:txBody>
      </p:sp>
    </p:spTree>
    <p:extLst>
      <p:ext uri="{BB962C8B-B14F-4D97-AF65-F5344CB8AC3E}">
        <p14:creationId xmlns:p14="http://schemas.microsoft.com/office/powerpoint/2010/main" val="234623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01C05-D41B-300A-57C7-6B1B79994C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A0C69C-A688-7FAE-493D-4E70ADA1B5F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E7CF2FE-1401-F72A-4FF8-15A71167A767}"/>
              </a:ext>
            </a:extLst>
          </p:cNvPr>
          <p:cNvSpPr>
            <a:spLocks noGrp="1"/>
          </p:cNvSpPr>
          <p:nvPr>
            <p:ph type="body" idx="1"/>
          </p:nvPr>
        </p:nvSpPr>
        <p:spPr/>
        <p:txBody>
          <a:bodyPr/>
          <a:lstStyle/>
          <a:p>
            <a:pPr marL="158750" indent="0">
              <a:buNone/>
            </a:pPr>
            <a:r>
              <a:rPr lang="en-US" dirty="0"/>
              <a:t>To introduce CE framework for circularity of bricks.</a:t>
            </a:r>
          </a:p>
        </p:txBody>
      </p:sp>
    </p:spTree>
    <p:extLst>
      <p:ext uri="{BB962C8B-B14F-4D97-AF65-F5344CB8AC3E}">
        <p14:creationId xmlns:p14="http://schemas.microsoft.com/office/powerpoint/2010/main" val="175552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6DD6E-2572-5B11-4D2B-85D629C95E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86EC3E-E773-80CB-E376-938C8F987A7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ECC7470-DCDA-6EA4-D4FD-DCF66F193344}"/>
              </a:ext>
            </a:extLst>
          </p:cNvPr>
          <p:cNvSpPr>
            <a:spLocks noGrp="1"/>
          </p:cNvSpPr>
          <p:nvPr>
            <p:ph type="body" idx="1"/>
          </p:nvPr>
        </p:nvSpPr>
        <p:spPr/>
        <p:txBody>
          <a:bodyPr/>
          <a:lstStyle/>
          <a:p>
            <a:pPr marL="158750" indent="0">
              <a:buNone/>
            </a:pPr>
            <a:r>
              <a:rPr lang="en-US" dirty="0"/>
              <a:t>To introduce a detailed framework for circularity, starting with the first three principles applied to bricks.</a:t>
            </a:r>
          </a:p>
          <a:p>
            <a:pPr marL="158750" indent="0">
              <a:buNone/>
            </a:pPr>
            <a:endParaRPr lang="en-US" dirty="0"/>
          </a:p>
          <a:p>
            <a:pPr marL="158750" indent="0">
              <a:buNone/>
            </a:pPr>
            <a:r>
              <a:rPr lang="en-US" dirty="0"/>
              <a:t>This slide translates the abstract concept of the circular economy into concrete actions for the construction industry.</a:t>
            </a:r>
          </a:p>
          <a:p>
            <a:r>
              <a:rPr lang="en-US" b="1" dirty="0"/>
              <a:t>Refuse:</a:t>
            </a:r>
            <a:r>
              <a:rPr lang="en-US" dirty="0"/>
              <a:t> Challenges participants to reject unsustainable materials.</a:t>
            </a:r>
          </a:p>
          <a:p>
            <a:r>
              <a:rPr lang="en-US" b="1" dirty="0"/>
              <a:t>Rethink:</a:t>
            </a:r>
            <a:r>
              <a:rPr lang="en-US" dirty="0"/>
              <a:t> Focuses on designing for the end of a product's life from the very beginning.</a:t>
            </a:r>
          </a:p>
          <a:p>
            <a:r>
              <a:rPr lang="en-US" b="1" dirty="0"/>
              <a:t>Reduce:</a:t>
            </a:r>
            <a:r>
              <a:rPr lang="en-US" dirty="0"/>
              <a:t> Emphasizes efficiency and minimizing material use.</a:t>
            </a:r>
          </a:p>
          <a:p>
            <a:pPr marL="158750" indent="0">
              <a:buNone/>
            </a:pPr>
            <a:endParaRPr lang="en-US" dirty="0"/>
          </a:p>
        </p:txBody>
      </p:sp>
    </p:spTree>
    <p:extLst>
      <p:ext uri="{BB962C8B-B14F-4D97-AF65-F5344CB8AC3E}">
        <p14:creationId xmlns:p14="http://schemas.microsoft.com/office/powerpoint/2010/main" val="101642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er">
  <p:cSld name="Leer">
    <p:spTree>
      <p:nvGrpSpPr>
        <p:cNvPr id="1" name="Shape 12"/>
        <p:cNvGrpSpPr/>
        <p:nvPr/>
      </p:nvGrpSpPr>
      <p:grpSpPr>
        <a:xfrm>
          <a:off x="0" y="0"/>
          <a:ext cx="0" cy="0"/>
          <a:chOff x="0" y="0"/>
          <a:chExt cx="0" cy="0"/>
        </a:xfrm>
      </p:grpSpPr>
      <p:sp>
        <p:nvSpPr>
          <p:cNvPr id="13" name="Google Shape;13;p6"/>
          <p:cNvSpPr txBox="1">
            <a:spLocks noGrp="1"/>
          </p:cNvSpPr>
          <p:nvPr>
            <p:ph type="title"/>
          </p:nvPr>
        </p:nvSpPr>
        <p:spPr>
          <a:xfrm>
            <a:off x="648000" y="2520000"/>
            <a:ext cx="10980000" cy="720000"/>
          </a:xfrm>
          <a:prstGeom prst="rect">
            <a:avLst/>
          </a:prstGeom>
          <a:noFill/>
          <a:ln>
            <a:noFill/>
          </a:ln>
        </p:spPr>
        <p:txBody>
          <a:bodyPr spcFirstLastPara="1" wrap="square" lIns="0" tIns="0" rIns="0" bIns="0" anchor="t" anchorCtr="0">
            <a:normAutofit/>
          </a:bodyPr>
          <a:lstStyle>
            <a:lvl1pPr marR="0" lvl="0" algn="ctr" rtl="0">
              <a:lnSpc>
                <a:spcPct val="90000"/>
              </a:lnSpc>
              <a:spcBef>
                <a:spcPts val="0"/>
              </a:spcBef>
              <a:spcAft>
                <a:spcPts val="0"/>
              </a:spcAft>
              <a:buClr>
                <a:srgbClr val="FFFFFF"/>
              </a:buClr>
              <a:buSzPts val="4400"/>
              <a:buFont typeface="Arial"/>
              <a:buNone/>
              <a:defRPr sz="4400" b="0" i="0" u="none" strike="noStrike" cap="none">
                <a:solidFill>
                  <a:srgbClr val="FFFF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4"/>
        <p:cNvGrpSpPr/>
        <p:nvPr/>
      </p:nvGrpSpPr>
      <p:grpSpPr>
        <a:xfrm>
          <a:off x="0" y="0"/>
          <a:ext cx="0" cy="0"/>
          <a:chOff x="0" y="0"/>
          <a:chExt cx="0" cy="0"/>
        </a:xfrm>
      </p:grpSpPr>
      <p:sp>
        <p:nvSpPr>
          <p:cNvPr id="15" name="Google Shape;15;p7"/>
          <p:cNvSpPr txBox="1">
            <a:spLocks noGrp="1"/>
          </p:cNvSpPr>
          <p:nvPr>
            <p:ph type="ctrTitle"/>
          </p:nvPr>
        </p:nvSpPr>
        <p:spPr>
          <a:xfrm>
            <a:off x="648000" y="2160000"/>
            <a:ext cx="10980000" cy="1800000"/>
          </a:xfrm>
          <a:prstGeom prst="rect">
            <a:avLst/>
          </a:prstGeom>
          <a:noFill/>
          <a:ln>
            <a:noFill/>
          </a:ln>
        </p:spPr>
        <p:txBody>
          <a:bodyPr spcFirstLastPara="1" wrap="square" lIns="0" tIns="0" rIns="0" bIns="0" anchor="t" anchorCtr="0">
            <a:noAutofit/>
          </a:bodyPr>
          <a:lstStyle>
            <a:lvl1pPr marR="0" lvl="0" algn="ctr" rtl="0">
              <a:lnSpc>
                <a:spcPct val="90000"/>
              </a:lnSpc>
              <a:spcBef>
                <a:spcPts val="0"/>
              </a:spcBef>
              <a:spcAft>
                <a:spcPts val="0"/>
              </a:spcAft>
              <a:buClr>
                <a:srgbClr val="FFFFFF"/>
              </a:buClr>
              <a:buSzPts val="6000"/>
              <a:buFont typeface="Arial"/>
              <a:buNone/>
              <a:defRPr sz="6000" b="0" i="0" u="none" strike="noStrike" cap="none">
                <a:solidFill>
                  <a:srgbClr val="FFFF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7"/>
          <p:cNvSpPr txBox="1">
            <a:spLocks noGrp="1"/>
          </p:cNvSpPr>
          <p:nvPr>
            <p:ph type="subTitle" idx="1"/>
          </p:nvPr>
        </p:nvSpPr>
        <p:spPr>
          <a:xfrm>
            <a:off x="648000" y="4140000"/>
            <a:ext cx="10980000" cy="540000"/>
          </a:xfrm>
          <a:prstGeom prst="rect">
            <a:avLst/>
          </a:prstGeom>
          <a:noFill/>
          <a:ln>
            <a:noFill/>
          </a:ln>
        </p:spPr>
        <p:txBody>
          <a:bodyPr spcFirstLastPara="1" wrap="square" lIns="0" tIns="0" rIns="0" bIns="0" anchor="t" anchorCtr="0">
            <a:noAutofit/>
          </a:bodyPr>
          <a:lstStyle>
            <a:lvl1pPr marR="0" lvl="0" algn="ctr" rtl="0">
              <a:lnSpc>
                <a:spcPct val="90000"/>
              </a:lnSpc>
              <a:spcBef>
                <a:spcPts val="100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R="0" lvl="1" algn="ctr" rtl="0">
              <a:lnSpc>
                <a:spcPct val="90000"/>
              </a:lnSpc>
              <a:spcBef>
                <a:spcPts val="500"/>
              </a:spcBef>
              <a:spcAft>
                <a:spcPts val="0"/>
              </a:spcAft>
              <a:buClr>
                <a:srgbClr val="FFFFFF"/>
              </a:buClr>
              <a:buSzPts val="2000"/>
              <a:buFont typeface="Arial"/>
              <a:buNone/>
              <a:defRPr sz="2000" b="0" i="0" u="none" strike="noStrike" cap="none">
                <a:solidFill>
                  <a:srgbClr val="FFFFFF"/>
                </a:solidFill>
                <a:latin typeface="Arial"/>
                <a:ea typeface="Arial"/>
                <a:cs typeface="Arial"/>
                <a:sym typeface="Arial"/>
              </a:defRPr>
            </a:lvl2pPr>
            <a:lvl3pPr marR="0" lvl="2" algn="ctr" rtl="0">
              <a:lnSpc>
                <a:spcPct val="90000"/>
              </a:lnSpc>
              <a:spcBef>
                <a:spcPts val="50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3pPr>
            <a:lvl4pPr marR="0" lvl="3" algn="ctr" rtl="0">
              <a:lnSpc>
                <a:spcPct val="90000"/>
              </a:lnSpc>
              <a:spcBef>
                <a:spcPts val="500"/>
              </a:spcBef>
              <a:spcAft>
                <a:spcPts val="0"/>
              </a:spcAft>
              <a:buClr>
                <a:srgbClr val="FFFFFF"/>
              </a:buClr>
              <a:buSzPts val="1600"/>
              <a:buFont typeface="Arial"/>
              <a:buNone/>
              <a:defRPr sz="1600" b="0" i="0" u="none" strike="noStrike" cap="none">
                <a:solidFill>
                  <a:srgbClr val="FFFFFF"/>
                </a:solidFill>
                <a:latin typeface="Arial"/>
                <a:ea typeface="Arial"/>
                <a:cs typeface="Arial"/>
                <a:sym typeface="Arial"/>
              </a:defRPr>
            </a:lvl4pPr>
            <a:lvl5pPr marR="0" lvl="4" algn="ctr" rtl="0">
              <a:lnSpc>
                <a:spcPct val="90000"/>
              </a:lnSpc>
              <a:spcBef>
                <a:spcPts val="500"/>
              </a:spcBef>
              <a:spcAft>
                <a:spcPts val="0"/>
              </a:spcAft>
              <a:buClr>
                <a:srgbClr val="FFFFFF"/>
              </a:buClr>
              <a:buSzPts val="1600"/>
              <a:buFont typeface="Arial"/>
              <a:buNone/>
              <a:defRPr sz="1600" b="0" i="0" u="none" strike="noStrike" cap="none">
                <a:solidFill>
                  <a:srgbClr val="FFFFFF"/>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und Inhalt">
  <p:cSld name="Titel und Inhalt">
    <p:spTree>
      <p:nvGrpSpPr>
        <p:cNvPr id="1" name="Shape 34"/>
        <p:cNvGrpSpPr/>
        <p:nvPr/>
      </p:nvGrpSpPr>
      <p:grpSpPr>
        <a:xfrm>
          <a:off x="0" y="0"/>
          <a:ext cx="0" cy="0"/>
          <a:chOff x="0" y="0"/>
          <a:chExt cx="0" cy="0"/>
        </a:xfrm>
      </p:grpSpPr>
      <p:sp>
        <p:nvSpPr>
          <p:cNvPr id="35" name="Google Shape;35;p9"/>
          <p:cNvSpPr txBox="1">
            <a:spLocks noGrp="1"/>
          </p:cNvSpPr>
          <p:nvPr>
            <p:ph type="body" idx="1"/>
          </p:nvPr>
        </p:nvSpPr>
        <p:spPr>
          <a:xfrm>
            <a:off x="648000" y="1089891"/>
            <a:ext cx="10980000" cy="4271818"/>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rgbClr val="00B0F0"/>
              </a:buClr>
              <a:buSzPct val="80000"/>
              <a:buFont typeface="Wingdings" panose="05000000000000000000" pitchFamily="2" charset="2"/>
              <a:buChar char="Ø"/>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title"/>
          </p:nvPr>
        </p:nvSpPr>
        <p:spPr>
          <a:xfrm>
            <a:off x="648000" y="234000"/>
            <a:ext cx="10980000" cy="720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AA9DC"/>
              </a:buClr>
              <a:buSzPts val="1800"/>
              <a:buNone/>
              <a:defRPr sz="4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 name="Slide Number Placeholder 1">
            <a:extLst>
              <a:ext uri="{FF2B5EF4-FFF2-40B4-BE49-F238E27FC236}">
                <a16:creationId xmlns:a16="http://schemas.microsoft.com/office/drawing/2014/main" id="{588CA284-3929-45E0-AFDB-26CB61B21713}"/>
              </a:ext>
            </a:extLst>
          </p:cNvPr>
          <p:cNvSpPr>
            <a:spLocks noGrp="1"/>
          </p:cNvSpPr>
          <p:nvPr>
            <p:ph type="sldNum" sz="quarter" idx="4"/>
          </p:nvPr>
        </p:nvSpPr>
        <p:spPr>
          <a:xfrm>
            <a:off x="11730183" y="5520403"/>
            <a:ext cx="461817" cy="365125"/>
          </a:xfrm>
          <a:prstGeom prst="rect">
            <a:avLst/>
          </a:prstGeom>
        </p:spPr>
        <p:txBody>
          <a:bodyPr vert="horz" lIns="91440" tIns="45720" rIns="91440" bIns="45720" rtlCol="0" anchor="ctr"/>
          <a:lstStyle>
            <a:lvl1pPr algn="r">
              <a:defRPr sz="1400" b="0">
                <a:solidFill>
                  <a:schemeClr val="tx1">
                    <a:tint val="82000"/>
                  </a:schemeClr>
                </a:solidFill>
              </a:defRPr>
            </a:lvl1pPr>
          </a:lstStyle>
          <a:p>
            <a:fld id="{88FDA046-6BB8-458C-8791-5964652CF6F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p:nvPr/>
        </p:nvSpPr>
        <p:spPr>
          <a:xfrm>
            <a:off x="0" y="0"/>
            <a:ext cx="12192000" cy="6858000"/>
          </a:xfrm>
          <a:prstGeom prst="rect">
            <a:avLst/>
          </a:prstGeom>
          <a:solidFill>
            <a:srgbClr val="0AA0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 name="Google Shape;7;p5"/>
          <p:cNvSpPr/>
          <p:nvPr/>
        </p:nvSpPr>
        <p:spPr>
          <a:xfrm rot="5400000">
            <a:off x="-1" y="-1"/>
            <a:ext cx="2188723" cy="2188723"/>
          </a:xfrm>
          <a:prstGeom prst="rtTriangle">
            <a:avLst/>
          </a:prstGeom>
          <a:solidFill>
            <a:srgbClr val="6CC6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8" name="Google Shape;8;p5"/>
          <p:cNvPicPr preferRelativeResize="0"/>
          <p:nvPr/>
        </p:nvPicPr>
        <p:blipFill rotWithShape="1">
          <a:blip r:embed="rId4">
            <a:alphaModFix/>
          </a:blip>
          <a:srcRect/>
          <a:stretch/>
        </p:blipFill>
        <p:spPr>
          <a:xfrm>
            <a:off x="629712" y="5709094"/>
            <a:ext cx="3280117" cy="975170"/>
          </a:xfrm>
          <a:prstGeom prst="rect">
            <a:avLst/>
          </a:prstGeom>
          <a:noFill/>
          <a:ln>
            <a:noFill/>
          </a:ln>
        </p:spPr>
      </p:pic>
      <p:sp>
        <p:nvSpPr>
          <p:cNvPr id="9" name="Google Shape;9;p5"/>
          <p:cNvSpPr txBox="1"/>
          <p:nvPr/>
        </p:nvSpPr>
        <p:spPr>
          <a:xfrm>
            <a:off x="9025128" y="5654231"/>
            <a:ext cx="2715768"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1800" b="1" i="0" u="none" strike="noStrike" cap="none">
                <a:solidFill>
                  <a:schemeClr val="lt1"/>
                </a:solidFill>
                <a:latin typeface="Open Sans"/>
                <a:ea typeface="Open Sans"/>
                <a:cs typeface="Open Sans"/>
                <a:sym typeface="Open Sans"/>
              </a:rPr>
              <a:t>Europa noch näher</a:t>
            </a:r>
            <a:br>
              <a:rPr lang="it-IT" sz="1800" b="1" i="0" u="none" strike="noStrike" cap="none">
                <a:solidFill>
                  <a:schemeClr val="lt1"/>
                </a:solidFill>
                <a:latin typeface="Open Sans"/>
                <a:ea typeface="Open Sans"/>
                <a:cs typeface="Open Sans"/>
                <a:sym typeface="Open Sans"/>
              </a:rPr>
            </a:br>
            <a:r>
              <a:rPr lang="it-IT" sz="1800" b="1" i="0" u="none" strike="noStrike" cap="none">
                <a:solidFill>
                  <a:schemeClr val="lt1"/>
                </a:solidFill>
                <a:latin typeface="Open Sans"/>
                <a:ea typeface="Open Sans"/>
                <a:cs typeface="Open Sans"/>
                <a:sym typeface="Open Sans"/>
              </a:rPr>
              <a:t>Un’Europa più vicina</a:t>
            </a:r>
            <a:endParaRPr sz="1800" b="0" i="0" u="none" strike="noStrike" cap="none">
              <a:solidFill>
                <a:schemeClr val="lt1"/>
              </a:solidFill>
              <a:latin typeface="Open Sans"/>
              <a:ea typeface="Open Sans"/>
              <a:cs typeface="Open Sans"/>
              <a:sym typeface="Open Sans"/>
            </a:endParaRPr>
          </a:p>
        </p:txBody>
      </p:sp>
      <p:cxnSp>
        <p:nvCxnSpPr>
          <p:cNvPr id="10" name="Google Shape;10;p5"/>
          <p:cNvCxnSpPr/>
          <p:nvPr/>
        </p:nvCxnSpPr>
        <p:spPr>
          <a:xfrm>
            <a:off x="629712" y="5584723"/>
            <a:ext cx="10998288" cy="0"/>
          </a:xfrm>
          <a:prstGeom prst="straightConnector1">
            <a:avLst/>
          </a:prstGeom>
          <a:noFill/>
          <a:ln w="12700" cap="flat" cmpd="sng">
            <a:solidFill>
              <a:schemeClr val="lt1"/>
            </a:solidFill>
            <a:prstDash val="solid"/>
            <a:miter lim="800000"/>
            <a:headEnd type="none" w="sm" len="sm"/>
            <a:tailEnd type="none" w="sm" len="sm"/>
          </a:ln>
        </p:spPr>
      </p:cxnSp>
      <p:sp>
        <p:nvSpPr>
          <p:cNvPr id="11" name="Google Shape;11;p5"/>
          <p:cNvSpPr txBox="1"/>
          <p:nvPr/>
        </p:nvSpPr>
        <p:spPr>
          <a:xfrm>
            <a:off x="555115" y="549367"/>
            <a:ext cx="7071369"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i="0" u="none" strike="noStrike" cap="none">
                <a:solidFill>
                  <a:schemeClr val="lt1"/>
                </a:solidFill>
                <a:latin typeface="Open Sans"/>
                <a:ea typeface="Open Sans"/>
                <a:cs typeface="Open Sans"/>
                <a:sym typeface="Open Sans"/>
              </a:rPr>
              <a:t>Interreg VI – A Italia - Österreich</a:t>
            </a:r>
            <a:br>
              <a:rPr lang="it-IT" sz="1800" b="1" i="0" u="none" strike="noStrike" cap="none">
                <a:solidFill>
                  <a:schemeClr val="lt1"/>
                </a:solidFill>
                <a:latin typeface="Open Sans"/>
                <a:ea typeface="Open Sans"/>
                <a:cs typeface="Open Sans"/>
                <a:sym typeface="Open Sans"/>
              </a:rPr>
            </a:br>
            <a:r>
              <a:rPr lang="it-IT" sz="1800" b="1" i="0" u="none" strike="noStrike" cap="none">
                <a:solidFill>
                  <a:schemeClr val="lt1"/>
                </a:solidFill>
                <a:latin typeface="Open Sans"/>
                <a:ea typeface="Open Sans"/>
                <a:cs typeface="Open Sans"/>
                <a:sym typeface="Open Sans"/>
              </a:rPr>
              <a:t>Kooperationsprogramm</a:t>
            </a:r>
            <a:endParaRPr sz="1800" b="1">
              <a:solidFill>
                <a:schemeClr val="lt1"/>
              </a:solidFill>
              <a:latin typeface="Open Sans"/>
              <a:ea typeface="Open Sans"/>
              <a:cs typeface="Open Sans"/>
              <a:sym typeface="Open Sans"/>
            </a:endParaRPr>
          </a:p>
          <a:p>
            <a:pPr marL="0" marR="0" lvl="0" indent="0" algn="l" rtl="0">
              <a:spcBef>
                <a:spcPts val="0"/>
              </a:spcBef>
              <a:spcAft>
                <a:spcPts val="0"/>
              </a:spcAft>
              <a:buNone/>
            </a:pPr>
            <a:r>
              <a:rPr lang="it-IT" sz="1800" b="1">
                <a:solidFill>
                  <a:schemeClr val="lt1"/>
                </a:solidFill>
                <a:latin typeface="Open Sans"/>
                <a:ea typeface="Open Sans"/>
                <a:cs typeface="Open Sans"/>
                <a:sym typeface="Open Sans"/>
              </a:rPr>
              <a:t>Programma di cooperazione</a:t>
            </a:r>
            <a:endParaRPr/>
          </a:p>
          <a:p>
            <a:pPr marL="0" marR="0" lvl="0" indent="0" algn="l" rtl="0">
              <a:spcBef>
                <a:spcPts val="0"/>
              </a:spcBef>
              <a:spcAft>
                <a:spcPts val="0"/>
              </a:spcAft>
              <a:buNone/>
            </a:pPr>
            <a:r>
              <a:rPr lang="it-IT" sz="1800" b="1">
                <a:solidFill>
                  <a:schemeClr val="lt1"/>
                </a:solidFill>
                <a:latin typeface="Open Sans"/>
                <a:ea typeface="Open Sans"/>
                <a:cs typeface="Open Sans"/>
                <a:sym typeface="Open Sans"/>
              </a:rPr>
              <a:t>2021-2027</a:t>
            </a:r>
            <a:endParaRPr sz="1800">
              <a:solidFill>
                <a:schemeClr val="lt1"/>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
        <p:cNvGrpSpPr/>
        <p:nvPr/>
      </p:nvGrpSpPr>
      <p:grpSpPr>
        <a:xfrm>
          <a:off x="0" y="0"/>
          <a:ext cx="0" cy="0"/>
          <a:chOff x="0" y="0"/>
          <a:chExt cx="0" cy="0"/>
        </a:xfrm>
      </p:grpSpPr>
      <p:sp>
        <p:nvSpPr>
          <p:cNvPr id="29" name="Google Shape;29;p8"/>
          <p:cNvSpPr txBox="1">
            <a:spLocks noGrp="1"/>
          </p:cNvSpPr>
          <p:nvPr>
            <p:ph type="body" idx="1"/>
          </p:nvPr>
        </p:nvSpPr>
        <p:spPr>
          <a:xfrm>
            <a:off x="648000" y="3060000"/>
            <a:ext cx="10980000" cy="234000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381000" algn="l" rtl="0">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 name="Google Shape;30;p8"/>
          <p:cNvSpPr txBox="1">
            <a:spLocks noGrp="1"/>
          </p:cNvSpPr>
          <p:nvPr>
            <p:ph type="title"/>
          </p:nvPr>
        </p:nvSpPr>
        <p:spPr>
          <a:xfrm>
            <a:off x="648000" y="2160000"/>
            <a:ext cx="10980000" cy="720000"/>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rgbClr val="0AA9DC"/>
              </a:buClr>
              <a:buSzPts val="4400"/>
              <a:buFont typeface="Arial"/>
              <a:buNone/>
              <a:defRPr sz="4400" b="0" i="0" u="none" strike="noStrike" cap="none">
                <a:solidFill>
                  <a:srgbClr val="0AA9D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8"/>
          <p:cNvSpPr/>
          <p:nvPr/>
        </p:nvSpPr>
        <p:spPr>
          <a:xfrm>
            <a:off x="0" y="5904000"/>
            <a:ext cx="12192000" cy="954000"/>
          </a:xfrm>
          <a:prstGeom prst="rect">
            <a:avLst/>
          </a:prstGeom>
          <a:solidFill>
            <a:srgbClr val="0AA0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2" name="Google Shape;32;p8"/>
          <p:cNvPicPr preferRelativeResize="0"/>
          <p:nvPr/>
        </p:nvPicPr>
        <p:blipFill rotWithShape="1">
          <a:blip r:embed="rId3">
            <a:alphaModFix/>
          </a:blip>
          <a:srcRect/>
          <a:stretch/>
        </p:blipFill>
        <p:spPr>
          <a:xfrm>
            <a:off x="9400667" y="6048000"/>
            <a:ext cx="2227333" cy="662180"/>
          </a:xfrm>
          <a:prstGeom prst="rect">
            <a:avLst/>
          </a:prstGeom>
          <a:noFill/>
          <a:ln>
            <a:noFill/>
          </a:ln>
        </p:spPr>
      </p:pic>
      <p:sp>
        <p:nvSpPr>
          <p:cNvPr id="33" name="Google Shape;33;p8"/>
          <p:cNvSpPr txBox="1"/>
          <p:nvPr/>
        </p:nvSpPr>
        <p:spPr>
          <a:xfrm>
            <a:off x="555116" y="6002280"/>
            <a:ext cx="5471160"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b="1">
                <a:solidFill>
                  <a:schemeClr val="lt1"/>
                </a:solidFill>
                <a:latin typeface="Open Sans"/>
                <a:ea typeface="Open Sans"/>
                <a:cs typeface="Open Sans"/>
                <a:sym typeface="Open Sans"/>
              </a:rPr>
              <a:t>Interreg VI – A Italia - Österreich</a:t>
            </a:r>
            <a:br>
              <a:rPr lang="it-IT" sz="1400" b="1">
                <a:solidFill>
                  <a:schemeClr val="lt1"/>
                </a:solidFill>
                <a:latin typeface="Open Sans"/>
                <a:ea typeface="Open Sans"/>
                <a:cs typeface="Open Sans"/>
                <a:sym typeface="Open Sans"/>
              </a:rPr>
            </a:br>
            <a:r>
              <a:rPr lang="it-IT" sz="1400" b="1">
                <a:solidFill>
                  <a:schemeClr val="lt1"/>
                </a:solidFill>
                <a:latin typeface="Open Sans"/>
                <a:ea typeface="Open Sans"/>
                <a:cs typeface="Open Sans"/>
                <a:sym typeface="Open Sans"/>
              </a:rPr>
              <a:t>Kooperationsprogramm | Programma di cooperazione</a:t>
            </a:r>
            <a:endParaRPr/>
          </a:p>
          <a:p>
            <a:pPr marL="0" marR="0" lvl="0" indent="0" algn="l" rtl="0">
              <a:spcBef>
                <a:spcPts val="0"/>
              </a:spcBef>
              <a:spcAft>
                <a:spcPts val="0"/>
              </a:spcAft>
              <a:buNone/>
            </a:pPr>
            <a:r>
              <a:rPr lang="it-IT" sz="1400" b="1">
                <a:solidFill>
                  <a:schemeClr val="lt1"/>
                </a:solidFill>
                <a:latin typeface="Open Sans"/>
                <a:ea typeface="Open Sans"/>
                <a:cs typeface="Open Sans"/>
                <a:sym typeface="Open Sans"/>
              </a:rPr>
              <a:t>2021-2027</a:t>
            </a:r>
            <a:endParaRPr sz="1400">
              <a:solidFill>
                <a:schemeClr val="lt1"/>
              </a:solidFill>
              <a:latin typeface="Open Sans"/>
              <a:ea typeface="Open Sans"/>
              <a:cs typeface="Open Sans"/>
              <a:sym typeface="Open Sans"/>
            </a:endParaRPr>
          </a:p>
        </p:txBody>
      </p:sp>
      <p:sp>
        <p:nvSpPr>
          <p:cNvPr id="2" name="Slide Number Placeholder 1">
            <a:extLst>
              <a:ext uri="{FF2B5EF4-FFF2-40B4-BE49-F238E27FC236}">
                <a16:creationId xmlns:a16="http://schemas.microsoft.com/office/drawing/2014/main" id="{BB90B371-2C74-374A-285F-8BB04336F2B5}"/>
              </a:ext>
            </a:extLst>
          </p:cNvPr>
          <p:cNvSpPr>
            <a:spLocks noGrp="1"/>
          </p:cNvSpPr>
          <p:nvPr>
            <p:ph type="sldNum" sz="quarter" idx="4"/>
          </p:nvPr>
        </p:nvSpPr>
        <p:spPr>
          <a:xfrm>
            <a:off x="11813309" y="5538875"/>
            <a:ext cx="378691" cy="365125"/>
          </a:xfrm>
          <a:prstGeom prst="rect">
            <a:avLst/>
          </a:prstGeom>
        </p:spPr>
        <p:txBody>
          <a:bodyPr vert="horz" lIns="91440" tIns="45720" rIns="91440" bIns="45720" rtlCol="0" anchor="ctr"/>
          <a:lstStyle>
            <a:lvl1pPr algn="r">
              <a:defRPr sz="1200" b="1">
                <a:solidFill>
                  <a:schemeClr val="tx1">
                    <a:tint val="82000"/>
                  </a:schemeClr>
                </a:solidFill>
              </a:defRPr>
            </a:lvl1pPr>
          </a:lstStyle>
          <a:p>
            <a:fld id="{88FDA046-6BB8-458C-8791-5964652CF6FF}" type="slidenum">
              <a:rPr lang="en-US" smtClean="0"/>
              <a:pPr/>
              <a:t>‹#›</a:t>
            </a:fld>
            <a:endParaRPr lang="en-US"/>
          </a:p>
        </p:txBody>
      </p:sp>
      <p:sp>
        <p:nvSpPr>
          <p:cNvPr id="3" name="Date Placeholder 2">
            <a:extLst>
              <a:ext uri="{FF2B5EF4-FFF2-40B4-BE49-F238E27FC236}">
                <a16:creationId xmlns:a16="http://schemas.microsoft.com/office/drawing/2014/main" id="{069DA45A-2655-DAFD-C074-EEF26ABB8A5B}"/>
              </a:ext>
            </a:extLst>
          </p:cNvPr>
          <p:cNvSpPr>
            <a:spLocks noGrp="1"/>
          </p:cNvSpPr>
          <p:nvPr>
            <p:ph type="dt" sz="half" idx="2"/>
          </p:nvPr>
        </p:nvSpPr>
        <p:spPr>
          <a:xfrm>
            <a:off x="0" y="5533915"/>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77A7192-E079-4BBA-A84F-30D7778660F8}" type="datetimeFigureOut">
              <a:rPr lang="en-US" smtClean="0"/>
              <a:t>8/18/2025</a:t>
            </a:fld>
            <a:endParaRPr lang="en-US"/>
          </a:p>
        </p:txBody>
      </p:sp>
    </p:spTree>
  </p:cSld>
  <p:clrMap bg1="lt1" tx1="dk1" bg2="dk2" tx2="lt2" accent1="accent1" accent2="accent2" accent3="accent3" accent4="accent4" accent5="accent5" accent6="accent6" hlink="hlink" folHlink="folHlink"/>
  <p:sldLayoutIdLst>
    <p:sldLayoutId id="2147483655"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youtu.be/kmMK6umaty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youtu.be/HLpPM6SmFmY"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shorts/NqxGNZlhKgE?feature=share"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s://www.youtube.com/shorts/kGAuaRMHC-0?feature=shar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youtube.com/shorts/jRQOVfAshIA?feature=share" TargetMode="Externa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youtu.be/_9mHi93n2A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
          <p:cNvPicPr preferRelativeResize="0"/>
          <p:nvPr/>
        </p:nvPicPr>
        <p:blipFill rotWithShape="1">
          <a:blip r:embed="rId3">
            <a:alphaModFix/>
          </a:blip>
          <a:srcRect/>
          <a:stretch/>
        </p:blipFill>
        <p:spPr>
          <a:xfrm>
            <a:off x="0" y="-49116"/>
            <a:ext cx="12280392" cy="5648980"/>
          </a:xfrm>
          <a:prstGeom prst="rect">
            <a:avLst/>
          </a:prstGeom>
          <a:noFill/>
          <a:ln>
            <a:noFill/>
          </a:ln>
        </p:spPr>
      </p:pic>
      <p:sp>
        <p:nvSpPr>
          <p:cNvPr id="102" name="Google Shape;102;p1"/>
          <p:cNvSpPr/>
          <p:nvPr/>
        </p:nvSpPr>
        <p:spPr>
          <a:xfrm>
            <a:off x="0" y="5568696"/>
            <a:ext cx="12280392" cy="1755647"/>
          </a:xfrm>
          <a:prstGeom prst="rect">
            <a:avLst/>
          </a:prstGeom>
          <a:solidFill>
            <a:srgbClr val="0AA0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3" name="Google Shape;103;p1"/>
          <p:cNvSpPr txBox="1">
            <a:spLocks noGrp="1"/>
          </p:cNvSpPr>
          <p:nvPr>
            <p:ph type="title"/>
          </p:nvPr>
        </p:nvSpPr>
        <p:spPr>
          <a:xfrm>
            <a:off x="2660904" y="1663361"/>
            <a:ext cx="8400386" cy="305137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FFFFFF"/>
              </a:buClr>
              <a:buSzPts val="4800"/>
              <a:buFont typeface="Open Sans"/>
              <a:buNone/>
            </a:pPr>
            <a:r>
              <a:rPr lang="it-IT" sz="4800" b="1">
                <a:latin typeface="Open Sans"/>
                <a:ea typeface="Open Sans"/>
                <a:cs typeface="Open Sans"/>
                <a:sym typeface="Open Sans"/>
              </a:rPr>
              <a:t>EDU-CIRC</a:t>
            </a:r>
            <a:br>
              <a:rPr lang="it-IT" sz="4800" b="1">
                <a:latin typeface="Open Sans"/>
                <a:ea typeface="Open Sans"/>
                <a:cs typeface="Open Sans"/>
                <a:sym typeface="Open Sans"/>
              </a:rPr>
            </a:br>
            <a:r>
              <a:rPr lang="it-IT" sz="2400" b="1">
                <a:latin typeface="Open Sans"/>
                <a:ea typeface="Open Sans"/>
                <a:cs typeface="Open Sans"/>
                <a:sym typeface="Open Sans"/>
              </a:rPr>
              <a:t>Rete transfrontaliera per la formazione sull’economia circolare e la decarbonizzazione nella produzione</a:t>
            </a:r>
            <a:br>
              <a:rPr lang="it-IT" sz="2400" b="1">
                <a:latin typeface="Open Sans"/>
                <a:ea typeface="Open Sans"/>
                <a:cs typeface="Open Sans"/>
                <a:sym typeface="Open Sans"/>
              </a:rPr>
            </a:br>
            <a:br>
              <a:rPr lang="it-IT" sz="2400" b="1">
                <a:latin typeface="Open Sans"/>
                <a:ea typeface="Open Sans"/>
                <a:cs typeface="Open Sans"/>
                <a:sym typeface="Open Sans"/>
              </a:rPr>
            </a:br>
            <a:r>
              <a:rPr lang="it-IT" sz="2400" b="1">
                <a:latin typeface="Open Sans"/>
                <a:ea typeface="Open Sans"/>
                <a:cs typeface="Open Sans"/>
                <a:sym typeface="Open Sans"/>
              </a:rPr>
              <a:t>Grenzübergreifendes Netzwerk zur Aus- und Weiterbildung in Kreislaufwirtschaft und Dekarbonisierung in der Produktion</a:t>
            </a:r>
          </a:p>
        </p:txBody>
      </p:sp>
      <p:pic>
        <p:nvPicPr>
          <p:cNvPr id="104" name="Google Shape;104;p1"/>
          <p:cNvPicPr preferRelativeResize="0"/>
          <p:nvPr/>
        </p:nvPicPr>
        <p:blipFill rotWithShape="1">
          <a:blip r:embed="rId4">
            <a:alphaModFix/>
          </a:blip>
          <a:srcRect/>
          <a:stretch/>
        </p:blipFill>
        <p:spPr>
          <a:xfrm>
            <a:off x="629712" y="5709094"/>
            <a:ext cx="3280117" cy="975170"/>
          </a:xfrm>
          <a:prstGeom prst="rect">
            <a:avLst/>
          </a:prstGeom>
          <a:noFill/>
          <a:ln>
            <a:noFill/>
          </a:ln>
        </p:spPr>
      </p:pic>
      <p:sp>
        <p:nvSpPr>
          <p:cNvPr id="106" name="Google Shape;106;p1"/>
          <p:cNvSpPr txBox="1"/>
          <p:nvPr/>
        </p:nvSpPr>
        <p:spPr>
          <a:xfrm>
            <a:off x="9025128" y="5654231"/>
            <a:ext cx="2715768"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1800" b="1">
                <a:solidFill>
                  <a:schemeClr val="lt1"/>
                </a:solidFill>
                <a:latin typeface="Open Sans"/>
                <a:ea typeface="Open Sans"/>
                <a:cs typeface="Open Sans"/>
                <a:sym typeface="Open Sans"/>
              </a:rPr>
              <a:t>Europa noch näher</a:t>
            </a:r>
            <a:br>
              <a:rPr lang="it-IT" sz="1800" b="1">
                <a:solidFill>
                  <a:schemeClr val="lt1"/>
                </a:solidFill>
                <a:latin typeface="Open Sans"/>
                <a:ea typeface="Open Sans"/>
                <a:cs typeface="Open Sans"/>
                <a:sym typeface="Open Sans"/>
              </a:rPr>
            </a:br>
            <a:r>
              <a:rPr lang="it-IT" sz="1800" b="1">
                <a:solidFill>
                  <a:schemeClr val="lt1"/>
                </a:solidFill>
                <a:latin typeface="Open Sans"/>
                <a:ea typeface="Open Sans"/>
                <a:cs typeface="Open Sans"/>
                <a:sym typeface="Open Sans"/>
              </a:rPr>
              <a:t>Un’Europa più vicina</a:t>
            </a:r>
            <a:endParaRPr lang="it-IT" sz="1800">
              <a:solidFill>
                <a:schemeClr val="lt1"/>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85BC8-C091-58C0-4E47-88941DBCFFF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6272657-0365-3FE7-EBC9-E79C97B1E54E}"/>
              </a:ext>
            </a:extLst>
          </p:cNvPr>
          <p:cNvSpPr>
            <a:spLocks noGrp="1"/>
          </p:cNvSpPr>
          <p:nvPr>
            <p:ph type="title"/>
          </p:nvPr>
        </p:nvSpPr>
        <p:spPr/>
        <p:txBody>
          <a:bodyPr>
            <a:normAutofit/>
          </a:bodyPr>
          <a:lstStyle/>
          <a:p>
            <a:r>
              <a:rPr lang="en-US" dirty="0"/>
              <a:t>Circular Economy of Bricks</a:t>
            </a:r>
          </a:p>
        </p:txBody>
      </p:sp>
      <p:sp>
        <p:nvSpPr>
          <p:cNvPr id="4" name="Slide Number Placeholder 3">
            <a:extLst>
              <a:ext uri="{FF2B5EF4-FFF2-40B4-BE49-F238E27FC236}">
                <a16:creationId xmlns:a16="http://schemas.microsoft.com/office/drawing/2014/main" id="{F5481088-C569-7213-48AF-1239B753D3CF}"/>
              </a:ext>
            </a:extLst>
          </p:cNvPr>
          <p:cNvSpPr>
            <a:spLocks noGrp="1"/>
          </p:cNvSpPr>
          <p:nvPr>
            <p:ph type="sldNum" sz="quarter" idx="4"/>
          </p:nvPr>
        </p:nvSpPr>
        <p:spPr/>
        <p:txBody>
          <a:bodyPr/>
          <a:lstStyle/>
          <a:p>
            <a:fld id="{88FDA046-6BB8-458C-8791-5964652CF6FF}" type="slidenum">
              <a:rPr lang="en-US" smtClean="0"/>
              <a:t>10</a:t>
            </a:fld>
            <a:endParaRPr lang="en-US"/>
          </a:p>
        </p:txBody>
      </p:sp>
      <p:sp>
        <p:nvSpPr>
          <p:cNvPr id="6" name="Text Placeholder 5">
            <a:extLst>
              <a:ext uri="{FF2B5EF4-FFF2-40B4-BE49-F238E27FC236}">
                <a16:creationId xmlns:a16="http://schemas.microsoft.com/office/drawing/2014/main" id="{28887ADA-C55E-CBAB-42D1-A380D703386D}"/>
              </a:ext>
            </a:extLst>
          </p:cNvPr>
          <p:cNvSpPr>
            <a:spLocks noGrp="1"/>
          </p:cNvSpPr>
          <p:nvPr>
            <p:ph type="body" idx="1"/>
          </p:nvPr>
        </p:nvSpPr>
        <p:spPr>
          <a:xfrm>
            <a:off x="648000" y="950004"/>
            <a:ext cx="11445678" cy="5004348"/>
          </a:xfrm>
        </p:spPr>
        <p:txBody>
          <a:bodyPr>
            <a:normAutofit/>
          </a:bodyPr>
          <a:lstStyle/>
          <a:p>
            <a:pPr>
              <a:lnSpc>
                <a:spcPct val="150000"/>
              </a:lnSpc>
            </a:pPr>
            <a:r>
              <a:rPr lang="en-US" sz="2400" b="1" dirty="0"/>
              <a:t>R3 – Reuse: </a:t>
            </a:r>
            <a:r>
              <a:rPr lang="en-US" sz="2400" dirty="0"/>
              <a:t>Use whole bricks again in new builds or landscaping.</a:t>
            </a:r>
          </a:p>
          <a:p>
            <a:pPr>
              <a:lnSpc>
                <a:spcPct val="150000"/>
              </a:lnSpc>
            </a:pPr>
            <a:endParaRPr lang="en-US" sz="2400" dirty="0"/>
          </a:p>
          <a:p>
            <a:pPr>
              <a:lnSpc>
                <a:spcPct val="150000"/>
              </a:lnSpc>
            </a:pPr>
            <a:endParaRPr lang="en-US" sz="2400" dirty="0"/>
          </a:p>
          <a:p>
            <a:pPr>
              <a:lnSpc>
                <a:spcPct val="150000"/>
              </a:lnSpc>
            </a:pPr>
            <a:r>
              <a:rPr lang="en-US" sz="2400" b="1" dirty="0"/>
              <a:t>R4 – Repair: </a:t>
            </a:r>
            <a:r>
              <a:rPr lang="en-US" sz="2400" dirty="0"/>
              <a:t>Fix brickwork with minimal replacement.</a:t>
            </a:r>
          </a:p>
          <a:p>
            <a:pPr marL="114300" indent="0">
              <a:lnSpc>
                <a:spcPct val="150000"/>
              </a:lnSpc>
              <a:buNone/>
            </a:pPr>
            <a:endParaRPr lang="en-US" sz="2400" dirty="0"/>
          </a:p>
          <a:p>
            <a:pPr marL="114300" indent="0">
              <a:lnSpc>
                <a:spcPct val="150000"/>
              </a:lnSpc>
              <a:buNone/>
            </a:pPr>
            <a:endParaRPr lang="en-US" sz="2400" dirty="0"/>
          </a:p>
          <a:p>
            <a:pPr>
              <a:lnSpc>
                <a:spcPct val="150000"/>
              </a:lnSpc>
            </a:pPr>
            <a:r>
              <a:rPr lang="en-US" sz="2400" b="1" dirty="0"/>
              <a:t>R5 – Refurbish: </a:t>
            </a:r>
            <a:r>
              <a:rPr lang="en-US" sz="2400" dirty="0"/>
              <a:t>Clean or repoint bricks to extend their life.</a:t>
            </a:r>
          </a:p>
          <a:p>
            <a:endParaRPr lang="en-US" sz="2400" dirty="0"/>
          </a:p>
        </p:txBody>
      </p:sp>
      <p:pic>
        <p:nvPicPr>
          <p:cNvPr id="3074" name="Picture 2" descr="Reuse - Free ecology and environment icons">
            <a:extLst>
              <a:ext uri="{FF2B5EF4-FFF2-40B4-BE49-F238E27FC236}">
                <a16:creationId xmlns:a16="http://schemas.microsoft.com/office/drawing/2014/main" id="{5D6AE634-0D0D-FBA8-BA35-EC267CA883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2669" y="903648"/>
            <a:ext cx="931021" cy="93102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pair - Free construction and tools icons">
            <a:extLst>
              <a:ext uri="{FF2B5EF4-FFF2-40B4-BE49-F238E27FC236}">
                <a16:creationId xmlns:a16="http://schemas.microsoft.com/office/drawing/2014/main" id="{62F05657-8E5D-C333-3BE8-B014815FED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3557" y="2876843"/>
            <a:ext cx="931021" cy="93102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furbish Icons - Free SVG &amp; PNG Refurbish Images - Noun Project">
            <a:extLst>
              <a:ext uri="{FF2B5EF4-FFF2-40B4-BE49-F238E27FC236}">
                <a16:creationId xmlns:a16="http://schemas.microsoft.com/office/drawing/2014/main" id="{16639B7E-EFAD-326D-A581-0EB226E5DB33}"/>
              </a:ext>
            </a:extLst>
          </p:cNvPr>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72225" y="4850038"/>
            <a:ext cx="1057958" cy="1057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026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B9923-F70A-D466-706C-ED90F13F90F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DFAD1BE-E905-658C-57EF-1E9FA6DCF173}"/>
              </a:ext>
            </a:extLst>
          </p:cNvPr>
          <p:cNvSpPr>
            <a:spLocks noGrp="1"/>
          </p:cNvSpPr>
          <p:nvPr>
            <p:ph type="title"/>
          </p:nvPr>
        </p:nvSpPr>
        <p:spPr/>
        <p:txBody>
          <a:bodyPr>
            <a:normAutofit/>
          </a:bodyPr>
          <a:lstStyle/>
          <a:p>
            <a:r>
              <a:rPr lang="en-US" dirty="0"/>
              <a:t>Circular Economy of Bricks</a:t>
            </a:r>
          </a:p>
        </p:txBody>
      </p:sp>
      <p:sp>
        <p:nvSpPr>
          <p:cNvPr id="4" name="Slide Number Placeholder 3">
            <a:extLst>
              <a:ext uri="{FF2B5EF4-FFF2-40B4-BE49-F238E27FC236}">
                <a16:creationId xmlns:a16="http://schemas.microsoft.com/office/drawing/2014/main" id="{4DCBC8BA-7F11-717F-553D-8FB6C740AA29}"/>
              </a:ext>
            </a:extLst>
          </p:cNvPr>
          <p:cNvSpPr>
            <a:spLocks noGrp="1"/>
          </p:cNvSpPr>
          <p:nvPr>
            <p:ph type="sldNum" sz="quarter" idx="4"/>
          </p:nvPr>
        </p:nvSpPr>
        <p:spPr/>
        <p:txBody>
          <a:bodyPr/>
          <a:lstStyle/>
          <a:p>
            <a:fld id="{88FDA046-6BB8-458C-8791-5964652CF6FF}" type="slidenum">
              <a:rPr lang="en-US" smtClean="0"/>
              <a:t>11</a:t>
            </a:fld>
            <a:endParaRPr lang="en-US"/>
          </a:p>
        </p:txBody>
      </p:sp>
      <p:sp>
        <p:nvSpPr>
          <p:cNvPr id="6" name="Text Placeholder 5">
            <a:extLst>
              <a:ext uri="{FF2B5EF4-FFF2-40B4-BE49-F238E27FC236}">
                <a16:creationId xmlns:a16="http://schemas.microsoft.com/office/drawing/2014/main" id="{F4CB7DDE-67C4-6F76-A465-AFF66AC72810}"/>
              </a:ext>
            </a:extLst>
          </p:cNvPr>
          <p:cNvSpPr>
            <a:spLocks noGrp="1"/>
          </p:cNvSpPr>
          <p:nvPr>
            <p:ph type="body" idx="1"/>
          </p:nvPr>
        </p:nvSpPr>
        <p:spPr>
          <a:xfrm>
            <a:off x="648000" y="954000"/>
            <a:ext cx="11445678" cy="5004348"/>
          </a:xfrm>
        </p:spPr>
        <p:txBody>
          <a:bodyPr>
            <a:normAutofit/>
          </a:bodyPr>
          <a:lstStyle/>
          <a:p>
            <a:pPr>
              <a:lnSpc>
                <a:spcPct val="150000"/>
              </a:lnSpc>
            </a:pPr>
            <a:r>
              <a:rPr lang="en-US" sz="2400" b="1" dirty="0"/>
              <a:t>R6 – Remanufacture: </a:t>
            </a:r>
            <a:r>
              <a:rPr lang="en-US" sz="2400" dirty="0"/>
              <a:t>Rebuild components using salvaged bricks.</a:t>
            </a:r>
          </a:p>
          <a:p>
            <a:pPr marL="114300" indent="0">
              <a:lnSpc>
                <a:spcPct val="150000"/>
              </a:lnSpc>
              <a:buNone/>
            </a:pPr>
            <a:endParaRPr lang="en-US" sz="2400" dirty="0"/>
          </a:p>
          <a:p>
            <a:pPr>
              <a:lnSpc>
                <a:spcPct val="150000"/>
              </a:lnSpc>
            </a:pPr>
            <a:r>
              <a:rPr lang="en-US" sz="2400" b="1" dirty="0"/>
              <a:t>R7 – Repurpose: </a:t>
            </a:r>
            <a:r>
              <a:rPr lang="en-US" sz="2400" dirty="0"/>
              <a:t>Use broken bricks creatively in other applications.</a:t>
            </a:r>
          </a:p>
          <a:p>
            <a:pPr marL="114300" indent="0">
              <a:lnSpc>
                <a:spcPct val="150000"/>
              </a:lnSpc>
              <a:buNone/>
            </a:pPr>
            <a:endParaRPr lang="en-US" sz="2400" dirty="0"/>
          </a:p>
          <a:p>
            <a:pPr>
              <a:lnSpc>
                <a:spcPct val="150000"/>
              </a:lnSpc>
            </a:pPr>
            <a:r>
              <a:rPr lang="en-US" sz="2400" b="1" dirty="0"/>
              <a:t>R8 – Recycle: </a:t>
            </a:r>
            <a:r>
              <a:rPr lang="en-US" sz="2400" dirty="0"/>
              <a:t>Crush bricks for use as aggregate or filler.</a:t>
            </a:r>
          </a:p>
          <a:p>
            <a:pPr marL="114300" indent="0">
              <a:lnSpc>
                <a:spcPct val="150000"/>
              </a:lnSpc>
              <a:buNone/>
            </a:pPr>
            <a:endParaRPr lang="en-US" sz="2400" dirty="0"/>
          </a:p>
          <a:p>
            <a:pPr>
              <a:lnSpc>
                <a:spcPct val="150000"/>
              </a:lnSpc>
            </a:pPr>
            <a:r>
              <a:rPr lang="en-US" sz="2400" b="1" dirty="0"/>
              <a:t>R9 – Recover: </a:t>
            </a:r>
            <a:r>
              <a:rPr lang="en-US" sz="2400" dirty="0"/>
              <a:t>Recover material/energy only if reuse isn’t possible</a:t>
            </a:r>
          </a:p>
          <a:p>
            <a:pPr>
              <a:lnSpc>
                <a:spcPct val="150000"/>
              </a:lnSpc>
            </a:pPr>
            <a:endParaRPr lang="en-US" sz="2400" dirty="0"/>
          </a:p>
          <a:p>
            <a:pPr>
              <a:lnSpc>
                <a:spcPct val="150000"/>
              </a:lnSpc>
            </a:pPr>
            <a:endParaRPr lang="en-US" sz="2400" dirty="0"/>
          </a:p>
        </p:txBody>
      </p:sp>
      <p:pic>
        <p:nvPicPr>
          <p:cNvPr id="5122" name="Picture 2" descr="Remanufacturing - Free industry icons">
            <a:extLst>
              <a:ext uri="{FF2B5EF4-FFF2-40B4-BE49-F238E27FC236}">
                <a16:creationId xmlns:a16="http://schemas.microsoft.com/office/drawing/2014/main" id="{E755DC11-2C40-E9BD-A2A1-A8D4E0C72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4074" y="954000"/>
            <a:ext cx="909926" cy="9099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4+ Thousand Reuse Bricks Royalty-Free Images, Stock Photos &amp; Pictures |  Shutterstock">
            <a:extLst>
              <a:ext uri="{FF2B5EF4-FFF2-40B4-BE49-F238E27FC236}">
                <a16:creationId xmlns:a16="http://schemas.microsoft.com/office/drawing/2014/main" id="{C0408B1C-C946-35B4-162D-D3871AEFBB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279" t="8602" r="8626" b="15532"/>
          <a:stretch>
            <a:fillRect/>
          </a:stretch>
        </p:blipFill>
        <p:spPr bwMode="auto">
          <a:xfrm>
            <a:off x="10644534" y="2339641"/>
            <a:ext cx="909926" cy="90557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cycle symbol - Free ecology and environment icons">
            <a:extLst>
              <a:ext uri="{FF2B5EF4-FFF2-40B4-BE49-F238E27FC236}">
                <a16:creationId xmlns:a16="http://schemas.microsoft.com/office/drawing/2014/main" id="{7662D5DA-E394-E9AC-97B3-3B56672403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42297" y="365060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covery - Free edit tools icons">
            <a:extLst>
              <a:ext uri="{FF2B5EF4-FFF2-40B4-BE49-F238E27FC236}">
                <a16:creationId xmlns:a16="http://schemas.microsoft.com/office/drawing/2014/main" id="{045210C2-FD08-C4D9-CD58-6F446135DB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93389" y="4970398"/>
            <a:ext cx="812217" cy="812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992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34567-E446-1759-7136-415BF8B6BA3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A1F33CD-A771-8DE3-BA38-29B1580A9F4D}"/>
              </a:ext>
            </a:extLst>
          </p:cNvPr>
          <p:cNvSpPr>
            <a:spLocks noGrp="1"/>
          </p:cNvSpPr>
          <p:nvPr>
            <p:ph type="title"/>
          </p:nvPr>
        </p:nvSpPr>
        <p:spPr/>
        <p:txBody>
          <a:bodyPr>
            <a:noAutofit/>
          </a:bodyPr>
          <a:lstStyle/>
          <a:p>
            <a:r>
              <a:rPr lang="en-US" dirty="0"/>
              <a:t>Life Cycle Assessment (LCA) – Introduction</a:t>
            </a:r>
            <a:br>
              <a:rPr lang="en-US" dirty="0"/>
            </a:br>
            <a:endParaRPr lang="en-US" dirty="0"/>
          </a:p>
        </p:txBody>
      </p:sp>
      <p:sp>
        <p:nvSpPr>
          <p:cNvPr id="4" name="Slide Number Placeholder 3">
            <a:extLst>
              <a:ext uri="{FF2B5EF4-FFF2-40B4-BE49-F238E27FC236}">
                <a16:creationId xmlns:a16="http://schemas.microsoft.com/office/drawing/2014/main" id="{629ABF1F-5A76-184C-4FAA-39648419E177}"/>
              </a:ext>
            </a:extLst>
          </p:cNvPr>
          <p:cNvSpPr>
            <a:spLocks noGrp="1"/>
          </p:cNvSpPr>
          <p:nvPr>
            <p:ph type="sldNum" sz="quarter" idx="4"/>
          </p:nvPr>
        </p:nvSpPr>
        <p:spPr/>
        <p:txBody>
          <a:bodyPr/>
          <a:lstStyle/>
          <a:p>
            <a:fld id="{88FDA046-6BB8-458C-8791-5964652CF6FF}" type="slidenum">
              <a:rPr lang="en-US" smtClean="0"/>
              <a:t>12</a:t>
            </a:fld>
            <a:endParaRPr lang="en-US"/>
          </a:p>
        </p:txBody>
      </p:sp>
      <p:sp>
        <p:nvSpPr>
          <p:cNvPr id="6" name="Text Placeholder 5">
            <a:extLst>
              <a:ext uri="{FF2B5EF4-FFF2-40B4-BE49-F238E27FC236}">
                <a16:creationId xmlns:a16="http://schemas.microsoft.com/office/drawing/2014/main" id="{8DEC1792-932C-95D9-F500-6CBA15B5815D}"/>
              </a:ext>
            </a:extLst>
          </p:cNvPr>
          <p:cNvSpPr>
            <a:spLocks noGrp="1"/>
          </p:cNvSpPr>
          <p:nvPr>
            <p:ph type="body" idx="1"/>
          </p:nvPr>
        </p:nvSpPr>
        <p:spPr>
          <a:xfrm>
            <a:off x="648000" y="875340"/>
            <a:ext cx="11612826" cy="4566403"/>
          </a:xfrm>
        </p:spPr>
        <p:txBody>
          <a:bodyPr/>
          <a:lstStyle/>
          <a:p>
            <a:pPr>
              <a:lnSpc>
                <a:spcPct val="150000"/>
              </a:lnSpc>
            </a:pPr>
            <a:r>
              <a:rPr lang="en-US" b="1" dirty="0"/>
              <a:t>What is LCA? </a:t>
            </a:r>
            <a:r>
              <a:rPr lang="en-US" dirty="0"/>
              <a:t>: A method to assess the environmental impacts of a product throughout its life cycle</a:t>
            </a:r>
          </a:p>
          <a:p>
            <a:endParaRPr lang="en-US" dirty="0"/>
          </a:p>
        </p:txBody>
      </p:sp>
      <p:pic>
        <p:nvPicPr>
          <p:cNvPr id="2" name="Picture 2" descr="Life Cycle Assessment Explained - STiCH">
            <a:extLst>
              <a:ext uri="{FF2B5EF4-FFF2-40B4-BE49-F238E27FC236}">
                <a16:creationId xmlns:a16="http://schemas.microsoft.com/office/drawing/2014/main" id="{80756D2B-2FF9-DC51-6879-7142328E2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1576" y="1717357"/>
            <a:ext cx="6265673" cy="44725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7EEB589-4CD8-6370-9E09-B04F87DE047F}"/>
              </a:ext>
            </a:extLst>
          </p:cNvPr>
          <p:cNvSpPr txBox="1"/>
          <p:nvPr/>
        </p:nvSpPr>
        <p:spPr>
          <a:xfrm>
            <a:off x="7128084" y="5627001"/>
            <a:ext cx="3463201" cy="246221"/>
          </a:xfrm>
          <a:prstGeom prst="rect">
            <a:avLst/>
          </a:prstGeom>
          <a:noFill/>
        </p:spPr>
        <p:txBody>
          <a:bodyPr wrap="square">
            <a:spAutoFit/>
          </a:bodyPr>
          <a:lstStyle/>
          <a:p>
            <a:pPr algn="ctr"/>
            <a:r>
              <a:rPr lang="en-US" sz="1000" i="1" dirty="0"/>
              <a:t>Source: www.stich.culturalheritage.org</a:t>
            </a:r>
          </a:p>
        </p:txBody>
      </p:sp>
    </p:spTree>
    <p:extLst>
      <p:ext uri="{BB962C8B-B14F-4D97-AF65-F5344CB8AC3E}">
        <p14:creationId xmlns:p14="http://schemas.microsoft.com/office/powerpoint/2010/main" val="2153729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170C5-4A0D-7003-D635-25E5CC53237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BAB0CBB-07CF-5373-3800-FBA4E5E1AA46}"/>
              </a:ext>
            </a:extLst>
          </p:cNvPr>
          <p:cNvSpPr>
            <a:spLocks noGrp="1"/>
          </p:cNvSpPr>
          <p:nvPr>
            <p:ph type="title"/>
          </p:nvPr>
        </p:nvSpPr>
        <p:spPr/>
        <p:txBody>
          <a:bodyPr>
            <a:normAutofit fontScale="90000"/>
          </a:bodyPr>
          <a:lstStyle/>
          <a:p>
            <a:r>
              <a:rPr lang="en-US" dirty="0"/>
              <a:t>Importance of LCA</a:t>
            </a:r>
            <a:br>
              <a:rPr lang="en-US" dirty="0"/>
            </a:br>
            <a:endParaRPr lang="en-US" dirty="0"/>
          </a:p>
        </p:txBody>
      </p:sp>
      <p:sp>
        <p:nvSpPr>
          <p:cNvPr id="4" name="Slide Number Placeholder 3">
            <a:extLst>
              <a:ext uri="{FF2B5EF4-FFF2-40B4-BE49-F238E27FC236}">
                <a16:creationId xmlns:a16="http://schemas.microsoft.com/office/drawing/2014/main" id="{EA9A3126-9623-B95D-A971-7065AFFC268C}"/>
              </a:ext>
            </a:extLst>
          </p:cNvPr>
          <p:cNvSpPr>
            <a:spLocks noGrp="1"/>
          </p:cNvSpPr>
          <p:nvPr>
            <p:ph type="sldNum" sz="quarter" idx="4"/>
          </p:nvPr>
        </p:nvSpPr>
        <p:spPr/>
        <p:txBody>
          <a:bodyPr/>
          <a:lstStyle/>
          <a:p>
            <a:fld id="{88FDA046-6BB8-458C-8791-5964652CF6FF}" type="slidenum">
              <a:rPr lang="en-US" smtClean="0"/>
              <a:t>13</a:t>
            </a:fld>
            <a:endParaRPr lang="en-US"/>
          </a:p>
        </p:txBody>
      </p:sp>
      <p:sp>
        <p:nvSpPr>
          <p:cNvPr id="6" name="Text Placeholder 5">
            <a:extLst>
              <a:ext uri="{FF2B5EF4-FFF2-40B4-BE49-F238E27FC236}">
                <a16:creationId xmlns:a16="http://schemas.microsoft.com/office/drawing/2014/main" id="{150F4C2E-C308-D948-845C-536F2C9464B0}"/>
              </a:ext>
            </a:extLst>
          </p:cNvPr>
          <p:cNvSpPr>
            <a:spLocks noGrp="1"/>
          </p:cNvSpPr>
          <p:nvPr>
            <p:ph type="body" idx="1"/>
          </p:nvPr>
        </p:nvSpPr>
        <p:spPr>
          <a:xfrm>
            <a:off x="648000" y="953999"/>
            <a:ext cx="10980000" cy="4566403"/>
          </a:xfrm>
        </p:spPr>
        <p:txBody>
          <a:bodyPr/>
          <a:lstStyle/>
          <a:p>
            <a:pPr>
              <a:lnSpc>
                <a:spcPct val="150000"/>
              </a:lnSpc>
            </a:pPr>
            <a:r>
              <a:rPr lang="en-US" b="1" dirty="0"/>
              <a:t>Purpose</a:t>
            </a:r>
            <a:r>
              <a:rPr lang="en-US" dirty="0"/>
              <a:t>: Helps identify areas to reduce environmental footprint</a:t>
            </a:r>
          </a:p>
          <a:p>
            <a:pPr>
              <a:lnSpc>
                <a:spcPct val="150000"/>
              </a:lnSpc>
            </a:pPr>
            <a:r>
              <a:rPr lang="en-US" b="1" dirty="0"/>
              <a:t>Application</a:t>
            </a:r>
            <a:r>
              <a:rPr lang="en-US" dirty="0"/>
              <a:t>: Guides design choices for more sustainable products</a:t>
            </a:r>
          </a:p>
          <a:p>
            <a:pPr>
              <a:lnSpc>
                <a:spcPct val="150000"/>
              </a:lnSpc>
            </a:pPr>
            <a:endParaRPr lang="en-US" dirty="0"/>
          </a:p>
        </p:txBody>
      </p:sp>
      <p:pic>
        <p:nvPicPr>
          <p:cNvPr id="7170" name="Picture 2">
            <a:extLst>
              <a:ext uri="{FF2B5EF4-FFF2-40B4-BE49-F238E27FC236}">
                <a16:creationId xmlns:a16="http://schemas.microsoft.com/office/drawing/2014/main" id="{0DE6E327-5AC8-E93C-59D5-CA798E3601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863"/>
          <a:stretch>
            <a:fillRect/>
          </a:stretch>
        </p:blipFill>
        <p:spPr bwMode="auto">
          <a:xfrm>
            <a:off x="4018679" y="2391030"/>
            <a:ext cx="4238642" cy="33119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8702DF1-D44E-0CDA-7085-23A70CF11BF2}"/>
              </a:ext>
            </a:extLst>
          </p:cNvPr>
          <p:cNvSpPr txBox="1"/>
          <p:nvPr/>
        </p:nvSpPr>
        <p:spPr>
          <a:xfrm>
            <a:off x="4046042" y="5564528"/>
            <a:ext cx="4211279" cy="246221"/>
          </a:xfrm>
          <a:prstGeom prst="rect">
            <a:avLst/>
          </a:prstGeom>
          <a:noFill/>
        </p:spPr>
        <p:txBody>
          <a:bodyPr wrap="square">
            <a:spAutoFit/>
          </a:bodyPr>
          <a:lstStyle/>
          <a:p>
            <a:pPr algn="ctr"/>
            <a:r>
              <a:rPr lang="en-US" sz="1000" i="1" dirty="0"/>
              <a:t>Source: https://www.list.lu/fileadmin/files</a:t>
            </a:r>
          </a:p>
        </p:txBody>
      </p:sp>
    </p:spTree>
    <p:extLst>
      <p:ext uri="{BB962C8B-B14F-4D97-AF65-F5344CB8AC3E}">
        <p14:creationId xmlns:p14="http://schemas.microsoft.com/office/powerpoint/2010/main" val="707268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F3CDD-3B5E-B81C-87F8-009BD3F8885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5E74BE3-C451-8D4E-0683-C1AB27806D0B}"/>
              </a:ext>
            </a:extLst>
          </p:cNvPr>
          <p:cNvSpPr>
            <a:spLocks noGrp="1"/>
          </p:cNvSpPr>
          <p:nvPr>
            <p:ph type="body" idx="1"/>
          </p:nvPr>
        </p:nvSpPr>
        <p:spPr>
          <a:xfrm>
            <a:off x="647999" y="1851377"/>
            <a:ext cx="11282231" cy="4034149"/>
          </a:xfrm>
        </p:spPr>
        <p:txBody>
          <a:bodyPr>
            <a:normAutofit/>
          </a:bodyPr>
          <a:lstStyle/>
          <a:p>
            <a:pPr marL="628650" indent="-514350">
              <a:lnSpc>
                <a:spcPct val="100000"/>
              </a:lnSpc>
              <a:buFont typeface="+mj-lt"/>
              <a:buAutoNum type="arabicPeriod"/>
            </a:pPr>
            <a:r>
              <a:rPr lang="en-US" sz="2400" b="1" dirty="0"/>
              <a:t>Raw Materials</a:t>
            </a:r>
            <a:r>
              <a:rPr lang="en-US" sz="2400" dirty="0"/>
              <a:t> – Clay dug from the ground or plastic collected from recycling</a:t>
            </a:r>
          </a:p>
          <a:p>
            <a:pPr marL="628650" indent="-514350">
              <a:lnSpc>
                <a:spcPct val="100000"/>
              </a:lnSpc>
              <a:buFont typeface="+mj-lt"/>
              <a:buAutoNum type="arabicPeriod"/>
            </a:pPr>
            <a:r>
              <a:rPr lang="en-US" sz="2400" b="1" dirty="0"/>
              <a:t>Processing</a:t>
            </a:r>
            <a:r>
              <a:rPr lang="en-US" sz="2400" dirty="0"/>
              <a:t> – Mixing with water, shaping the brick</a:t>
            </a:r>
          </a:p>
          <a:p>
            <a:pPr marL="628650" indent="-514350">
              <a:lnSpc>
                <a:spcPct val="100000"/>
              </a:lnSpc>
              <a:buFont typeface="+mj-lt"/>
              <a:buAutoNum type="arabicPeriod"/>
            </a:pPr>
            <a:r>
              <a:rPr lang="en-US" sz="2400" b="1" dirty="0"/>
              <a:t>Manufacturing</a:t>
            </a:r>
            <a:r>
              <a:rPr lang="en-US" sz="2400" dirty="0"/>
              <a:t> – Fired in hot kilns or molded in factories</a:t>
            </a:r>
          </a:p>
          <a:p>
            <a:pPr marL="628650" indent="-514350">
              <a:lnSpc>
                <a:spcPct val="100000"/>
              </a:lnSpc>
              <a:buFont typeface="+mj-lt"/>
              <a:buAutoNum type="arabicPeriod"/>
            </a:pPr>
            <a:r>
              <a:rPr lang="en-US" sz="2400" b="1" dirty="0"/>
              <a:t>Use Phase</a:t>
            </a:r>
            <a:r>
              <a:rPr lang="en-US" sz="2400" dirty="0"/>
              <a:t> – Used in walls, pavements, buildings</a:t>
            </a:r>
          </a:p>
          <a:p>
            <a:pPr marL="628650" indent="-514350">
              <a:lnSpc>
                <a:spcPct val="100000"/>
              </a:lnSpc>
              <a:buFont typeface="+mj-lt"/>
              <a:buAutoNum type="arabicPeriod"/>
            </a:pPr>
            <a:r>
              <a:rPr lang="en-US" sz="2400" b="1" dirty="0"/>
              <a:t>End-of-Life</a:t>
            </a:r>
            <a:r>
              <a:rPr lang="en-US" sz="2400" dirty="0"/>
              <a:t> – Crushed as rubble, reused, or thrown into landfills</a:t>
            </a:r>
            <a:br>
              <a:rPr lang="en-US" dirty="0"/>
            </a:br>
            <a:r>
              <a:rPr lang="en-US" dirty="0"/>
              <a:t>	</a:t>
            </a:r>
          </a:p>
          <a:p>
            <a:endParaRPr lang="en-US" dirty="0"/>
          </a:p>
        </p:txBody>
      </p:sp>
      <p:sp>
        <p:nvSpPr>
          <p:cNvPr id="3" name="Title 2">
            <a:extLst>
              <a:ext uri="{FF2B5EF4-FFF2-40B4-BE49-F238E27FC236}">
                <a16:creationId xmlns:a16="http://schemas.microsoft.com/office/drawing/2014/main" id="{AE25B50E-F1F3-48B8-80BD-53090DAA5CD3}"/>
              </a:ext>
            </a:extLst>
          </p:cNvPr>
          <p:cNvSpPr>
            <a:spLocks noGrp="1"/>
          </p:cNvSpPr>
          <p:nvPr>
            <p:ph type="title"/>
          </p:nvPr>
        </p:nvSpPr>
        <p:spPr/>
        <p:txBody>
          <a:bodyPr/>
          <a:lstStyle/>
          <a:p>
            <a:r>
              <a:rPr lang="en-US" dirty="0"/>
              <a:t>Life Cycle Assessment – Clay Bricks</a:t>
            </a:r>
          </a:p>
        </p:txBody>
      </p:sp>
      <p:sp>
        <p:nvSpPr>
          <p:cNvPr id="4" name="Slide Number Placeholder 3">
            <a:extLst>
              <a:ext uri="{FF2B5EF4-FFF2-40B4-BE49-F238E27FC236}">
                <a16:creationId xmlns:a16="http://schemas.microsoft.com/office/drawing/2014/main" id="{F03FF2DB-B83C-0704-53DB-57FC4829ED38}"/>
              </a:ext>
            </a:extLst>
          </p:cNvPr>
          <p:cNvSpPr>
            <a:spLocks noGrp="1"/>
          </p:cNvSpPr>
          <p:nvPr>
            <p:ph type="sldNum" sz="quarter" idx="4"/>
          </p:nvPr>
        </p:nvSpPr>
        <p:spPr/>
        <p:txBody>
          <a:bodyPr/>
          <a:lstStyle/>
          <a:p>
            <a:fld id="{88FDA046-6BB8-458C-8791-5964652CF6FF}" type="slidenum">
              <a:rPr lang="en-US" smtClean="0"/>
              <a:t>14</a:t>
            </a:fld>
            <a:endParaRPr lang="en-US"/>
          </a:p>
        </p:txBody>
      </p:sp>
      <p:grpSp>
        <p:nvGrpSpPr>
          <p:cNvPr id="5" name="Group 4">
            <a:extLst>
              <a:ext uri="{FF2B5EF4-FFF2-40B4-BE49-F238E27FC236}">
                <a16:creationId xmlns:a16="http://schemas.microsoft.com/office/drawing/2014/main" id="{BE860E76-39E3-4DCE-B3C6-4B2C8B5E8BBA}"/>
              </a:ext>
            </a:extLst>
          </p:cNvPr>
          <p:cNvGrpSpPr/>
          <p:nvPr/>
        </p:nvGrpSpPr>
        <p:grpSpPr>
          <a:xfrm>
            <a:off x="4364400" y="4506181"/>
            <a:ext cx="3463201" cy="1348568"/>
            <a:chOff x="4364400" y="4506181"/>
            <a:chExt cx="3463201" cy="1348568"/>
          </a:xfrm>
        </p:grpSpPr>
        <p:pic>
          <p:nvPicPr>
            <p:cNvPr id="4100" name="Picture 4" descr="Clay Brick&quot; Images – Browse 1,613 Stock Photos, Vectors, and Video | Adobe  Stock">
              <a:extLst>
                <a:ext uri="{FF2B5EF4-FFF2-40B4-BE49-F238E27FC236}">
                  <a16:creationId xmlns:a16="http://schemas.microsoft.com/office/drawing/2014/main" id="{2CEA9E0F-B1F1-A8FA-B445-98D8884058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99" t="7778" r="4393" b="4921"/>
            <a:stretch>
              <a:fillRect/>
            </a:stretch>
          </p:blipFill>
          <p:spPr bwMode="auto">
            <a:xfrm>
              <a:off x="4857379" y="4506181"/>
              <a:ext cx="2477241" cy="10142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F6A26F7-F388-3525-1CA6-3DBF07739C07}"/>
                </a:ext>
              </a:extLst>
            </p:cNvPr>
            <p:cNvSpPr txBox="1"/>
            <p:nvPr/>
          </p:nvSpPr>
          <p:spPr>
            <a:xfrm>
              <a:off x="4364400" y="5608528"/>
              <a:ext cx="3463201" cy="246221"/>
            </a:xfrm>
            <a:prstGeom prst="rect">
              <a:avLst/>
            </a:prstGeom>
            <a:noFill/>
          </p:spPr>
          <p:txBody>
            <a:bodyPr wrap="square">
              <a:spAutoFit/>
            </a:bodyPr>
            <a:lstStyle/>
            <a:p>
              <a:pPr algn="ctr"/>
              <a:r>
                <a:rPr lang="en-US" sz="1000" i="1" dirty="0"/>
                <a:t>Source: www.stock.adobe.com</a:t>
              </a:r>
            </a:p>
          </p:txBody>
        </p:sp>
      </p:grpSp>
      <p:sp>
        <p:nvSpPr>
          <p:cNvPr id="8" name="TextBox 7">
            <a:extLst>
              <a:ext uri="{FF2B5EF4-FFF2-40B4-BE49-F238E27FC236}">
                <a16:creationId xmlns:a16="http://schemas.microsoft.com/office/drawing/2014/main" id="{B33C319B-8053-BB29-4E5A-092DE31AF6E5}"/>
              </a:ext>
            </a:extLst>
          </p:cNvPr>
          <p:cNvSpPr txBox="1"/>
          <p:nvPr/>
        </p:nvSpPr>
        <p:spPr>
          <a:xfrm>
            <a:off x="647999" y="1073345"/>
            <a:ext cx="6107288" cy="523220"/>
          </a:xfrm>
          <a:prstGeom prst="rect">
            <a:avLst/>
          </a:prstGeom>
          <a:noFill/>
        </p:spPr>
        <p:txBody>
          <a:bodyPr wrap="square">
            <a:spAutoFit/>
          </a:bodyPr>
          <a:lstStyle/>
          <a:p>
            <a:r>
              <a:rPr lang="en-US" sz="2800" dirty="0">
                <a:solidFill>
                  <a:srgbClr val="FF0000"/>
                </a:solidFill>
              </a:rPr>
              <a:t>📽️</a:t>
            </a:r>
            <a:r>
              <a:rPr lang="en-US" sz="2800" dirty="0">
                <a:solidFill>
                  <a:srgbClr val="FF0000"/>
                </a:solidFill>
                <a:hlinkClick r:id="rId4"/>
              </a:rPr>
              <a:t>Brick Manufacturing Process</a:t>
            </a:r>
            <a:endParaRPr lang="en-US" sz="2800" dirty="0">
              <a:solidFill>
                <a:srgbClr val="FF0000"/>
              </a:solidFill>
            </a:endParaRPr>
          </a:p>
        </p:txBody>
      </p:sp>
    </p:spTree>
    <p:extLst>
      <p:ext uri="{BB962C8B-B14F-4D97-AF65-F5344CB8AC3E}">
        <p14:creationId xmlns:p14="http://schemas.microsoft.com/office/powerpoint/2010/main" val="161755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E9935-9D36-B63D-19A9-BBC74D66B42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D19063-F9CB-48C4-B5F8-8B873A0E8672}"/>
              </a:ext>
            </a:extLst>
          </p:cNvPr>
          <p:cNvSpPr>
            <a:spLocks noGrp="1"/>
          </p:cNvSpPr>
          <p:nvPr>
            <p:ph type="title"/>
          </p:nvPr>
        </p:nvSpPr>
        <p:spPr/>
        <p:txBody>
          <a:bodyPr>
            <a:noAutofit/>
          </a:bodyPr>
          <a:lstStyle/>
          <a:p>
            <a:r>
              <a:rPr lang="en-US" dirty="0"/>
              <a:t>Introduction to Hands-on Activity</a:t>
            </a:r>
            <a:br>
              <a:rPr lang="en-US" dirty="0"/>
            </a:br>
            <a:endParaRPr lang="en-US" dirty="0"/>
          </a:p>
        </p:txBody>
      </p:sp>
      <p:sp>
        <p:nvSpPr>
          <p:cNvPr id="4" name="Slide Number Placeholder 3">
            <a:extLst>
              <a:ext uri="{FF2B5EF4-FFF2-40B4-BE49-F238E27FC236}">
                <a16:creationId xmlns:a16="http://schemas.microsoft.com/office/drawing/2014/main" id="{96444EC0-B61A-12C7-17F9-63A74477D49F}"/>
              </a:ext>
            </a:extLst>
          </p:cNvPr>
          <p:cNvSpPr>
            <a:spLocks noGrp="1"/>
          </p:cNvSpPr>
          <p:nvPr>
            <p:ph type="sldNum" sz="quarter" idx="4"/>
          </p:nvPr>
        </p:nvSpPr>
        <p:spPr/>
        <p:txBody>
          <a:bodyPr/>
          <a:lstStyle/>
          <a:p>
            <a:fld id="{88FDA046-6BB8-458C-8791-5964652CF6FF}" type="slidenum">
              <a:rPr lang="en-US" smtClean="0"/>
              <a:t>15</a:t>
            </a:fld>
            <a:endParaRPr lang="en-US"/>
          </a:p>
        </p:txBody>
      </p:sp>
      <p:sp>
        <p:nvSpPr>
          <p:cNvPr id="6" name="Text Placeholder 5">
            <a:extLst>
              <a:ext uri="{FF2B5EF4-FFF2-40B4-BE49-F238E27FC236}">
                <a16:creationId xmlns:a16="http://schemas.microsoft.com/office/drawing/2014/main" id="{82781F65-C2B6-187E-9FAB-860BF5B9152D}"/>
              </a:ext>
            </a:extLst>
          </p:cNvPr>
          <p:cNvSpPr>
            <a:spLocks noGrp="1"/>
          </p:cNvSpPr>
          <p:nvPr>
            <p:ph type="body" idx="1"/>
          </p:nvPr>
        </p:nvSpPr>
        <p:spPr>
          <a:xfrm>
            <a:off x="648000" y="953999"/>
            <a:ext cx="11544000" cy="4566403"/>
          </a:xfrm>
        </p:spPr>
        <p:txBody>
          <a:bodyPr>
            <a:normAutofit/>
          </a:bodyPr>
          <a:lstStyle/>
          <a:p>
            <a:pPr>
              <a:lnSpc>
                <a:spcPct val="150000"/>
              </a:lnSpc>
            </a:pPr>
            <a:r>
              <a:rPr lang="en-US" b="1" dirty="0"/>
              <a:t>Objective:</a:t>
            </a:r>
            <a:r>
              <a:rPr lang="en-US" dirty="0"/>
              <a:t> </a:t>
            </a:r>
            <a:r>
              <a:rPr lang="en-US" b="1" dirty="0"/>
              <a:t>Build The Wall</a:t>
            </a:r>
          </a:p>
          <a:p>
            <a:pPr marL="114300" indent="0">
              <a:lnSpc>
                <a:spcPct val="150000"/>
              </a:lnSpc>
              <a:buNone/>
            </a:pPr>
            <a:endParaRPr lang="en-US" dirty="0"/>
          </a:p>
          <a:p>
            <a:pPr>
              <a:lnSpc>
                <a:spcPct val="150000"/>
              </a:lnSpc>
            </a:pPr>
            <a:r>
              <a:rPr lang="en-US" b="1" dirty="0"/>
              <a:t>Materials</a:t>
            </a:r>
            <a:r>
              <a:rPr lang="en-US" dirty="0"/>
              <a:t>:</a:t>
            </a:r>
          </a:p>
          <a:p>
            <a:pPr lvl="1">
              <a:lnSpc>
                <a:spcPct val="150000"/>
              </a:lnSpc>
            </a:pPr>
            <a:r>
              <a:rPr lang="en-US" sz="2800" dirty="0"/>
              <a:t>Small family home kit</a:t>
            </a:r>
          </a:p>
          <a:p>
            <a:pPr lvl="1">
              <a:lnSpc>
                <a:spcPct val="150000"/>
              </a:lnSpc>
            </a:pPr>
            <a:r>
              <a:rPr lang="en-US" sz="2800" dirty="0"/>
              <a:t>Safety equipment (gloves, paper towels)</a:t>
            </a:r>
          </a:p>
          <a:p>
            <a:endParaRPr lang="en-US" dirty="0"/>
          </a:p>
        </p:txBody>
      </p:sp>
      <p:sp>
        <p:nvSpPr>
          <p:cNvPr id="7" name="TextBox 6">
            <a:extLst>
              <a:ext uri="{FF2B5EF4-FFF2-40B4-BE49-F238E27FC236}">
                <a16:creationId xmlns:a16="http://schemas.microsoft.com/office/drawing/2014/main" id="{1C3DF24D-D9DA-C7B0-6276-DF706D733AF8}"/>
              </a:ext>
            </a:extLst>
          </p:cNvPr>
          <p:cNvSpPr txBox="1"/>
          <p:nvPr/>
        </p:nvSpPr>
        <p:spPr>
          <a:xfrm>
            <a:off x="8939719" y="2912102"/>
            <a:ext cx="3023927" cy="246221"/>
          </a:xfrm>
          <a:prstGeom prst="rect">
            <a:avLst/>
          </a:prstGeom>
          <a:noFill/>
        </p:spPr>
        <p:txBody>
          <a:bodyPr wrap="square">
            <a:spAutoFit/>
          </a:bodyPr>
          <a:lstStyle/>
          <a:p>
            <a:pPr algn="ctr"/>
            <a:r>
              <a:rPr lang="en-US" sz="1000" i="1" dirty="0"/>
              <a:t>Source: https://www.learnwithplayathome.com/</a:t>
            </a:r>
          </a:p>
        </p:txBody>
      </p:sp>
      <p:pic>
        <p:nvPicPr>
          <p:cNvPr id="4098" name="Picture 2" descr="Learn with Play at Home: Bricklaying for Kids. Invitation to Play.">
            <a:extLst>
              <a:ext uri="{FF2B5EF4-FFF2-40B4-BE49-F238E27FC236}">
                <a16:creationId xmlns:a16="http://schemas.microsoft.com/office/drawing/2014/main" id="{19F0F095-DAAB-9FB4-730A-79DE2C8E9C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2" t="6241" b="17730"/>
          <a:stretch>
            <a:fillRect/>
          </a:stretch>
        </p:blipFill>
        <p:spPr bwMode="auto">
          <a:xfrm>
            <a:off x="8939719" y="1176344"/>
            <a:ext cx="3023927" cy="172673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eifoc Kleines Einfamilienhaus">
            <a:extLst>
              <a:ext uri="{FF2B5EF4-FFF2-40B4-BE49-F238E27FC236}">
                <a16:creationId xmlns:a16="http://schemas.microsoft.com/office/drawing/2014/main" id="{C259EEA7-BA2E-4D98-6023-A41875E231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756" t="10497" r="12931" b="8511"/>
          <a:stretch>
            <a:fillRect/>
          </a:stretch>
        </p:blipFill>
        <p:spPr bwMode="auto">
          <a:xfrm>
            <a:off x="9383180" y="3215441"/>
            <a:ext cx="2137004" cy="22680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495DFD3-F227-70F3-F7D8-B7C82EE38BFA}"/>
              </a:ext>
            </a:extLst>
          </p:cNvPr>
          <p:cNvSpPr txBox="1"/>
          <p:nvPr/>
        </p:nvSpPr>
        <p:spPr>
          <a:xfrm>
            <a:off x="8939719" y="5391616"/>
            <a:ext cx="3023927" cy="246221"/>
          </a:xfrm>
          <a:prstGeom prst="rect">
            <a:avLst/>
          </a:prstGeom>
          <a:noFill/>
        </p:spPr>
        <p:txBody>
          <a:bodyPr wrap="square">
            <a:spAutoFit/>
          </a:bodyPr>
          <a:lstStyle/>
          <a:p>
            <a:pPr algn="ctr"/>
            <a:r>
              <a:rPr lang="en-US" sz="1000" i="1" dirty="0"/>
              <a:t>Source: https://www.teifoc.de/en</a:t>
            </a:r>
          </a:p>
        </p:txBody>
      </p:sp>
    </p:spTree>
    <p:extLst>
      <p:ext uri="{BB962C8B-B14F-4D97-AF65-F5344CB8AC3E}">
        <p14:creationId xmlns:p14="http://schemas.microsoft.com/office/powerpoint/2010/main" val="1372766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526E5-4A70-325F-8590-856CB37DE74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37524DE-439C-D6A9-8818-C6C7FE4C0D4A}"/>
              </a:ext>
            </a:extLst>
          </p:cNvPr>
          <p:cNvSpPr>
            <a:spLocks noGrp="1"/>
          </p:cNvSpPr>
          <p:nvPr>
            <p:ph type="title"/>
          </p:nvPr>
        </p:nvSpPr>
        <p:spPr/>
        <p:txBody>
          <a:bodyPr>
            <a:noAutofit/>
          </a:bodyPr>
          <a:lstStyle/>
          <a:p>
            <a:r>
              <a:rPr lang="en-US" dirty="0"/>
              <a:t>Safety Briefing</a:t>
            </a:r>
            <a:br>
              <a:rPr lang="en-US" dirty="0"/>
            </a:br>
            <a:endParaRPr lang="en-US" dirty="0"/>
          </a:p>
        </p:txBody>
      </p:sp>
      <p:sp>
        <p:nvSpPr>
          <p:cNvPr id="4" name="Slide Number Placeholder 3">
            <a:extLst>
              <a:ext uri="{FF2B5EF4-FFF2-40B4-BE49-F238E27FC236}">
                <a16:creationId xmlns:a16="http://schemas.microsoft.com/office/drawing/2014/main" id="{3B33D467-5E0C-8CE5-FF5E-9E06BAA37551}"/>
              </a:ext>
            </a:extLst>
          </p:cNvPr>
          <p:cNvSpPr>
            <a:spLocks noGrp="1"/>
          </p:cNvSpPr>
          <p:nvPr>
            <p:ph type="sldNum" sz="quarter" idx="4"/>
          </p:nvPr>
        </p:nvSpPr>
        <p:spPr/>
        <p:txBody>
          <a:bodyPr/>
          <a:lstStyle/>
          <a:p>
            <a:fld id="{88FDA046-6BB8-458C-8791-5964652CF6FF}" type="slidenum">
              <a:rPr lang="en-US" smtClean="0"/>
              <a:t>16</a:t>
            </a:fld>
            <a:endParaRPr lang="en-US"/>
          </a:p>
        </p:txBody>
      </p:sp>
      <p:sp>
        <p:nvSpPr>
          <p:cNvPr id="6" name="Text Placeholder 5">
            <a:extLst>
              <a:ext uri="{FF2B5EF4-FFF2-40B4-BE49-F238E27FC236}">
                <a16:creationId xmlns:a16="http://schemas.microsoft.com/office/drawing/2014/main" id="{081B8D34-C144-C99A-A474-632145DA217F}"/>
              </a:ext>
            </a:extLst>
          </p:cNvPr>
          <p:cNvSpPr>
            <a:spLocks noGrp="1"/>
          </p:cNvSpPr>
          <p:nvPr>
            <p:ph type="body" idx="1"/>
          </p:nvPr>
        </p:nvSpPr>
        <p:spPr>
          <a:xfrm>
            <a:off x="648000" y="972472"/>
            <a:ext cx="11376852" cy="4566405"/>
          </a:xfrm>
        </p:spPr>
        <p:txBody>
          <a:bodyPr/>
          <a:lstStyle/>
          <a:p>
            <a:pPr>
              <a:lnSpc>
                <a:spcPct val="150000"/>
              </a:lnSpc>
            </a:pPr>
            <a:r>
              <a:rPr lang="en-US" b="1" dirty="0"/>
              <a:t>Safety First:</a:t>
            </a:r>
          </a:p>
          <a:p>
            <a:pPr lvl="1">
              <a:lnSpc>
                <a:spcPct val="150000"/>
              </a:lnSpc>
            </a:pPr>
            <a:r>
              <a:rPr lang="en-US" sz="2800" dirty="0"/>
              <a:t>Always wear gloves 🧤</a:t>
            </a:r>
          </a:p>
          <a:p>
            <a:pPr lvl="1">
              <a:lnSpc>
                <a:spcPct val="150000"/>
              </a:lnSpc>
            </a:pPr>
            <a:r>
              <a:rPr lang="en-US" sz="2800" dirty="0"/>
              <a:t>Work in a well-ventilated area 🌬️</a:t>
            </a:r>
          </a:p>
        </p:txBody>
      </p:sp>
      <p:pic>
        <p:nvPicPr>
          <p:cNvPr id="5122" name="Picture 2" descr="Safety First Vector Art, Icons, and Graphics for Free Download">
            <a:extLst>
              <a:ext uri="{FF2B5EF4-FFF2-40B4-BE49-F238E27FC236}">
                <a16:creationId xmlns:a16="http://schemas.microsoft.com/office/drawing/2014/main" id="{562C8B84-C76B-26EB-724F-2B4428335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7955" y="568920"/>
            <a:ext cx="2210155" cy="221015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0F56853-8F49-0CAC-FC21-78AA85264378}"/>
              </a:ext>
            </a:extLst>
          </p:cNvPr>
          <p:cNvSpPr txBox="1"/>
          <p:nvPr/>
        </p:nvSpPr>
        <p:spPr>
          <a:xfrm>
            <a:off x="8797651" y="2779075"/>
            <a:ext cx="2770762" cy="246221"/>
          </a:xfrm>
          <a:prstGeom prst="rect">
            <a:avLst/>
          </a:prstGeom>
          <a:noFill/>
        </p:spPr>
        <p:txBody>
          <a:bodyPr wrap="square">
            <a:spAutoFit/>
          </a:bodyPr>
          <a:lstStyle/>
          <a:p>
            <a:pPr algn="ctr"/>
            <a:r>
              <a:rPr lang="en-US" sz="1000" i="1" dirty="0"/>
              <a:t>Source: https://www.vecteezy.com/</a:t>
            </a:r>
          </a:p>
        </p:txBody>
      </p:sp>
      <p:pic>
        <p:nvPicPr>
          <p:cNvPr id="1026" name="Picture 2" descr="Safety First Safety Gloves Required Symbol Stock Vector (Royalty Free)  1390588097 | Shutterstock">
            <a:extLst>
              <a:ext uri="{FF2B5EF4-FFF2-40B4-BE49-F238E27FC236}">
                <a16:creationId xmlns:a16="http://schemas.microsoft.com/office/drawing/2014/main" id="{E52256A6-571D-E8A7-4236-3267C14775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580"/>
          <a:stretch>
            <a:fillRect/>
          </a:stretch>
        </p:blipFill>
        <p:spPr bwMode="auto">
          <a:xfrm>
            <a:off x="9005651" y="3405785"/>
            <a:ext cx="2538349" cy="1775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878E300-736B-9DCE-2421-EC676BD7ABAD}"/>
              </a:ext>
            </a:extLst>
          </p:cNvPr>
          <p:cNvSpPr txBox="1"/>
          <p:nvPr/>
        </p:nvSpPr>
        <p:spPr>
          <a:xfrm>
            <a:off x="8889444" y="5231300"/>
            <a:ext cx="2770762" cy="246221"/>
          </a:xfrm>
          <a:prstGeom prst="rect">
            <a:avLst/>
          </a:prstGeom>
          <a:noFill/>
        </p:spPr>
        <p:txBody>
          <a:bodyPr wrap="square">
            <a:spAutoFit/>
          </a:bodyPr>
          <a:lstStyle/>
          <a:p>
            <a:pPr algn="ctr"/>
            <a:r>
              <a:rPr lang="en-US" sz="1000" i="1" dirty="0"/>
              <a:t>Source: https://www.shutterstock.com/</a:t>
            </a:r>
          </a:p>
        </p:txBody>
      </p:sp>
    </p:spTree>
    <p:extLst>
      <p:ext uri="{BB962C8B-B14F-4D97-AF65-F5344CB8AC3E}">
        <p14:creationId xmlns:p14="http://schemas.microsoft.com/office/powerpoint/2010/main" val="1098956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50040-D81C-70A3-FF40-8232C4E647E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7450A66-20FA-2044-04F7-38132E679E2B}"/>
              </a:ext>
            </a:extLst>
          </p:cNvPr>
          <p:cNvSpPr>
            <a:spLocks noGrp="1"/>
          </p:cNvSpPr>
          <p:nvPr>
            <p:ph type="title"/>
          </p:nvPr>
        </p:nvSpPr>
        <p:spPr/>
        <p:txBody>
          <a:bodyPr>
            <a:noAutofit/>
          </a:bodyPr>
          <a:lstStyle/>
          <a:p>
            <a:r>
              <a:rPr lang="en-US" dirty="0"/>
              <a:t>Hands-on Activity 1: Instructions</a:t>
            </a:r>
            <a:br>
              <a:rPr lang="en-US" dirty="0"/>
            </a:br>
            <a:endParaRPr lang="en-US" dirty="0"/>
          </a:p>
        </p:txBody>
      </p:sp>
      <p:sp>
        <p:nvSpPr>
          <p:cNvPr id="4" name="Slide Number Placeholder 3">
            <a:extLst>
              <a:ext uri="{FF2B5EF4-FFF2-40B4-BE49-F238E27FC236}">
                <a16:creationId xmlns:a16="http://schemas.microsoft.com/office/drawing/2014/main" id="{2D9DF753-764B-F2C0-A916-248EE9DB6F40}"/>
              </a:ext>
            </a:extLst>
          </p:cNvPr>
          <p:cNvSpPr>
            <a:spLocks noGrp="1"/>
          </p:cNvSpPr>
          <p:nvPr>
            <p:ph type="sldNum" sz="quarter" idx="4"/>
          </p:nvPr>
        </p:nvSpPr>
        <p:spPr/>
        <p:txBody>
          <a:bodyPr/>
          <a:lstStyle/>
          <a:p>
            <a:fld id="{88FDA046-6BB8-458C-8791-5964652CF6FF}" type="slidenum">
              <a:rPr lang="en-US" smtClean="0"/>
              <a:t>17</a:t>
            </a:fld>
            <a:endParaRPr lang="en-US"/>
          </a:p>
        </p:txBody>
      </p:sp>
      <p:sp>
        <p:nvSpPr>
          <p:cNvPr id="6" name="Text Placeholder 5">
            <a:extLst>
              <a:ext uri="{FF2B5EF4-FFF2-40B4-BE49-F238E27FC236}">
                <a16:creationId xmlns:a16="http://schemas.microsoft.com/office/drawing/2014/main" id="{F7D3288E-D4BE-6138-CF1A-9F3778E90262}"/>
              </a:ext>
            </a:extLst>
          </p:cNvPr>
          <p:cNvSpPr>
            <a:spLocks noGrp="1"/>
          </p:cNvSpPr>
          <p:nvPr>
            <p:ph type="body" idx="1"/>
          </p:nvPr>
        </p:nvSpPr>
        <p:spPr>
          <a:xfrm>
            <a:off x="648000" y="953999"/>
            <a:ext cx="10980000" cy="4931529"/>
          </a:xfrm>
        </p:spPr>
        <p:txBody>
          <a:bodyPr>
            <a:normAutofit/>
          </a:bodyPr>
          <a:lstStyle/>
          <a:p>
            <a:pPr>
              <a:lnSpc>
                <a:spcPct val="200000"/>
              </a:lnSpc>
            </a:pPr>
            <a:r>
              <a:rPr lang="en-US" b="1" dirty="0"/>
              <a:t>Wall: bricks- 6 long × 4 high × 1 thick</a:t>
            </a:r>
          </a:p>
          <a:p>
            <a:pPr>
              <a:lnSpc>
                <a:spcPct val="200000"/>
              </a:lnSpc>
            </a:pPr>
            <a:r>
              <a:rPr lang="en-US" dirty="0"/>
              <a:t>Apply mortar carefully (less is better!)</a:t>
            </a:r>
          </a:p>
          <a:p>
            <a:pPr>
              <a:lnSpc>
                <a:spcPct val="200000"/>
              </a:lnSpc>
            </a:pPr>
            <a:r>
              <a:rPr lang="en-US" dirty="0"/>
              <a:t>Keep the area clean</a:t>
            </a:r>
          </a:p>
          <a:p>
            <a:endParaRPr lang="en-US" sz="2400" dirty="0"/>
          </a:p>
        </p:txBody>
      </p:sp>
      <p:pic>
        <p:nvPicPr>
          <p:cNvPr id="11" name="Picture 2" descr="9+ Hundred Follow Instructions Icon Royalty-Free Images, Stock Photos &amp;  Pictures | Shutterstock">
            <a:extLst>
              <a:ext uri="{FF2B5EF4-FFF2-40B4-BE49-F238E27FC236}">
                <a16:creationId xmlns:a16="http://schemas.microsoft.com/office/drawing/2014/main" id="{E10F1B47-EA67-6F30-DD26-3A9DAF5DEC07}"/>
              </a:ext>
            </a:extLst>
          </p:cNvPr>
          <p:cNvPicPr>
            <a:picLocks noChangeAspect="1" noChangeArrowheads="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9280" t="10711" r="8311" b="14481"/>
          <a:stretch>
            <a:fillRect/>
          </a:stretch>
        </p:blipFill>
        <p:spPr bwMode="auto">
          <a:xfrm>
            <a:off x="9387198" y="3307583"/>
            <a:ext cx="2291893" cy="224053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9BC503A-DF32-70A1-C2BC-1028D6136C9F}"/>
              </a:ext>
            </a:extLst>
          </p:cNvPr>
          <p:cNvSpPr txBox="1"/>
          <p:nvPr/>
        </p:nvSpPr>
        <p:spPr>
          <a:xfrm>
            <a:off x="9287349" y="5347491"/>
            <a:ext cx="2491590" cy="246221"/>
          </a:xfrm>
          <a:prstGeom prst="rect">
            <a:avLst/>
          </a:prstGeom>
          <a:noFill/>
        </p:spPr>
        <p:txBody>
          <a:bodyPr wrap="square">
            <a:spAutoFit/>
          </a:bodyPr>
          <a:lstStyle/>
          <a:p>
            <a:pPr algn="ctr"/>
            <a:r>
              <a:rPr lang="en-US" sz="1000" i="1" dirty="0"/>
              <a:t>Source: https://www.shutterstock.com/</a:t>
            </a:r>
          </a:p>
        </p:txBody>
      </p:sp>
      <p:pic>
        <p:nvPicPr>
          <p:cNvPr id="2050" name="Picture 2" descr="Brick Icon #389485 - Free Icons Library">
            <a:extLst>
              <a:ext uri="{FF2B5EF4-FFF2-40B4-BE49-F238E27FC236}">
                <a16:creationId xmlns:a16="http://schemas.microsoft.com/office/drawing/2014/main" id="{6383C10B-37EF-D9FC-18B5-D6E297EAE8F4}"/>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85164" y="948771"/>
            <a:ext cx="1895959" cy="19220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1483D23-2B76-6A97-5D95-BA9464C56B20}"/>
              </a:ext>
            </a:extLst>
          </p:cNvPr>
          <p:cNvSpPr txBox="1"/>
          <p:nvPr/>
        </p:nvSpPr>
        <p:spPr>
          <a:xfrm>
            <a:off x="9052410" y="2747687"/>
            <a:ext cx="2491590" cy="246221"/>
          </a:xfrm>
          <a:prstGeom prst="rect">
            <a:avLst/>
          </a:prstGeom>
          <a:noFill/>
        </p:spPr>
        <p:txBody>
          <a:bodyPr wrap="square">
            <a:spAutoFit/>
          </a:bodyPr>
          <a:lstStyle/>
          <a:p>
            <a:pPr algn="ctr"/>
            <a:r>
              <a:rPr lang="en-US" sz="1000" i="1" dirty="0"/>
              <a:t>Source: https://icon-library.com/</a:t>
            </a:r>
          </a:p>
        </p:txBody>
      </p:sp>
    </p:spTree>
    <p:extLst>
      <p:ext uri="{BB962C8B-B14F-4D97-AF65-F5344CB8AC3E}">
        <p14:creationId xmlns:p14="http://schemas.microsoft.com/office/powerpoint/2010/main" val="3052670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A9833-FDB1-68FB-8815-0A4503FAD4F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23EA9BC-EBF9-3B60-B630-8E199158EB52}"/>
              </a:ext>
            </a:extLst>
          </p:cNvPr>
          <p:cNvSpPr>
            <a:spLocks noGrp="1"/>
          </p:cNvSpPr>
          <p:nvPr>
            <p:ph type="title"/>
          </p:nvPr>
        </p:nvSpPr>
        <p:spPr/>
        <p:txBody>
          <a:bodyPr>
            <a:normAutofit fontScale="90000"/>
          </a:bodyPr>
          <a:lstStyle/>
          <a:p>
            <a:r>
              <a:rPr lang="en-US" sz="4400" dirty="0"/>
              <a:t>Quiz: </a:t>
            </a:r>
            <a:r>
              <a:rPr lang="en-US" dirty="0"/>
              <a:t>Reuse or Refuse?</a:t>
            </a:r>
            <a:br>
              <a:rPr lang="en-US" dirty="0"/>
            </a:br>
            <a:endParaRPr lang="en-US" dirty="0"/>
          </a:p>
        </p:txBody>
      </p:sp>
      <p:sp>
        <p:nvSpPr>
          <p:cNvPr id="4" name="Slide Number Placeholder 3">
            <a:extLst>
              <a:ext uri="{FF2B5EF4-FFF2-40B4-BE49-F238E27FC236}">
                <a16:creationId xmlns:a16="http://schemas.microsoft.com/office/drawing/2014/main" id="{E337C817-5CBA-D5D5-03C5-02DBE6A05C85}"/>
              </a:ext>
            </a:extLst>
          </p:cNvPr>
          <p:cNvSpPr>
            <a:spLocks noGrp="1"/>
          </p:cNvSpPr>
          <p:nvPr>
            <p:ph type="sldNum" sz="quarter" idx="4"/>
          </p:nvPr>
        </p:nvSpPr>
        <p:spPr/>
        <p:txBody>
          <a:bodyPr/>
          <a:lstStyle/>
          <a:p>
            <a:fld id="{88FDA046-6BB8-458C-8791-5964652CF6FF}" type="slidenum">
              <a:rPr lang="en-US" smtClean="0"/>
              <a:t>18</a:t>
            </a:fld>
            <a:endParaRPr lang="en-US"/>
          </a:p>
        </p:txBody>
      </p:sp>
      <p:sp>
        <p:nvSpPr>
          <p:cNvPr id="6" name="Text Placeholder 5">
            <a:extLst>
              <a:ext uri="{FF2B5EF4-FFF2-40B4-BE49-F238E27FC236}">
                <a16:creationId xmlns:a16="http://schemas.microsoft.com/office/drawing/2014/main" id="{378E7C1C-D820-B5D2-6BA6-1E94D87A9D39}"/>
              </a:ext>
            </a:extLst>
          </p:cNvPr>
          <p:cNvSpPr>
            <a:spLocks noGrp="1"/>
          </p:cNvSpPr>
          <p:nvPr>
            <p:ph type="body" idx="1"/>
          </p:nvPr>
        </p:nvSpPr>
        <p:spPr>
          <a:xfrm>
            <a:off x="648000" y="1595553"/>
            <a:ext cx="10980000" cy="4289975"/>
          </a:xfrm>
        </p:spPr>
        <p:txBody>
          <a:bodyPr>
            <a:normAutofit/>
          </a:bodyPr>
          <a:lstStyle/>
          <a:p>
            <a:pPr>
              <a:lnSpc>
                <a:spcPct val="200000"/>
              </a:lnSpc>
            </a:pPr>
            <a:r>
              <a:rPr lang="en-US" dirty="0"/>
              <a:t>Why is it important to recover bricks instead of buying new ones?</a:t>
            </a:r>
          </a:p>
          <a:p>
            <a:pPr>
              <a:lnSpc>
                <a:spcPct val="200000"/>
              </a:lnSpc>
            </a:pPr>
            <a:r>
              <a:rPr lang="en-US" dirty="0"/>
              <a:t>What happens to the carbon footprint when bricks are reused?</a:t>
            </a:r>
          </a:p>
          <a:p>
            <a:pPr>
              <a:lnSpc>
                <a:spcPct val="200000"/>
              </a:lnSpc>
            </a:pPr>
            <a:r>
              <a:rPr lang="en-US" dirty="0"/>
              <a:t>How will you take bricks apart later?</a:t>
            </a:r>
          </a:p>
          <a:p>
            <a:pPr>
              <a:lnSpc>
                <a:spcPct val="200000"/>
              </a:lnSpc>
            </a:pPr>
            <a:r>
              <a:rPr lang="en-US" dirty="0"/>
              <a:t>What if we had used cement?</a:t>
            </a:r>
            <a:endParaRPr lang="en-US" sz="2400" dirty="0"/>
          </a:p>
        </p:txBody>
      </p:sp>
      <p:grpSp>
        <p:nvGrpSpPr>
          <p:cNvPr id="2" name="Group 1">
            <a:extLst>
              <a:ext uri="{FF2B5EF4-FFF2-40B4-BE49-F238E27FC236}">
                <a16:creationId xmlns:a16="http://schemas.microsoft.com/office/drawing/2014/main" id="{B5EC8A56-D312-4438-D7AE-2404153961FD}"/>
              </a:ext>
            </a:extLst>
          </p:cNvPr>
          <p:cNvGrpSpPr/>
          <p:nvPr/>
        </p:nvGrpSpPr>
        <p:grpSpPr>
          <a:xfrm>
            <a:off x="9999555" y="4002370"/>
            <a:ext cx="1961536" cy="1700595"/>
            <a:chOff x="10044915" y="3765268"/>
            <a:chExt cx="1961536" cy="1700595"/>
          </a:xfrm>
        </p:grpSpPr>
        <p:sp>
          <p:nvSpPr>
            <p:cNvPr id="7" name="TextBox 6">
              <a:extLst>
                <a:ext uri="{FF2B5EF4-FFF2-40B4-BE49-F238E27FC236}">
                  <a16:creationId xmlns:a16="http://schemas.microsoft.com/office/drawing/2014/main" id="{65E68648-4B81-2672-3DF1-3E0A0303C9FE}"/>
                </a:ext>
              </a:extLst>
            </p:cNvPr>
            <p:cNvSpPr txBox="1"/>
            <p:nvPr/>
          </p:nvSpPr>
          <p:spPr>
            <a:xfrm>
              <a:off x="10044915" y="5219642"/>
              <a:ext cx="1961536" cy="246221"/>
            </a:xfrm>
            <a:prstGeom prst="rect">
              <a:avLst/>
            </a:prstGeom>
            <a:noFill/>
          </p:spPr>
          <p:txBody>
            <a:bodyPr wrap="square">
              <a:spAutoFit/>
            </a:bodyPr>
            <a:lstStyle/>
            <a:p>
              <a:pPr algn="ctr"/>
              <a:r>
                <a:rPr lang="en-US" sz="1000" i="1" dirty="0"/>
                <a:t>Source: https://poki.com/</a:t>
              </a:r>
            </a:p>
          </p:txBody>
        </p:sp>
        <p:pic>
          <p:nvPicPr>
            <p:cNvPr id="8" name="Picture 7">
              <a:extLst>
                <a:ext uri="{FF2B5EF4-FFF2-40B4-BE49-F238E27FC236}">
                  <a16:creationId xmlns:a16="http://schemas.microsoft.com/office/drawing/2014/main" id="{E2F4AD1C-4025-F801-BC16-C43EFC37DD64}"/>
                </a:ext>
              </a:extLst>
            </p:cNvPr>
            <p:cNvPicPr>
              <a:picLocks noChangeAspect="1"/>
            </p:cNvPicPr>
            <p:nvPr/>
          </p:nvPicPr>
          <p:blipFill>
            <a:blip r:embed="rId3"/>
            <a:stretch>
              <a:fillRect/>
            </a:stretch>
          </p:blipFill>
          <p:spPr>
            <a:xfrm>
              <a:off x="10172887" y="3765268"/>
              <a:ext cx="1705592" cy="1553395"/>
            </a:xfrm>
            <a:prstGeom prst="rect">
              <a:avLst/>
            </a:prstGeom>
          </p:spPr>
        </p:pic>
      </p:grpSp>
      <p:sp>
        <p:nvSpPr>
          <p:cNvPr id="9" name="TextBox 8">
            <a:extLst>
              <a:ext uri="{FF2B5EF4-FFF2-40B4-BE49-F238E27FC236}">
                <a16:creationId xmlns:a16="http://schemas.microsoft.com/office/drawing/2014/main" id="{94431E59-5A70-A606-4289-2A46DD23ABE6}"/>
              </a:ext>
            </a:extLst>
          </p:cNvPr>
          <p:cNvSpPr txBox="1"/>
          <p:nvPr/>
        </p:nvSpPr>
        <p:spPr>
          <a:xfrm>
            <a:off x="648000" y="1072333"/>
            <a:ext cx="6107288" cy="523220"/>
          </a:xfrm>
          <a:prstGeom prst="rect">
            <a:avLst/>
          </a:prstGeom>
          <a:noFill/>
        </p:spPr>
        <p:txBody>
          <a:bodyPr wrap="square">
            <a:spAutoFit/>
          </a:bodyPr>
          <a:lstStyle/>
          <a:p>
            <a:r>
              <a:rPr lang="en-US" sz="2800" dirty="0"/>
              <a:t>📽️ </a:t>
            </a:r>
            <a:r>
              <a:rPr lang="en-US" sz="2800" dirty="0">
                <a:hlinkClick r:id="rId4"/>
              </a:rPr>
              <a:t>Reuse or Refuse</a:t>
            </a:r>
            <a:endParaRPr lang="en-US" sz="2800" dirty="0"/>
          </a:p>
        </p:txBody>
      </p:sp>
    </p:spTree>
    <p:extLst>
      <p:ext uri="{BB962C8B-B14F-4D97-AF65-F5344CB8AC3E}">
        <p14:creationId xmlns:p14="http://schemas.microsoft.com/office/powerpoint/2010/main" val="421326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E8AD5-15AC-594D-9987-ADC45D1912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D22A849-6B5A-7A54-BA38-3D822DF46B2C}"/>
              </a:ext>
            </a:extLst>
          </p:cNvPr>
          <p:cNvSpPr>
            <a:spLocks noGrp="1"/>
          </p:cNvSpPr>
          <p:nvPr>
            <p:ph type="title"/>
          </p:nvPr>
        </p:nvSpPr>
        <p:spPr/>
        <p:txBody>
          <a:bodyPr>
            <a:normAutofit fontScale="90000"/>
          </a:bodyPr>
          <a:lstStyle/>
          <a:p>
            <a:r>
              <a:rPr lang="en-US" dirty="0"/>
              <a:t>Reuse or Refuse?</a:t>
            </a:r>
            <a:br>
              <a:rPr lang="en-US" dirty="0"/>
            </a:br>
            <a:endParaRPr lang="en-US" dirty="0"/>
          </a:p>
        </p:txBody>
      </p:sp>
      <p:sp>
        <p:nvSpPr>
          <p:cNvPr id="4" name="Slide Number Placeholder 3">
            <a:extLst>
              <a:ext uri="{FF2B5EF4-FFF2-40B4-BE49-F238E27FC236}">
                <a16:creationId xmlns:a16="http://schemas.microsoft.com/office/drawing/2014/main" id="{DD16D9A8-C64C-EB92-1D99-5412AC31E99C}"/>
              </a:ext>
            </a:extLst>
          </p:cNvPr>
          <p:cNvSpPr>
            <a:spLocks noGrp="1"/>
          </p:cNvSpPr>
          <p:nvPr>
            <p:ph type="sldNum" sz="quarter" idx="4"/>
          </p:nvPr>
        </p:nvSpPr>
        <p:spPr/>
        <p:txBody>
          <a:bodyPr/>
          <a:lstStyle/>
          <a:p>
            <a:fld id="{88FDA046-6BB8-458C-8791-5964652CF6FF}" type="slidenum">
              <a:rPr lang="en-US" smtClean="0"/>
              <a:t>19</a:t>
            </a:fld>
            <a:endParaRPr lang="en-US"/>
          </a:p>
        </p:txBody>
      </p:sp>
      <p:sp>
        <p:nvSpPr>
          <p:cNvPr id="10" name="Text Placeholder 9">
            <a:extLst>
              <a:ext uri="{FF2B5EF4-FFF2-40B4-BE49-F238E27FC236}">
                <a16:creationId xmlns:a16="http://schemas.microsoft.com/office/drawing/2014/main" id="{E59F5671-F3DE-B5FF-21E7-C8C10661A496}"/>
              </a:ext>
            </a:extLst>
          </p:cNvPr>
          <p:cNvSpPr>
            <a:spLocks noGrp="1"/>
          </p:cNvSpPr>
          <p:nvPr>
            <p:ph type="body" idx="1"/>
          </p:nvPr>
        </p:nvSpPr>
        <p:spPr/>
        <p:txBody>
          <a:bodyPr/>
          <a:lstStyle/>
          <a:p>
            <a:pPr>
              <a:lnSpc>
                <a:spcPct val="200000"/>
              </a:lnSpc>
            </a:pPr>
            <a:r>
              <a:rPr lang="en-US" dirty="0"/>
              <a:t>📽️</a:t>
            </a:r>
            <a:r>
              <a:rPr lang="en-US" dirty="0">
                <a:hlinkClick r:id="rId3"/>
              </a:rPr>
              <a:t>Cement Brick Reuse 1</a:t>
            </a:r>
            <a:endParaRPr lang="en-US" dirty="0"/>
          </a:p>
          <a:p>
            <a:pPr>
              <a:lnSpc>
                <a:spcPct val="200000"/>
              </a:lnSpc>
            </a:pPr>
            <a:r>
              <a:rPr lang="en-US" dirty="0"/>
              <a:t>📽️</a:t>
            </a:r>
            <a:r>
              <a:rPr lang="en-US" dirty="0">
                <a:hlinkClick r:id="rId4"/>
              </a:rPr>
              <a:t>Cement Brick Reuse 2</a:t>
            </a:r>
            <a:endParaRPr lang="en-US" dirty="0"/>
          </a:p>
        </p:txBody>
      </p:sp>
      <p:pic>
        <p:nvPicPr>
          <p:cNvPr id="12" name="Picture 11">
            <a:extLst>
              <a:ext uri="{FF2B5EF4-FFF2-40B4-BE49-F238E27FC236}">
                <a16:creationId xmlns:a16="http://schemas.microsoft.com/office/drawing/2014/main" id="{74B3D55D-374C-39DB-C777-4B7FD434D56F}"/>
              </a:ext>
            </a:extLst>
          </p:cNvPr>
          <p:cNvPicPr>
            <a:picLocks noChangeAspect="1"/>
          </p:cNvPicPr>
          <p:nvPr/>
        </p:nvPicPr>
        <p:blipFill>
          <a:blip r:embed="rId5"/>
          <a:stretch>
            <a:fillRect/>
          </a:stretch>
        </p:blipFill>
        <p:spPr>
          <a:xfrm>
            <a:off x="9126314" y="3429000"/>
            <a:ext cx="2417686" cy="2098265"/>
          </a:xfrm>
          <a:prstGeom prst="rect">
            <a:avLst/>
          </a:prstGeom>
        </p:spPr>
      </p:pic>
      <p:pic>
        <p:nvPicPr>
          <p:cNvPr id="14" name="Picture 13">
            <a:extLst>
              <a:ext uri="{FF2B5EF4-FFF2-40B4-BE49-F238E27FC236}">
                <a16:creationId xmlns:a16="http://schemas.microsoft.com/office/drawing/2014/main" id="{0BE00A1F-C136-E508-3ADC-EBC137E94EC9}"/>
              </a:ext>
            </a:extLst>
          </p:cNvPr>
          <p:cNvPicPr>
            <a:picLocks noChangeAspect="1"/>
          </p:cNvPicPr>
          <p:nvPr/>
        </p:nvPicPr>
        <p:blipFill>
          <a:blip r:embed="rId6"/>
          <a:stretch>
            <a:fillRect/>
          </a:stretch>
        </p:blipFill>
        <p:spPr>
          <a:xfrm>
            <a:off x="9126314" y="954000"/>
            <a:ext cx="2417686" cy="2098265"/>
          </a:xfrm>
          <a:prstGeom prst="rect">
            <a:avLst/>
          </a:prstGeom>
        </p:spPr>
      </p:pic>
      <p:sp>
        <p:nvSpPr>
          <p:cNvPr id="15" name="TextBox 14">
            <a:extLst>
              <a:ext uri="{FF2B5EF4-FFF2-40B4-BE49-F238E27FC236}">
                <a16:creationId xmlns:a16="http://schemas.microsoft.com/office/drawing/2014/main" id="{EA1CE4E6-D1C5-E36D-7F98-DB6BB725F449}"/>
              </a:ext>
            </a:extLst>
          </p:cNvPr>
          <p:cNvSpPr txBox="1"/>
          <p:nvPr/>
        </p:nvSpPr>
        <p:spPr>
          <a:xfrm>
            <a:off x="9812346" y="5520403"/>
            <a:ext cx="1388522" cy="246221"/>
          </a:xfrm>
          <a:prstGeom prst="rect">
            <a:avLst/>
          </a:prstGeom>
          <a:noFill/>
        </p:spPr>
        <p:txBody>
          <a:bodyPr wrap="none" rtlCol="0">
            <a:spAutoFit/>
          </a:bodyPr>
          <a:lstStyle/>
          <a:p>
            <a:r>
              <a:rPr lang="en-US" sz="1000" i="1" dirty="0"/>
              <a:t>Source: youtube.com</a:t>
            </a:r>
          </a:p>
        </p:txBody>
      </p:sp>
      <p:sp>
        <p:nvSpPr>
          <p:cNvPr id="22" name="TextBox 21">
            <a:extLst>
              <a:ext uri="{FF2B5EF4-FFF2-40B4-BE49-F238E27FC236}">
                <a16:creationId xmlns:a16="http://schemas.microsoft.com/office/drawing/2014/main" id="{EC5E5218-85E6-8FA7-D453-3AC2F7E1A4D3}"/>
              </a:ext>
            </a:extLst>
          </p:cNvPr>
          <p:cNvSpPr txBox="1"/>
          <p:nvPr/>
        </p:nvSpPr>
        <p:spPr>
          <a:xfrm>
            <a:off x="9640896" y="3052265"/>
            <a:ext cx="1388522" cy="246221"/>
          </a:xfrm>
          <a:prstGeom prst="rect">
            <a:avLst/>
          </a:prstGeom>
          <a:noFill/>
        </p:spPr>
        <p:txBody>
          <a:bodyPr wrap="none" rtlCol="0">
            <a:spAutoFit/>
          </a:bodyPr>
          <a:lstStyle/>
          <a:p>
            <a:r>
              <a:rPr lang="en-US" sz="1000" i="1" dirty="0"/>
              <a:t>Source: youtube.com</a:t>
            </a:r>
          </a:p>
        </p:txBody>
      </p:sp>
    </p:spTree>
    <p:extLst>
      <p:ext uri="{BB962C8B-B14F-4D97-AF65-F5344CB8AC3E}">
        <p14:creationId xmlns:p14="http://schemas.microsoft.com/office/powerpoint/2010/main" val="1953746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ctrTitle"/>
          </p:nvPr>
        </p:nvSpPr>
        <p:spPr>
          <a:xfrm>
            <a:off x="241480" y="2069690"/>
            <a:ext cx="11709039" cy="1947617"/>
          </a:xfrm>
          <a:prstGeom prst="rect">
            <a:avLst/>
          </a:prstGeom>
          <a:noFill/>
          <a:ln>
            <a:noFill/>
          </a:ln>
        </p:spPr>
        <p:txBody>
          <a:bodyPr spcFirstLastPara="1" wrap="square" lIns="0" tIns="0" rIns="0" bIns="0" anchor="t" anchorCtr="0">
            <a:noAutofit/>
          </a:bodyPr>
          <a:lstStyle/>
          <a:p>
            <a:r>
              <a:rPr lang="en-US" sz="6600" b="1" spc="50" dirty="0">
                <a:ln w="9525" cmpd="sng">
                  <a:solidFill>
                    <a:schemeClr val="accent1"/>
                  </a:solidFill>
                  <a:prstDash val="solid"/>
                </a:ln>
                <a:solidFill>
                  <a:srgbClr val="70AD47">
                    <a:tint val="1000"/>
                  </a:srgbClr>
                </a:solidFill>
                <a:effectLst>
                  <a:glow rad="38100">
                    <a:schemeClr val="accent1">
                      <a:alpha val="40000"/>
                    </a:schemeClr>
                  </a:glow>
                </a:effectLst>
              </a:rPr>
              <a:t>Brick to Brick – The Circular Build</a:t>
            </a:r>
            <a:b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br>
            <a:r>
              <a:rPr lang="en-US" sz="4800" dirty="0"/>
              <a:t>🧱🛠♻️</a:t>
            </a:r>
            <a:br>
              <a:rPr lang="en-US" sz="6600" dirty="0"/>
            </a:br>
            <a:endParaRPr lang="en-US" sz="66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 name="TextBox 1">
            <a:extLst>
              <a:ext uri="{FF2B5EF4-FFF2-40B4-BE49-F238E27FC236}">
                <a16:creationId xmlns:a16="http://schemas.microsoft.com/office/drawing/2014/main" id="{C6C48AE6-C248-813A-7CED-9239261BE4BE}"/>
              </a:ext>
            </a:extLst>
          </p:cNvPr>
          <p:cNvSpPr txBox="1"/>
          <p:nvPr/>
        </p:nvSpPr>
        <p:spPr>
          <a:xfrm>
            <a:off x="0" y="4788310"/>
            <a:ext cx="12192000" cy="584775"/>
          </a:xfrm>
          <a:prstGeom prst="rect">
            <a:avLst/>
          </a:prstGeom>
          <a:noFill/>
        </p:spPr>
        <p:txBody>
          <a:bodyPr wrap="square" rtlCol="0">
            <a:spAutoFit/>
          </a:bodyPr>
          <a:lstStyle/>
          <a:p>
            <a:pPr algn="ctr"/>
            <a:r>
              <a:rPr lang="en-US" sz="3200" b="1" dirty="0">
                <a:solidFill>
                  <a:schemeClr val="bg1"/>
                </a:solidFill>
              </a:rPr>
              <a:t>THEME: CONSTRUCTION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D92EA-4E7B-866B-F8E1-214D73492DE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0EBBCEE-FFB3-DB95-F261-3BEBA0332776}"/>
              </a:ext>
            </a:extLst>
          </p:cNvPr>
          <p:cNvSpPr>
            <a:spLocks noGrp="1"/>
          </p:cNvSpPr>
          <p:nvPr>
            <p:ph type="title"/>
          </p:nvPr>
        </p:nvSpPr>
        <p:spPr>
          <a:xfrm>
            <a:off x="647999" y="234000"/>
            <a:ext cx="12185131" cy="720000"/>
          </a:xfrm>
        </p:spPr>
        <p:txBody>
          <a:bodyPr>
            <a:normAutofit fontScale="90000"/>
          </a:bodyPr>
          <a:lstStyle/>
          <a:p>
            <a:r>
              <a:rPr lang="en-US" sz="4400" dirty="0"/>
              <a:t>Hands-on Activity 2: Disassembly</a:t>
            </a:r>
            <a:br>
              <a:rPr lang="en-US" dirty="0"/>
            </a:br>
            <a:endParaRPr lang="en-US" dirty="0"/>
          </a:p>
        </p:txBody>
      </p:sp>
      <p:sp>
        <p:nvSpPr>
          <p:cNvPr id="4" name="Slide Number Placeholder 3">
            <a:extLst>
              <a:ext uri="{FF2B5EF4-FFF2-40B4-BE49-F238E27FC236}">
                <a16:creationId xmlns:a16="http://schemas.microsoft.com/office/drawing/2014/main" id="{4F3D8B1F-A4E6-50C7-EB05-A068C99073C4}"/>
              </a:ext>
            </a:extLst>
          </p:cNvPr>
          <p:cNvSpPr>
            <a:spLocks noGrp="1"/>
          </p:cNvSpPr>
          <p:nvPr>
            <p:ph type="sldNum" sz="quarter" idx="4"/>
          </p:nvPr>
        </p:nvSpPr>
        <p:spPr/>
        <p:txBody>
          <a:bodyPr/>
          <a:lstStyle/>
          <a:p>
            <a:fld id="{88FDA046-6BB8-458C-8791-5964652CF6FF}" type="slidenum">
              <a:rPr lang="en-US" smtClean="0"/>
              <a:t>20</a:t>
            </a:fld>
            <a:endParaRPr lang="en-US"/>
          </a:p>
        </p:txBody>
      </p:sp>
      <p:sp>
        <p:nvSpPr>
          <p:cNvPr id="6" name="Text Placeholder 5">
            <a:extLst>
              <a:ext uri="{FF2B5EF4-FFF2-40B4-BE49-F238E27FC236}">
                <a16:creationId xmlns:a16="http://schemas.microsoft.com/office/drawing/2014/main" id="{C8DAAA4C-71B0-A120-316B-D1DE7052B537}"/>
              </a:ext>
            </a:extLst>
          </p:cNvPr>
          <p:cNvSpPr>
            <a:spLocks noGrp="1"/>
          </p:cNvSpPr>
          <p:nvPr>
            <p:ph type="body" idx="1"/>
          </p:nvPr>
        </p:nvSpPr>
        <p:spPr>
          <a:xfrm>
            <a:off x="648000" y="953999"/>
            <a:ext cx="10980000" cy="3470329"/>
          </a:xfrm>
        </p:spPr>
        <p:txBody>
          <a:bodyPr>
            <a:normAutofit/>
          </a:bodyPr>
          <a:lstStyle/>
          <a:p>
            <a:pPr>
              <a:lnSpc>
                <a:spcPct val="200000"/>
              </a:lnSpc>
            </a:pPr>
            <a:r>
              <a:rPr lang="en-US" sz="3000" b="1" dirty="0"/>
              <a:t>The wall is not needed anymore </a:t>
            </a:r>
          </a:p>
          <a:p>
            <a:pPr lvl="1">
              <a:lnSpc>
                <a:spcPct val="200000"/>
              </a:lnSpc>
              <a:buClr>
                <a:srgbClr val="00B0F0"/>
              </a:buClr>
            </a:pPr>
            <a:r>
              <a:rPr lang="en-US" sz="2600" dirty="0"/>
              <a:t> Recover every brick without damage!</a:t>
            </a:r>
          </a:p>
          <a:p>
            <a:pPr marL="114300" indent="0">
              <a:lnSpc>
                <a:spcPct val="200000"/>
              </a:lnSpc>
              <a:buNone/>
            </a:pPr>
            <a:r>
              <a:rPr lang="en-US" sz="3000" b="1" dirty="0"/>
              <a:t>💭How to recover bricks?</a:t>
            </a:r>
          </a:p>
          <a:p>
            <a:pPr marL="114300" indent="0">
              <a:lnSpc>
                <a:spcPct val="200000"/>
              </a:lnSpc>
              <a:buNone/>
            </a:pPr>
            <a:endParaRPr lang="en-US" dirty="0"/>
          </a:p>
          <a:p>
            <a:pPr marL="114300" indent="0">
              <a:lnSpc>
                <a:spcPct val="200000"/>
              </a:lnSpc>
              <a:buNone/>
            </a:pPr>
            <a:endParaRPr lang="en-US" dirty="0"/>
          </a:p>
          <a:p>
            <a:pPr marL="114300" indent="0">
              <a:lnSpc>
                <a:spcPct val="200000"/>
              </a:lnSpc>
              <a:buNone/>
            </a:pPr>
            <a:endParaRPr lang="en-US" dirty="0"/>
          </a:p>
          <a:p>
            <a:pPr marL="114300" indent="0">
              <a:lnSpc>
                <a:spcPct val="200000"/>
              </a:lnSpc>
              <a:buNone/>
            </a:pPr>
            <a:endParaRPr lang="en-US" sz="2400" dirty="0"/>
          </a:p>
        </p:txBody>
      </p:sp>
      <p:pic>
        <p:nvPicPr>
          <p:cNvPr id="3074" name="Picture 2" descr="4+ Thousand Brick Broken Icon Royalty-Free Images, Stock Photos &amp; Pictures  | Shutterstock">
            <a:extLst>
              <a:ext uri="{FF2B5EF4-FFF2-40B4-BE49-F238E27FC236}">
                <a16:creationId xmlns:a16="http://schemas.microsoft.com/office/drawing/2014/main" id="{73FD20C3-554E-581D-E9DA-BA6E6E3587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447" t="50000" r="22000" b="28713"/>
          <a:stretch>
            <a:fillRect/>
          </a:stretch>
        </p:blipFill>
        <p:spPr bwMode="auto">
          <a:xfrm>
            <a:off x="9229226" y="1122175"/>
            <a:ext cx="2962774" cy="11170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D4FF0D-1AAE-7B4E-E283-257E8CA450B0}"/>
              </a:ext>
            </a:extLst>
          </p:cNvPr>
          <p:cNvSpPr txBox="1"/>
          <p:nvPr/>
        </p:nvSpPr>
        <p:spPr>
          <a:xfrm>
            <a:off x="9229226" y="2187452"/>
            <a:ext cx="2962774" cy="246221"/>
          </a:xfrm>
          <a:prstGeom prst="rect">
            <a:avLst/>
          </a:prstGeom>
          <a:noFill/>
        </p:spPr>
        <p:txBody>
          <a:bodyPr wrap="square">
            <a:spAutoFit/>
          </a:bodyPr>
          <a:lstStyle/>
          <a:p>
            <a:pPr algn="ctr"/>
            <a:r>
              <a:rPr lang="en-US" sz="1000" i="1" dirty="0"/>
              <a:t>Source: https://www.shutterstock.com/</a:t>
            </a:r>
          </a:p>
        </p:txBody>
      </p:sp>
      <p:grpSp>
        <p:nvGrpSpPr>
          <p:cNvPr id="2" name="Group 1">
            <a:extLst>
              <a:ext uri="{FF2B5EF4-FFF2-40B4-BE49-F238E27FC236}">
                <a16:creationId xmlns:a16="http://schemas.microsoft.com/office/drawing/2014/main" id="{CB9C246F-8824-7366-73D0-290538F912C5}"/>
              </a:ext>
            </a:extLst>
          </p:cNvPr>
          <p:cNvGrpSpPr/>
          <p:nvPr/>
        </p:nvGrpSpPr>
        <p:grpSpPr>
          <a:xfrm>
            <a:off x="9695793" y="3808393"/>
            <a:ext cx="2496207" cy="1517584"/>
            <a:chOff x="9464884" y="3148966"/>
            <a:chExt cx="2496207" cy="1517584"/>
          </a:xfrm>
        </p:grpSpPr>
        <p:pic>
          <p:nvPicPr>
            <p:cNvPr id="3076" name="Picture 4" descr="NETXE Unbreakable Multipurpose Plastic Tray Big/Large Size, Multipurpose  Organizer Rectangle Shape Tray, Water Tray, Plastic tubs for Kitchen  Utensils (Random Color) (40 * 28 * 8 CM, 1) : Amazon.in: Home &amp; Kitchen">
              <a:extLst>
                <a:ext uri="{FF2B5EF4-FFF2-40B4-BE49-F238E27FC236}">
                  <a16:creationId xmlns:a16="http://schemas.microsoft.com/office/drawing/2014/main" id="{E4992688-64F7-965F-5CB2-AFA900AC5A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57" t="24656" r="1264" b="17107"/>
            <a:stretch>
              <a:fillRect/>
            </a:stretch>
          </p:blipFill>
          <p:spPr bwMode="auto">
            <a:xfrm>
              <a:off x="9668430" y="3148966"/>
              <a:ext cx="2084366" cy="12713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F3BA974-F987-AA76-44AD-A1EC7FEFBA22}"/>
                </a:ext>
              </a:extLst>
            </p:cNvPr>
            <p:cNvSpPr txBox="1"/>
            <p:nvPr/>
          </p:nvSpPr>
          <p:spPr>
            <a:xfrm>
              <a:off x="9464884" y="4420329"/>
              <a:ext cx="2496207" cy="246221"/>
            </a:xfrm>
            <a:prstGeom prst="rect">
              <a:avLst/>
            </a:prstGeom>
            <a:noFill/>
          </p:spPr>
          <p:txBody>
            <a:bodyPr wrap="square">
              <a:spAutoFit/>
            </a:bodyPr>
            <a:lstStyle/>
            <a:p>
              <a:pPr algn="ctr"/>
              <a:r>
                <a:rPr lang="en-US" sz="1000" i="1" dirty="0"/>
                <a:t>Source: https://www.amazon.in/</a:t>
              </a:r>
            </a:p>
          </p:txBody>
        </p:sp>
      </p:grpSp>
      <p:sp>
        <p:nvSpPr>
          <p:cNvPr id="9" name="TextBox 8">
            <a:extLst>
              <a:ext uri="{FF2B5EF4-FFF2-40B4-BE49-F238E27FC236}">
                <a16:creationId xmlns:a16="http://schemas.microsoft.com/office/drawing/2014/main" id="{26F7AF07-B52D-FAC6-FFB1-ACE77EC2792F}"/>
              </a:ext>
            </a:extLst>
          </p:cNvPr>
          <p:cNvSpPr txBox="1"/>
          <p:nvPr/>
        </p:nvSpPr>
        <p:spPr>
          <a:xfrm>
            <a:off x="647999" y="4215902"/>
            <a:ext cx="7856904" cy="820417"/>
          </a:xfrm>
          <a:prstGeom prst="rect">
            <a:avLst/>
          </a:prstGeom>
          <a:noFill/>
        </p:spPr>
        <p:txBody>
          <a:bodyPr wrap="square">
            <a:spAutoFit/>
          </a:bodyPr>
          <a:lstStyle/>
          <a:p>
            <a:pPr marL="114300" indent="0">
              <a:lnSpc>
                <a:spcPct val="200000"/>
              </a:lnSpc>
              <a:buNone/>
            </a:pPr>
            <a:r>
              <a:rPr lang="en-US" sz="2800" b="1" dirty="0"/>
              <a:t>Place walls in water trays for 15-20 min.</a:t>
            </a:r>
          </a:p>
        </p:txBody>
      </p:sp>
    </p:spTree>
    <p:extLst>
      <p:ext uri="{BB962C8B-B14F-4D97-AF65-F5344CB8AC3E}">
        <p14:creationId xmlns:p14="http://schemas.microsoft.com/office/powerpoint/2010/main" val="384170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7285B-99DB-3803-E3FE-3D0E5C2E0AF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49F910D-B3BA-6097-F048-C60264D18B04}"/>
              </a:ext>
            </a:extLst>
          </p:cNvPr>
          <p:cNvSpPr>
            <a:spLocks noGrp="1"/>
          </p:cNvSpPr>
          <p:nvPr>
            <p:ph type="title"/>
          </p:nvPr>
        </p:nvSpPr>
        <p:spPr/>
        <p:txBody>
          <a:bodyPr>
            <a:normAutofit/>
          </a:bodyPr>
          <a:lstStyle/>
          <a:p>
            <a:r>
              <a:rPr lang="en-US" dirty="0"/>
              <a:t>Circularity Measurement</a:t>
            </a:r>
          </a:p>
        </p:txBody>
      </p:sp>
      <p:sp>
        <p:nvSpPr>
          <p:cNvPr id="4" name="Slide Number Placeholder 3">
            <a:extLst>
              <a:ext uri="{FF2B5EF4-FFF2-40B4-BE49-F238E27FC236}">
                <a16:creationId xmlns:a16="http://schemas.microsoft.com/office/drawing/2014/main" id="{E28472F5-302C-D24B-0615-672A5EBBA17B}"/>
              </a:ext>
            </a:extLst>
          </p:cNvPr>
          <p:cNvSpPr>
            <a:spLocks noGrp="1"/>
          </p:cNvSpPr>
          <p:nvPr>
            <p:ph type="sldNum" sz="quarter" idx="4"/>
          </p:nvPr>
        </p:nvSpPr>
        <p:spPr/>
        <p:txBody>
          <a:bodyPr/>
          <a:lstStyle/>
          <a:p>
            <a:fld id="{88FDA046-6BB8-458C-8791-5964652CF6FF}" type="slidenum">
              <a:rPr lang="en-US" smtClean="0"/>
              <a:t>21</a:t>
            </a:fld>
            <a:endParaRPr lang="en-US"/>
          </a:p>
        </p:txBody>
      </p:sp>
      <p:sp>
        <p:nvSpPr>
          <p:cNvPr id="6" name="Text Placeholder 5">
            <a:extLst>
              <a:ext uri="{FF2B5EF4-FFF2-40B4-BE49-F238E27FC236}">
                <a16:creationId xmlns:a16="http://schemas.microsoft.com/office/drawing/2014/main" id="{60CAF9AB-3608-0B52-7F2F-68717BC88C0A}"/>
              </a:ext>
            </a:extLst>
          </p:cNvPr>
          <p:cNvSpPr>
            <a:spLocks noGrp="1"/>
          </p:cNvSpPr>
          <p:nvPr>
            <p:ph type="body" idx="1"/>
          </p:nvPr>
        </p:nvSpPr>
        <p:spPr>
          <a:xfrm>
            <a:off x="648000" y="953999"/>
            <a:ext cx="10980000" cy="4931529"/>
          </a:xfrm>
        </p:spPr>
        <p:txBody>
          <a:bodyPr>
            <a:normAutofit/>
          </a:bodyPr>
          <a:lstStyle/>
          <a:p>
            <a:pPr marL="114300" indent="0">
              <a:lnSpc>
                <a:spcPct val="200000"/>
              </a:lnSpc>
              <a:buNone/>
            </a:pPr>
            <a:r>
              <a:rPr lang="en-US" dirty="0"/>
              <a:t>📊 </a:t>
            </a:r>
            <a:r>
              <a:rPr lang="en-US" b="1" dirty="0"/>
              <a:t>Brick Recovery % Formula:</a:t>
            </a:r>
          </a:p>
          <a:p>
            <a:pPr marL="571500" lvl="1" indent="0">
              <a:lnSpc>
                <a:spcPct val="200000"/>
              </a:lnSpc>
              <a:buNone/>
            </a:pPr>
            <a:r>
              <a:rPr lang="en-US" sz="2800" dirty="0"/>
              <a:t>(Recovered ÷ Total Bricks) × 100</a:t>
            </a:r>
          </a:p>
          <a:p>
            <a:pPr marL="571500" lvl="1" indent="0">
              <a:lnSpc>
                <a:spcPct val="200000"/>
              </a:lnSpc>
              <a:buNone/>
            </a:pPr>
            <a:br>
              <a:rPr lang="en-US" dirty="0"/>
            </a:br>
            <a:r>
              <a:rPr lang="en-US" dirty="0"/>
              <a:t>🧮 Example: (48 ÷ 50) × 100 = 96%</a:t>
            </a:r>
            <a:br>
              <a:rPr lang="en-US" dirty="0"/>
            </a:br>
            <a:endParaRPr lang="en-US" dirty="0"/>
          </a:p>
          <a:p>
            <a:pPr marL="114300" indent="0">
              <a:lnSpc>
                <a:spcPct val="200000"/>
              </a:lnSpc>
              <a:buNone/>
            </a:pPr>
            <a:endParaRPr lang="en-US" dirty="0"/>
          </a:p>
          <a:p>
            <a:pPr marL="114300" indent="0">
              <a:lnSpc>
                <a:spcPct val="200000"/>
              </a:lnSpc>
              <a:buNone/>
            </a:pPr>
            <a:endParaRPr lang="en-US" sz="2400" dirty="0"/>
          </a:p>
        </p:txBody>
      </p:sp>
      <p:pic>
        <p:nvPicPr>
          <p:cNvPr id="4098" name="Picture 2" descr="Formula - Free education icons">
            <a:extLst>
              <a:ext uri="{FF2B5EF4-FFF2-40B4-BE49-F238E27FC236}">
                <a16:creationId xmlns:a16="http://schemas.microsoft.com/office/drawing/2014/main" id="{763BAA59-AD47-4170-1BB6-C21CC144C5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4909" y="1419782"/>
            <a:ext cx="2123091" cy="21230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D1DEF15-8A86-40F5-FDC8-865F42D660A3}"/>
              </a:ext>
            </a:extLst>
          </p:cNvPr>
          <p:cNvSpPr txBox="1"/>
          <p:nvPr/>
        </p:nvSpPr>
        <p:spPr>
          <a:xfrm>
            <a:off x="9504909" y="3542873"/>
            <a:ext cx="2123091" cy="246221"/>
          </a:xfrm>
          <a:prstGeom prst="rect">
            <a:avLst/>
          </a:prstGeom>
          <a:noFill/>
        </p:spPr>
        <p:txBody>
          <a:bodyPr wrap="square">
            <a:spAutoFit/>
          </a:bodyPr>
          <a:lstStyle/>
          <a:p>
            <a:r>
              <a:rPr lang="en-US" sz="1000" i="1" dirty="0"/>
              <a:t>Source: https://www.flaticon.com/</a:t>
            </a:r>
          </a:p>
        </p:txBody>
      </p:sp>
    </p:spTree>
    <p:extLst>
      <p:ext uri="{BB962C8B-B14F-4D97-AF65-F5344CB8AC3E}">
        <p14:creationId xmlns:p14="http://schemas.microsoft.com/office/powerpoint/2010/main" val="2771684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802AF-3961-643A-8498-02B53E5A9A0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492BA34-C411-52D3-B567-7EB84FAC4D7A}"/>
              </a:ext>
            </a:extLst>
          </p:cNvPr>
          <p:cNvSpPr>
            <a:spLocks noGrp="1"/>
          </p:cNvSpPr>
          <p:nvPr>
            <p:ph type="title"/>
          </p:nvPr>
        </p:nvSpPr>
        <p:spPr/>
        <p:txBody>
          <a:bodyPr>
            <a:noAutofit/>
          </a:bodyPr>
          <a:lstStyle/>
          <a:p>
            <a:r>
              <a:rPr lang="en-US" dirty="0"/>
              <a:t>Hands-on Activity 3: Instructions</a:t>
            </a:r>
            <a:br>
              <a:rPr lang="en-US" dirty="0"/>
            </a:br>
            <a:endParaRPr lang="en-US" dirty="0"/>
          </a:p>
        </p:txBody>
      </p:sp>
      <p:sp>
        <p:nvSpPr>
          <p:cNvPr id="4" name="Slide Number Placeholder 3">
            <a:extLst>
              <a:ext uri="{FF2B5EF4-FFF2-40B4-BE49-F238E27FC236}">
                <a16:creationId xmlns:a16="http://schemas.microsoft.com/office/drawing/2014/main" id="{ACCD1F79-1A54-0282-5AB6-DC14808F02AB}"/>
              </a:ext>
            </a:extLst>
          </p:cNvPr>
          <p:cNvSpPr>
            <a:spLocks noGrp="1"/>
          </p:cNvSpPr>
          <p:nvPr>
            <p:ph type="sldNum" sz="quarter" idx="4"/>
          </p:nvPr>
        </p:nvSpPr>
        <p:spPr/>
        <p:txBody>
          <a:bodyPr/>
          <a:lstStyle/>
          <a:p>
            <a:fld id="{88FDA046-6BB8-458C-8791-5964652CF6FF}" type="slidenum">
              <a:rPr lang="en-US" smtClean="0"/>
              <a:t>22</a:t>
            </a:fld>
            <a:endParaRPr lang="en-US"/>
          </a:p>
        </p:txBody>
      </p:sp>
      <p:sp>
        <p:nvSpPr>
          <p:cNvPr id="6" name="Text Placeholder 5">
            <a:extLst>
              <a:ext uri="{FF2B5EF4-FFF2-40B4-BE49-F238E27FC236}">
                <a16:creationId xmlns:a16="http://schemas.microsoft.com/office/drawing/2014/main" id="{614906B5-8825-CC32-DB7D-8B37182A2B03}"/>
              </a:ext>
            </a:extLst>
          </p:cNvPr>
          <p:cNvSpPr>
            <a:spLocks noGrp="1"/>
          </p:cNvSpPr>
          <p:nvPr>
            <p:ph type="body" idx="1"/>
          </p:nvPr>
        </p:nvSpPr>
        <p:spPr>
          <a:xfrm>
            <a:off x="648000" y="953999"/>
            <a:ext cx="11544000" cy="4931529"/>
          </a:xfrm>
        </p:spPr>
        <p:txBody>
          <a:bodyPr>
            <a:normAutofit fontScale="92500"/>
          </a:bodyPr>
          <a:lstStyle/>
          <a:p>
            <a:r>
              <a:rPr lang="en-US" b="1" dirty="0"/>
              <a:t>Objective: Build The House/ Church/Castle Using Recovered Bricks</a:t>
            </a:r>
          </a:p>
          <a:p>
            <a:pPr marL="114300" indent="0">
              <a:buNone/>
            </a:pPr>
            <a:r>
              <a:rPr lang="en-US" b="1" dirty="0"/>
              <a:t>						</a:t>
            </a:r>
          </a:p>
          <a:p>
            <a:pPr marL="114300" indent="0">
              <a:buNone/>
            </a:pPr>
            <a:endParaRPr lang="en-US" dirty="0"/>
          </a:p>
          <a:p>
            <a:pPr>
              <a:lnSpc>
                <a:spcPct val="150000"/>
              </a:lnSpc>
            </a:pPr>
            <a:r>
              <a:rPr lang="en-US" b="1" dirty="0"/>
              <a:t>Materials</a:t>
            </a:r>
            <a:r>
              <a:rPr lang="en-US" dirty="0"/>
              <a:t>:</a:t>
            </a:r>
          </a:p>
          <a:p>
            <a:pPr lvl="1">
              <a:lnSpc>
                <a:spcPct val="150000"/>
              </a:lnSpc>
            </a:pPr>
            <a:r>
              <a:rPr lang="en-US" dirty="0"/>
              <a:t>Recovered bricks</a:t>
            </a:r>
          </a:p>
          <a:p>
            <a:pPr lvl="1">
              <a:lnSpc>
                <a:spcPct val="150000"/>
              </a:lnSpc>
            </a:pPr>
            <a:r>
              <a:rPr lang="en-US" dirty="0"/>
              <a:t>Unused bricks</a:t>
            </a:r>
          </a:p>
          <a:p>
            <a:pPr lvl="1">
              <a:lnSpc>
                <a:spcPct val="150000"/>
              </a:lnSpc>
            </a:pPr>
            <a:r>
              <a:rPr lang="en-US" dirty="0"/>
              <a:t>Safety equipment (gloves, paper towels)</a:t>
            </a:r>
          </a:p>
          <a:p>
            <a:pPr marL="571500" lvl="1" indent="0">
              <a:buNone/>
            </a:pPr>
            <a:endParaRPr lang="en-US" dirty="0"/>
          </a:p>
          <a:p>
            <a:r>
              <a:rPr lang="en-US" b="1" dirty="0"/>
              <a:t>Build using recovered + new bricks.</a:t>
            </a:r>
          </a:p>
          <a:p>
            <a:endParaRPr lang="en-US" dirty="0"/>
          </a:p>
        </p:txBody>
      </p:sp>
      <p:pic>
        <p:nvPicPr>
          <p:cNvPr id="4100" name="Picture 4" descr="teifoc Kleines Einfamilienhaus">
            <a:extLst>
              <a:ext uri="{FF2B5EF4-FFF2-40B4-BE49-F238E27FC236}">
                <a16:creationId xmlns:a16="http://schemas.microsoft.com/office/drawing/2014/main" id="{A2920009-ECC4-91B5-5CC7-D0848E6E19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56" t="10497" r="12931" b="8511"/>
          <a:stretch>
            <a:fillRect/>
          </a:stretch>
        </p:blipFill>
        <p:spPr bwMode="auto">
          <a:xfrm>
            <a:off x="10025303" y="3685195"/>
            <a:ext cx="1935787" cy="169810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A96487E-534F-7CBC-DD70-8392119A585F}"/>
              </a:ext>
            </a:extLst>
          </p:cNvPr>
          <p:cNvSpPr txBox="1"/>
          <p:nvPr/>
        </p:nvSpPr>
        <p:spPr>
          <a:xfrm>
            <a:off x="9953115" y="5391616"/>
            <a:ext cx="2007975" cy="246221"/>
          </a:xfrm>
          <a:prstGeom prst="rect">
            <a:avLst/>
          </a:prstGeom>
          <a:noFill/>
        </p:spPr>
        <p:txBody>
          <a:bodyPr wrap="square">
            <a:spAutoFit/>
          </a:bodyPr>
          <a:lstStyle/>
          <a:p>
            <a:pPr algn="ctr"/>
            <a:r>
              <a:rPr lang="en-US" sz="1000" i="1" dirty="0"/>
              <a:t>Source: https://www.teifoc.de/en</a:t>
            </a:r>
          </a:p>
        </p:txBody>
      </p:sp>
      <p:grpSp>
        <p:nvGrpSpPr>
          <p:cNvPr id="12" name="Group 11">
            <a:extLst>
              <a:ext uri="{FF2B5EF4-FFF2-40B4-BE49-F238E27FC236}">
                <a16:creationId xmlns:a16="http://schemas.microsoft.com/office/drawing/2014/main" id="{6DEAE04E-DD85-EEC2-D755-7EEB4864E311}"/>
              </a:ext>
            </a:extLst>
          </p:cNvPr>
          <p:cNvGrpSpPr/>
          <p:nvPr/>
        </p:nvGrpSpPr>
        <p:grpSpPr>
          <a:xfrm>
            <a:off x="6163302" y="1748037"/>
            <a:ext cx="5797788" cy="1689467"/>
            <a:chOff x="5867661" y="1739533"/>
            <a:chExt cx="5797788" cy="1689467"/>
          </a:xfrm>
        </p:grpSpPr>
        <p:pic>
          <p:nvPicPr>
            <p:cNvPr id="5" name="Picture 4">
              <a:extLst>
                <a:ext uri="{FF2B5EF4-FFF2-40B4-BE49-F238E27FC236}">
                  <a16:creationId xmlns:a16="http://schemas.microsoft.com/office/drawing/2014/main" id="{E9C99826-C5B1-06D2-1A54-07C599415067}"/>
                </a:ext>
              </a:extLst>
            </p:cNvPr>
            <p:cNvPicPr>
              <a:picLocks noChangeAspect="1"/>
            </p:cNvPicPr>
            <p:nvPr/>
          </p:nvPicPr>
          <p:blipFill>
            <a:blip r:embed="rId4"/>
            <a:srcRect l="8534" t="25950" r="11864" b="4660"/>
            <a:stretch>
              <a:fillRect/>
            </a:stretch>
          </p:blipFill>
          <p:spPr>
            <a:xfrm>
              <a:off x="5867662" y="1739534"/>
              <a:ext cx="1781835" cy="1433274"/>
            </a:xfrm>
            <a:prstGeom prst="rect">
              <a:avLst/>
            </a:prstGeom>
            <a:ln>
              <a:solidFill>
                <a:schemeClr val="tx1"/>
              </a:solidFill>
            </a:ln>
          </p:spPr>
        </p:pic>
        <p:pic>
          <p:nvPicPr>
            <p:cNvPr id="10" name="Picture 9">
              <a:extLst>
                <a:ext uri="{FF2B5EF4-FFF2-40B4-BE49-F238E27FC236}">
                  <a16:creationId xmlns:a16="http://schemas.microsoft.com/office/drawing/2014/main" id="{C17E24E6-E2B4-AA07-FB71-7F703A8FF29D}"/>
                </a:ext>
              </a:extLst>
            </p:cNvPr>
            <p:cNvPicPr>
              <a:picLocks noChangeAspect="1"/>
            </p:cNvPicPr>
            <p:nvPr/>
          </p:nvPicPr>
          <p:blipFill>
            <a:blip r:embed="rId5"/>
            <a:srcRect l="2975" t="17792" r="2258" b="20042"/>
            <a:stretch>
              <a:fillRect/>
            </a:stretch>
          </p:blipFill>
          <p:spPr>
            <a:xfrm>
              <a:off x="7875638" y="1739534"/>
              <a:ext cx="1781835" cy="1433274"/>
            </a:xfrm>
            <a:prstGeom prst="rect">
              <a:avLst/>
            </a:prstGeom>
            <a:ln>
              <a:solidFill>
                <a:schemeClr val="tx1"/>
              </a:solidFill>
            </a:ln>
          </p:spPr>
        </p:pic>
        <p:pic>
          <p:nvPicPr>
            <p:cNvPr id="1030" name="Picture 6" descr="teifoc Burg">
              <a:extLst>
                <a:ext uri="{FF2B5EF4-FFF2-40B4-BE49-F238E27FC236}">
                  <a16:creationId xmlns:a16="http://schemas.microsoft.com/office/drawing/2014/main" id="{DCC3D040-CB94-CB95-B7DD-F85E0DA8A6F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985" t="17792" r="5268" b="20042"/>
            <a:stretch>
              <a:fillRect/>
            </a:stretch>
          </p:blipFill>
          <p:spPr bwMode="auto">
            <a:xfrm>
              <a:off x="9883614" y="1739533"/>
              <a:ext cx="1781835" cy="143327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B72D22E-F3CE-E59C-35A4-97DFF466E91F}"/>
                </a:ext>
              </a:extLst>
            </p:cNvPr>
            <p:cNvSpPr txBox="1"/>
            <p:nvPr/>
          </p:nvSpPr>
          <p:spPr>
            <a:xfrm>
              <a:off x="5867661" y="3182779"/>
              <a:ext cx="5797787" cy="246221"/>
            </a:xfrm>
            <a:prstGeom prst="rect">
              <a:avLst/>
            </a:prstGeom>
            <a:noFill/>
          </p:spPr>
          <p:txBody>
            <a:bodyPr wrap="square">
              <a:spAutoFit/>
            </a:bodyPr>
            <a:lstStyle/>
            <a:p>
              <a:pPr algn="ctr"/>
              <a:r>
                <a:rPr lang="en-US" sz="1000" i="1" dirty="0"/>
                <a:t>Source: https://www.teifoc.de/en</a:t>
              </a:r>
            </a:p>
          </p:txBody>
        </p:sp>
      </p:grpSp>
    </p:spTree>
    <p:extLst>
      <p:ext uri="{BB962C8B-B14F-4D97-AF65-F5344CB8AC3E}">
        <p14:creationId xmlns:p14="http://schemas.microsoft.com/office/powerpoint/2010/main" val="930143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3F513-E046-02AC-A97A-B80D3FA260F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38AE6B4-E509-290B-8035-FC1DF4A48953}"/>
              </a:ext>
            </a:extLst>
          </p:cNvPr>
          <p:cNvSpPr>
            <a:spLocks noGrp="1"/>
          </p:cNvSpPr>
          <p:nvPr>
            <p:ph type="title"/>
          </p:nvPr>
        </p:nvSpPr>
        <p:spPr/>
        <p:txBody>
          <a:bodyPr/>
          <a:lstStyle/>
          <a:p>
            <a:r>
              <a:rPr lang="en-US" dirty="0"/>
              <a:t>Preparing for Presentations</a:t>
            </a:r>
          </a:p>
        </p:txBody>
      </p:sp>
      <p:sp>
        <p:nvSpPr>
          <p:cNvPr id="4" name="Slide Number Placeholder 3">
            <a:extLst>
              <a:ext uri="{FF2B5EF4-FFF2-40B4-BE49-F238E27FC236}">
                <a16:creationId xmlns:a16="http://schemas.microsoft.com/office/drawing/2014/main" id="{6A640086-9514-65E4-8326-716D34033D87}"/>
              </a:ext>
            </a:extLst>
          </p:cNvPr>
          <p:cNvSpPr>
            <a:spLocks noGrp="1"/>
          </p:cNvSpPr>
          <p:nvPr>
            <p:ph type="sldNum" sz="quarter" idx="4"/>
          </p:nvPr>
        </p:nvSpPr>
        <p:spPr/>
        <p:txBody>
          <a:bodyPr/>
          <a:lstStyle/>
          <a:p>
            <a:fld id="{88FDA046-6BB8-458C-8791-5964652CF6FF}" type="slidenum">
              <a:rPr lang="en-US" smtClean="0"/>
              <a:t>23</a:t>
            </a:fld>
            <a:endParaRPr lang="en-US"/>
          </a:p>
        </p:txBody>
      </p:sp>
      <p:sp>
        <p:nvSpPr>
          <p:cNvPr id="6" name="Text Placeholder 5">
            <a:extLst>
              <a:ext uri="{FF2B5EF4-FFF2-40B4-BE49-F238E27FC236}">
                <a16:creationId xmlns:a16="http://schemas.microsoft.com/office/drawing/2014/main" id="{893CFECE-B9FE-66AA-E9EC-CBD22A5ABFCB}"/>
              </a:ext>
            </a:extLst>
          </p:cNvPr>
          <p:cNvSpPr>
            <a:spLocks noGrp="1"/>
          </p:cNvSpPr>
          <p:nvPr>
            <p:ph type="body" idx="1"/>
          </p:nvPr>
        </p:nvSpPr>
        <p:spPr>
          <a:xfrm>
            <a:off x="648000" y="953999"/>
            <a:ext cx="10980000" cy="4566403"/>
          </a:xfrm>
        </p:spPr>
        <p:txBody>
          <a:bodyPr>
            <a:normAutofit/>
          </a:bodyPr>
          <a:lstStyle/>
          <a:p>
            <a:pPr>
              <a:lnSpc>
                <a:spcPct val="200000"/>
              </a:lnSpc>
            </a:pPr>
            <a:r>
              <a:rPr lang="en-US" dirty="0"/>
              <a:t>Present the Building Made Using Recovered Bricks</a:t>
            </a:r>
          </a:p>
          <a:p>
            <a:pPr>
              <a:lnSpc>
                <a:spcPct val="200000"/>
              </a:lnSpc>
            </a:pPr>
            <a:r>
              <a:rPr lang="en-US" dirty="0"/>
              <a:t>Brick Recovery Percentage </a:t>
            </a:r>
          </a:p>
          <a:p>
            <a:pPr>
              <a:lnSpc>
                <a:spcPct val="200000"/>
              </a:lnSpc>
            </a:pPr>
            <a:r>
              <a:rPr lang="en-US" dirty="0"/>
              <a:t>Circular Economy Principle</a:t>
            </a:r>
          </a:p>
          <a:p>
            <a:pPr>
              <a:lnSpc>
                <a:spcPct val="200000"/>
              </a:lnSpc>
            </a:pPr>
            <a:r>
              <a:rPr lang="en-US" dirty="0"/>
              <a:t>LCA Insight of Brick Reuse</a:t>
            </a:r>
          </a:p>
        </p:txBody>
      </p:sp>
      <p:pic>
        <p:nvPicPr>
          <p:cNvPr id="12290" name="Picture 2" descr="Presentation - Free people icons">
            <a:extLst>
              <a:ext uri="{FF2B5EF4-FFF2-40B4-BE49-F238E27FC236}">
                <a16:creationId xmlns:a16="http://schemas.microsoft.com/office/drawing/2014/main" id="{281A1790-40CC-0804-1EC7-529E22D987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1298" y="1757446"/>
            <a:ext cx="2212258" cy="22122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6DABFA-24A9-3EBC-E387-02B4E60892CB}"/>
              </a:ext>
            </a:extLst>
          </p:cNvPr>
          <p:cNvSpPr txBox="1"/>
          <p:nvPr/>
        </p:nvSpPr>
        <p:spPr>
          <a:xfrm>
            <a:off x="9466834" y="3969704"/>
            <a:ext cx="2612277" cy="246221"/>
          </a:xfrm>
          <a:prstGeom prst="rect">
            <a:avLst/>
          </a:prstGeom>
          <a:noFill/>
        </p:spPr>
        <p:txBody>
          <a:bodyPr wrap="square">
            <a:spAutoFit/>
          </a:bodyPr>
          <a:lstStyle/>
          <a:p>
            <a:pPr algn="ctr"/>
            <a:r>
              <a:rPr lang="en-US" sz="1000" i="1" dirty="0"/>
              <a:t>Source: https://www.shutterstock.com/</a:t>
            </a:r>
          </a:p>
        </p:txBody>
      </p:sp>
    </p:spTree>
    <p:extLst>
      <p:ext uri="{BB962C8B-B14F-4D97-AF65-F5344CB8AC3E}">
        <p14:creationId xmlns:p14="http://schemas.microsoft.com/office/powerpoint/2010/main" val="165275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BC834-C05D-4B06-1A21-F0F51E0A378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C2B46F6-C16F-4C11-53F7-B8AE4EAA8673}"/>
              </a:ext>
            </a:extLst>
          </p:cNvPr>
          <p:cNvSpPr>
            <a:spLocks noGrp="1"/>
          </p:cNvSpPr>
          <p:nvPr>
            <p:ph type="title"/>
          </p:nvPr>
        </p:nvSpPr>
        <p:spPr/>
        <p:txBody>
          <a:bodyPr/>
          <a:lstStyle/>
          <a:p>
            <a:r>
              <a:rPr lang="en-US" dirty="0"/>
              <a:t>Awards</a:t>
            </a:r>
          </a:p>
        </p:txBody>
      </p:sp>
      <p:sp>
        <p:nvSpPr>
          <p:cNvPr id="4" name="Slide Number Placeholder 3">
            <a:extLst>
              <a:ext uri="{FF2B5EF4-FFF2-40B4-BE49-F238E27FC236}">
                <a16:creationId xmlns:a16="http://schemas.microsoft.com/office/drawing/2014/main" id="{3D877BEA-7DC9-EE11-B20D-7B7E42D4B0DD}"/>
              </a:ext>
            </a:extLst>
          </p:cNvPr>
          <p:cNvSpPr>
            <a:spLocks noGrp="1"/>
          </p:cNvSpPr>
          <p:nvPr>
            <p:ph type="sldNum" sz="quarter" idx="4"/>
          </p:nvPr>
        </p:nvSpPr>
        <p:spPr/>
        <p:txBody>
          <a:bodyPr/>
          <a:lstStyle/>
          <a:p>
            <a:fld id="{88FDA046-6BB8-458C-8791-5964652CF6FF}" type="slidenum">
              <a:rPr lang="en-US" smtClean="0"/>
              <a:t>24</a:t>
            </a:fld>
            <a:endParaRPr lang="en-US"/>
          </a:p>
        </p:txBody>
      </p:sp>
      <p:sp>
        <p:nvSpPr>
          <p:cNvPr id="6" name="Text Placeholder 5">
            <a:extLst>
              <a:ext uri="{FF2B5EF4-FFF2-40B4-BE49-F238E27FC236}">
                <a16:creationId xmlns:a16="http://schemas.microsoft.com/office/drawing/2014/main" id="{965C22F5-1D8D-C026-7232-E7DDEE63DEBF}"/>
              </a:ext>
            </a:extLst>
          </p:cNvPr>
          <p:cNvSpPr>
            <a:spLocks noGrp="1"/>
          </p:cNvSpPr>
          <p:nvPr>
            <p:ph type="body" idx="1"/>
          </p:nvPr>
        </p:nvSpPr>
        <p:spPr>
          <a:xfrm>
            <a:off x="648000" y="953999"/>
            <a:ext cx="10980000" cy="4566403"/>
          </a:xfrm>
        </p:spPr>
        <p:txBody>
          <a:bodyPr/>
          <a:lstStyle/>
          <a:p>
            <a:pPr>
              <a:lnSpc>
                <a:spcPct val="150000"/>
              </a:lnSpc>
            </a:pPr>
            <a:r>
              <a:rPr lang="en-US" dirty="0"/>
              <a:t>🏢 Best Build</a:t>
            </a:r>
          </a:p>
          <a:p>
            <a:pPr>
              <a:lnSpc>
                <a:spcPct val="150000"/>
              </a:lnSpc>
            </a:pPr>
            <a:r>
              <a:rPr lang="en-US" dirty="0"/>
              <a:t>📊 Best LCA Reflection</a:t>
            </a:r>
          </a:p>
          <a:p>
            <a:pPr>
              <a:lnSpc>
                <a:spcPct val="150000"/>
              </a:lnSpc>
            </a:pPr>
            <a:r>
              <a:rPr lang="en-US" dirty="0"/>
              <a:t>🤝 Best Team Collaboration</a:t>
            </a:r>
          </a:p>
          <a:p>
            <a:pPr>
              <a:lnSpc>
                <a:spcPct val="150000"/>
              </a:lnSpc>
            </a:pPr>
            <a:r>
              <a:rPr lang="en-US" dirty="0"/>
              <a:t>💡 Most Innovative Circular Economy Idea</a:t>
            </a:r>
          </a:p>
        </p:txBody>
      </p:sp>
      <p:pic>
        <p:nvPicPr>
          <p:cNvPr id="14340" name="Picture 4">
            <a:extLst>
              <a:ext uri="{FF2B5EF4-FFF2-40B4-BE49-F238E27FC236}">
                <a16:creationId xmlns:a16="http://schemas.microsoft.com/office/drawing/2014/main" id="{602ECA0A-BEAD-EB0C-A0A3-9B66731336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74" t="11930" r="24144"/>
          <a:stretch>
            <a:fillRect/>
          </a:stretch>
        </p:blipFill>
        <p:spPr bwMode="auto">
          <a:xfrm>
            <a:off x="8785245" y="2203506"/>
            <a:ext cx="3406755" cy="331689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1A503E4-3B78-5C76-5163-7ABC4F2FD319}"/>
              </a:ext>
            </a:extLst>
          </p:cNvPr>
          <p:cNvSpPr txBox="1"/>
          <p:nvPr/>
        </p:nvSpPr>
        <p:spPr>
          <a:xfrm>
            <a:off x="9217658" y="5265152"/>
            <a:ext cx="2326342" cy="246221"/>
          </a:xfrm>
          <a:prstGeom prst="rect">
            <a:avLst/>
          </a:prstGeom>
          <a:noFill/>
        </p:spPr>
        <p:txBody>
          <a:bodyPr wrap="square">
            <a:spAutoFit/>
          </a:bodyPr>
          <a:lstStyle/>
          <a:p>
            <a:r>
              <a:rPr lang="en-US" sz="1000" i="1" dirty="0"/>
              <a:t>Source: https://www.slideteam.net/</a:t>
            </a:r>
          </a:p>
        </p:txBody>
      </p:sp>
    </p:spTree>
    <p:extLst>
      <p:ext uri="{BB962C8B-B14F-4D97-AF65-F5344CB8AC3E}">
        <p14:creationId xmlns:p14="http://schemas.microsoft.com/office/powerpoint/2010/main" val="437343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E351B-F2D6-155B-7090-5F06D361488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0B6736-D495-2D9C-B1C1-D7F015A8D1EA}"/>
              </a:ext>
            </a:extLst>
          </p:cNvPr>
          <p:cNvSpPr>
            <a:spLocks noGrp="1"/>
          </p:cNvSpPr>
          <p:nvPr>
            <p:ph type="title"/>
          </p:nvPr>
        </p:nvSpPr>
        <p:spPr/>
        <p:txBody>
          <a:bodyPr>
            <a:noAutofit/>
          </a:bodyPr>
          <a:lstStyle/>
          <a:p>
            <a:r>
              <a:rPr lang="en-US" dirty="0"/>
              <a:t>Any Questions? Let’s Discuss!</a:t>
            </a:r>
            <a:br>
              <a:rPr lang="en-US" dirty="0"/>
            </a:br>
            <a:endParaRPr lang="en-US" dirty="0"/>
          </a:p>
        </p:txBody>
      </p:sp>
      <p:sp>
        <p:nvSpPr>
          <p:cNvPr id="4" name="Slide Number Placeholder 3">
            <a:extLst>
              <a:ext uri="{FF2B5EF4-FFF2-40B4-BE49-F238E27FC236}">
                <a16:creationId xmlns:a16="http://schemas.microsoft.com/office/drawing/2014/main" id="{CF084B9D-8286-9517-D7EF-4EFFA95D5C55}"/>
              </a:ext>
            </a:extLst>
          </p:cNvPr>
          <p:cNvSpPr>
            <a:spLocks noGrp="1"/>
          </p:cNvSpPr>
          <p:nvPr>
            <p:ph type="sldNum" sz="quarter" idx="4"/>
          </p:nvPr>
        </p:nvSpPr>
        <p:spPr/>
        <p:txBody>
          <a:bodyPr/>
          <a:lstStyle/>
          <a:p>
            <a:fld id="{88FDA046-6BB8-458C-8791-5964652CF6FF}" type="slidenum">
              <a:rPr lang="en-US" smtClean="0"/>
              <a:t>25</a:t>
            </a:fld>
            <a:endParaRPr lang="en-US"/>
          </a:p>
        </p:txBody>
      </p:sp>
      <p:sp>
        <p:nvSpPr>
          <p:cNvPr id="6" name="Text Placeholder 5">
            <a:extLst>
              <a:ext uri="{FF2B5EF4-FFF2-40B4-BE49-F238E27FC236}">
                <a16:creationId xmlns:a16="http://schemas.microsoft.com/office/drawing/2014/main" id="{F819D9C0-72A1-6E42-1619-5F3F6C1671CE}"/>
              </a:ext>
            </a:extLst>
          </p:cNvPr>
          <p:cNvSpPr>
            <a:spLocks noGrp="1"/>
          </p:cNvSpPr>
          <p:nvPr>
            <p:ph type="body" idx="1"/>
          </p:nvPr>
        </p:nvSpPr>
        <p:spPr>
          <a:xfrm>
            <a:off x="648000" y="953999"/>
            <a:ext cx="10980000" cy="4566403"/>
          </a:xfrm>
        </p:spPr>
        <p:txBody>
          <a:bodyPr/>
          <a:lstStyle/>
          <a:p>
            <a:pPr>
              <a:lnSpc>
                <a:spcPct val="200000"/>
              </a:lnSpc>
            </a:pPr>
            <a:r>
              <a:rPr lang="en-US" dirty="0"/>
              <a:t>❓ Ask about anything unclear in the LCA or CE concepts</a:t>
            </a:r>
          </a:p>
          <a:p>
            <a:pPr>
              <a:lnSpc>
                <a:spcPct val="200000"/>
              </a:lnSpc>
            </a:pPr>
            <a:r>
              <a:rPr lang="en-US" dirty="0"/>
              <a:t>💭 Share your ideas for improving the activity or your product</a:t>
            </a:r>
          </a:p>
          <a:p>
            <a:pPr marL="114300" indent="0">
              <a:lnSpc>
                <a:spcPct val="150000"/>
              </a:lnSpc>
              <a:buNone/>
            </a:pPr>
            <a:endParaRPr lang="en-US" dirty="0"/>
          </a:p>
          <a:p>
            <a:pPr marL="114300" indent="0">
              <a:lnSpc>
                <a:spcPct val="150000"/>
              </a:lnSpc>
              <a:buNone/>
            </a:pPr>
            <a:endParaRPr lang="en-US" dirty="0"/>
          </a:p>
        </p:txBody>
      </p:sp>
      <p:pic>
        <p:nvPicPr>
          <p:cNvPr id="5" name="Picture 4">
            <a:extLst>
              <a:ext uri="{FF2B5EF4-FFF2-40B4-BE49-F238E27FC236}">
                <a16:creationId xmlns:a16="http://schemas.microsoft.com/office/drawing/2014/main" id="{DF139DA5-0C4C-72B5-87FF-F6320AFAB03B}"/>
              </a:ext>
            </a:extLst>
          </p:cNvPr>
          <p:cNvPicPr>
            <a:picLocks noChangeAspect="1"/>
          </p:cNvPicPr>
          <p:nvPr/>
        </p:nvPicPr>
        <p:blipFill>
          <a:blip r:embed="rId3"/>
          <a:stretch>
            <a:fillRect/>
          </a:stretch>
        </p:blipFill>
        <p:spPr>
          <a:xfrm>
            <a:off x="10414057" y="4373567"/>
            <a:ext cx="1329398" cy="1329398"/>
          </a:xfrm>
          <a:prstGeom prst="rect">
            <a:avLst/>
          </a:prstGeom>
        </p:spPr>
      </p:pic>
      <p:sp>
        <p:nvSpPr>
          <p:cNvPr id="8" name="TextBox 7">
            <a:extLst>
              <a:ext uri="{FF2B5EF4-FFF2-40B4-BE49-F238E27FC236}">
                <a16:creationId xmlns:a16="http://schemas.microsoft.com/office/drawing/2014/main" id="{ABEFBFB4-6B68-BDE3-0CE1-DE41423CFE14}"/>
              </a:ext>
            </a:extLst>
          </p:cNvPr>
          <p:cNvSpPr txBox="1"/>
          <p:nvPr/>
        </p:nvSpPr>
        <p:spPr>
          <a:xfrm>
            <a:off x="10151374" y="5702965"/>
            <a:ext cx="1854764" cy="246221"/>
          </a:xfrm>
          <a:prstGeom prst="rect">
            <a:avLst/>
          </a:prstGeom>
          <a:noFill/>
        </p:spPr>
        <p:txBody>
          <a:bodyPr wrap="square">
            <a:spAutoFit/>
          </a:bodyPr>
          <a:lstStyle/>
          <a:p>
            <a:r>
              <a:rPr lang="en-US" sz="1000" i="1" dirty="0"/>
              <a:t>Source: https://pngtree.com/</a:t>
            </a:r>
          </a:p>
        </p:txBody>
      </p:sp>
    </p:spTree>
    <p:extLst>
      <p:ext uri="{BB962C8B-B14F-4D97-AF65-F5344CB8AC3E}">
        <p14:creationId xmlns:p14="http://schemas.microsoft.com/office/powerpoint/2010/main" val="1284609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F54A4A-6BC7-6C43-4A74-D57393F008EE}"/>
              </a:ext>
            </a:extLst>
          </p:cNvPr>
          <p:cNvSpPr>
            <a:spLocks noGrp="1"/>
          </p:cNvSpPr>
          <p:nvPr>
            <p:ph type="body" idx="1"/>
          </p:nvPr>
        </p:nvSpPr>
        <p:spPr/>
        <p:txBody>
          <a:bodyPr/>
          <a:lstStyle/>
          <a:p>
            <a:pPr>
              <a:lnSpc>
                <a:spcPct val="100000"/>
              </a:lnSpc>
            </a:pPr>
            <a:r>
              <a:rPr lang="en-US" dirty="0"/>
              <a:t>You are now an Eco Designer!</a:t>
            </a:r>
          </a:p>
          <a:p>
            <a:pPr>
              <a:lnSpc>
                <a:spcPct val="200000"/>
              </a:lnSpc>
            </a:pPr>
            <a:r>
              <a:rPr lang="en-US" dirty="0"/>
              <a:t>Keep </a:t>
            </a:r>
            <a:r>
              <a:rPr lang="en-US"/>
              <a:t>thinking about materials </a:t>
            </a:r>
            <a:r>
              <a:rPr lang="en-US" dirty="0"/>
              <a:t>and the planet</a:t>
            </a:r>
          </a:p>
          <a:p>
            <a:endParaRPr lang="en-US" dirty="0"/>
          </a:p>
          <a:p>
            <a:endParaRPr lang="en-US" dirty="0"/>
          </a:p>
        </p:txBody>
      </p:sp>
      <p:sp>
        <p:nvSpPr>
          <p:cNvPr id="3" name="Title 2">
            <a:extLst>
              <a:ext uri="{FF2B5EF4-FFF2-40B4-BE49-F238E27FC236}">
                <a16:creationId xmlns:a16="http://schemas.microsoft.com/office/drawing/2014/main" id="{8E6E8A93-E3EE-763D-D178-CB9F27A4EED7}"/>
              </a:ext>
            </a:extLst>
          </p:cNvPr>
          <p:cNvSpPr>
            <a:spLocks noGrp="1"/>
          </p:cNvSpPr>
          <p:nvPr>
            <p:ph type="title"/>
          </p:nvPr>
        </p:nvSpPr>
        <p:spPr/>
        <p:txBody>
          <a:bodyPr/>
          <a:lstStyle/>
          <a:p>
            <a:r>
              <a:rPr lang="en-US"/>
              <a:t>Thank You &amp; Goodbye!</a:t>
            </a:r>
          </a:p>
        </p:txBody>
      </p:sp>
      <p:sp>
        <p:nvSpPr>
          <p:cNvPr id="4" name="Slide Number Placeholder 3">
            <a:extLst>
              <a:ext uri="{FF2B5EF4-FFF2-40B4-BE49-F238E27FC236}">
                <a16:creationId xmlns:a16="http://schemas.microsoft.com/office/drawing/2014/main" id="{F19AE66E-E737-32FD-7812-416F20E86D0D}"/>
              </a:ext>
            </a:extLst>
          </p:cNvPr>
          <p:cNvSpPr>
            <a:spLocks noGrp="1"/>
          </p:cNvSpPr>
          <p:nvPr>
            <p:ph type="sldNum" sz="quarter" idx="4"/>
          </p:nvPr>
        </p:nvSpPr>
        <p:spPr/>
        <p:txBody>
          <a:bodyPr/>
          <a:lstStyle/>
          <a:p>
            <a:fld id="{88FDA046-6BB8-458C-8791-5964652CF6FF}" type="slidenum">
              <a:rPr lang="en-US" smtClean="0"/>
              <a:pPr/>
              <a:t>26</a:t>
            </a:fld>
            <a:endParaRPr lang="en-US"/>
          </a:p>
        </p:txBody>
      </p:sp>
      <p:grpSp>
        <p:nvGrpSpPr>
          <p:cNvPr id="5" name="Group 4">
            <a:extLst>
              <a:ext uri="{FF2B5EF4-FFF2-40B4-BE49-F238E27FC236}">
                <a16:creationId xmlns:a16="http://schemas.microsoft.com/office/drawing/2014/main" id="{15739292-0D06-83D9-6DF8-5DBF15E7E6EF}"/>
              </a:ext>
            </a:extLst>
          </p:cNvPr>
          <p:cNvGrpSpPr/>
          <p:nvPr/>
        </p:nvGrpSpPr>
        <p:grpSpPr>
          <a:xfrm>
            <a:off x="3970020" y="2844075"/>
            <a:ext cx="4251960" cy="3041042"/>
            <a:chOff x="4119880" y="3100071"/>
            <a:chExt cx="3952240" cy="2687768"/>
          </a:xfrm>
        </p:grpSpPr>
        <p:pic>
          <p:nvPicPr>
            <p:cNvPr id="6" name="Picture 2" descr="CASE2Green eyeglass and eco-design cases: Fedon looks to the future and to  sustainability | Fedon Group">
              <a:extLst>
                <a:ext uri="{FF2B5EF4-FFF2-40B4-BE49-F238E27FC236}">
                  <a16:creationId xmlns:a16="http://schemas.microsoft.com/office/drawing/2014/main" id="{7785D491-1FD6-0C96-048B-1712106701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880" y="3100071"/>
              <a:ext cx="3952240" cy="24701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9248F2F-EF1F-56E7-DABD-A53EF2E5BD71}"/>
                </a:ext>
              </a:extLst>
            </p:cNvPr>
            <p:cNvSpPr txBox="1"/>
            <p:nvPr/>
          </p:nvSpPr>
          <p:spPr>
            <a:xfrm>
              <a:off x="4119880" y="5570221"/>
              <a:ext cx="3952240" cy="217618"/>
            </a:xfrm>
            <a:prstGeom prst="rect">
              <a:avLst/>
            </a:prstGeom>
            <a:noFill/>
          </p:spPr>
          <p:txBody>
            <a:bodyPr wrap="square">
              <a:spAutoFit/>
            </a:bodyPr>
            <a:lstStyle/>
            <a:p>
              <a:pPr algn="ctr"/>
              <a:r>
                <a:rPr lang="en-US" sz="1000" i="1" dirty="0"/>
                <a:t>Source: www.fedongroup.com</a:t>
              </a:r>
            </a:p>
          </p:txBody>
        </p:sp>
      </p:grpSp>
    </p:spTree>
    <p:extLst>
      <p:ext uri="{BB962C8B-B14F-4D97-AF65-F5344CB8AC3E}">
        <p14:creationId xmlns:p14="http://schemas.microsoft.com/office/powerpoint/2010/main" val="2910219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43F75-97AE-6843-F6E7-F9072098057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D4CD9B7-7493-399C-C185-6804351042B3}"/>
              </a:ext>
            </a:extLst>
          </p:cNvPr>
          <p:cNvSpPr>
            <a:spLocks noGrp="1"/>
          </p:cNvSpPr>
          <p:nvPr>
            <p:ph type="body" idx="1"/>
          </p:nvPr>
        </p:nvSpPr>
        <p:spPr>
          <a:xfrm>
            <a:off x="647999" y="954000"/>
            <a:ext cx="11754767" cy="4566403"/>
          </a:xfrm>
        </p:spPr>
        <p:txBody>
          <a:bodyPr>
            <a:normAutofit/>
          </a:bodyPr>
          <a:lstStyle/>
          <a:p>
            <a:pPr>
              <a:lnSpc>
                <a:spcPct val="250000"/>
              </a:lnSpc>
            </a:pPr>
            <a:r>
              <a:rPr lang="en-US" sz="2400" dirty="0"/>
              <a:t>Understand CE principle of keeping materials in use.</a:t>
            </a:r>
          </a:p>
          <a:p>
            <a:pPr>
              <a:lnSpc>
                <a:spcPct val="250000"/>
              </a:lnSpc>
            </a:pPr>
            <a:r>
              <a:rPr lang="en-US" sz="2400" dirty="0"/>
              <a:t>See design for disassembly.</a:t>
            </a:r>
          </a:p>
          <a:p>
            <a:pPr>
              <a:lnSpc>
                <a:spcPct val="250000"/>
              </a:lnSpc>
            </a:pPr>
            <a:r>
              <a:rPr lang="en-US" sz="2400" dirty="0"/>
              <a:t>Recognize environmental benefits through LCA thinking.</a:t>
            </a:r>
          </a:p>
          <a:p>
            <a:pPr>
              <a:lnSpc>
                <a:spcPct val="250000"/>
              </a:lnSpc>
            </a:pPr>
            <a:r>
              <a:rPr lang="en-US" sz="2400" dirty="0"/>
              <a:t>Brainstorm real-world reusable building solutions.</a:t>
            </a:r>
            <a:endParaRPr lang="en-US" dirty="0"/>
          </a:p>
          <a:p>
            <a:endParaRPr lang="en-US" dirty="0"/>
          </a:p>
          <a:p>
            <a:endParaRPr lang="en-US" dirty="0"/>
          </a:p>
        </p:txBody>
      </p:sp>
      <p:sp>
        <p:nvSpPr>
          <p:cNvPr id="3" name="Title 2">
            <a:extLst>
              <a:ext uri="{FF2B5EF4-FFF2-40B4-BE49-F238E27FC236}">
                <a16:creationId xmlns:a16="http://schemas.microsoft.com/office/drawing/2014/main" id="{DEF96ED4-3C32-D568-763A-6D5F2F9D5C1F}"/>
              </a:ext>
            </a:extLst>
          </p:cNvPr>
          <p:cNvSpPr>
            <a:spLocks noGrp="1"/>
          </p:cNvSpPr>
          <p:nvPr>
            <p:ph type="title"/>
          </p:nvPr>
        </p:nvSpPr>
        <p:spPr/>
        <p:txBody>
          <a:bodyPr/>
          <a:lstStyle/>
          <a:p>
            <a:r>
              <a:rPr lang="en-US" dirty="0"/>
              <a:t>Workshop Objectives</a:t>
            </a:r>
          </a:p>
        </p:txBody>
      </p:sp>
      <p:sp>
        <p:nvSpPr>
          <p:cNvPr id="4" name="Slide Number Placeholder 3">
            <a:extLst>
              <a:ext uri="{FF2B5EF4-FFF2-40B4-BE49-F238E27FC236}">
                <a16:creationId xmlns:a16="http://schemas.microsoft.com/office/drawing/2014/main" id="{749290EB-3754-3015-686B-E6BC61B71563}"/>
              </a:ext>
            </a:extLst>
          </p:cNvPr>
          <p:cNvSpPr>
            <a:spLocks noGrp="1"/>
          </p:cNvSpPr>
          <p:nvPr>
            <p:ph type="sldNum" sz="quarter" idx="4"/>
          </p:nvPr>
        </p:nvSpPr>
        <p:spPr/>
        <p:txBody>
          <a:bodyPr/>
          <a:lstStyle/>
          <a:p>
            <a:fld id="{88FDA046-6BB8-458C-8791-5964652CF6FF}" type="slidenum">
              <a:rPr lang="en-US" smtClean="0"/>
              <a:t>3</a:t>
            </a:fld>
            <a:endParaRPr lang="en-US"/>
          </a:p>
        </p:txBody>
      </p:sp>
      <p:pic>
        <p:nvPicPr>
          <p:cNvPr id="1031" name="Picture 7" descr="Achievement, goal, purpose, success, win icon - Download on Iconfinder">
            <a:extLst>
              <a:ext uri="{FF2B5EF4-FFF2-40B4-BE49-F238E27FC236}">
                <a16:creationId xmlns:a16="http://schemas.microsoft.com/office/drawing/2014/main" id="{08ACDC54-3AD2-CB85-F100-C8E638F61A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414" t="14822" r="15123" b="13750"/>
          <a:stretch>
            <a:fillRect/>
          </a:stretch>
        </p:blipFill>
        <p:spPr bwMode="auto">
          <a:xfrm>
            <a:off x="10509890" y="1337597"/>
            <a:ext cx="1537261" cy="1677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031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1C760-8A1F-6917-8582-9821249BD91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1659A92-583A-F2E7-78D6-9780D9BD625C}"/>
              </a:ext>
            </a:extLst>
          </p:cNvPr>
          <p:cNvSpPr>
            <a:spLocks noGrp="1"/>
          </p:cNvSpPr>
          <p:nvPr>
            <p:ph type="title"/>
          </p:nvPr>
        </p:nvSpPr>
        <p:spPr/>
        <p:txBody>
          <a:bodyPr/>
          <a:lstStyle/>
          <a:p>
            <a:r>
              <a:rPr lang="en-US" dirty="0"/>
              <a:t>QUIZ</a:t>
            </a:r>
          </a:p>
        </p:txBody>
      </p:sp>
      <p:sp>
        <p:nvSpPr>
          <p:cNvPr id="4" name="Slide Number Placeholder 3">
            <a:extLst>
              <a:ext uri="{FF2B5EF4-FFF2-40B4-BE49-F238E27FC236}">
                <a16:creationId xmlns:a16="http://schemas.microsoft.com/office/drawing/2014/main" id="{A7505434-EE46-5775-710D-8C062650EE42}"/>
              </a:ext>
            </a:extLst>
          </p:cNvPr>
          <p:cNvSpPr>
            <a:spLocks noGrp="1"/>
          </p:cNvSpPr>
          <p:nvPr>
            <p:ph type="sldNum" sz="quarter" idx="4"/>
          </p:nvPr>
        </p:nvSpPr>
        <p:spPr/>
        <p:txBody>
          <a:bodyPr/>
          <a:lstStyle/>
          <a:p>
            <a:fld id="{88FDA046-6BB8-458C-8791-5964652CF6FF}" type="slidenum">
              <a:rPr lang="en-US" smtClean="0"/>
              <a:t>4</a:t>
            </a:fld>
            <a:endParaRPr lang="en-US"/>
          </a:p>
        </p:txBody>
      </p:sp>
      <p:sp>
        <p:nvSpPr>
          <p:cNvPr id="6" name="Text Placeholder 5">
            <a:extLst>
              <a:ext uri="{FF2B5EF4-FFF2-40B4-BE49-F238E27FC236}">
                <a16:creationId xmlns:a16="http://schemas.microsoft.com/office/drawing/2014/main" id="{8E059628-485C-CC8E-53FC-028787B4E0C2}"/>
              </a:ext>
            </a:extLst>
          </p:cNvPr>
          <p:cNvSpPr>
            <a:spLocks noGrp="1"/>
          </p:cNvSpPr>
          <p:nvPr>
            <p:ph type="body" idx="1"/>
          </p:nvPr>
        </p:nvSpPr>
        <p:spPr>
          <a:xfrm>
            <a:off x="648000" y="1601917"/>
            <a:ext cx="10980000" cy="4283612"/>
          </a:xfrm>
        </p:spPr>
        <p:txBody>
          <a:bodyPr>
            <a:normAutofit/>
          </a:bodyPr>
          <a:lstStyle/>
          <a:p>
            <a:pPr lvl="1">
              <a:buClr>
                <a:srgbClr val="00B0F0"/>
              </a:buClr>
            </a:pPr>
            <a:r>
              <a:rPr lang="en-US" dirty="0"/>
              <a:t>Reuse ✅</a:t>
            </a:r>
          </a:p>
          <a:p>
            <a:pPr lvl="1">
              <a:buClr>
                <a:srgbClr val="00B0F0"/>
              </a:buClr>
            </a:pPr>
            <a:r>
              <a:rPr lang="en-US" dirty="0"/>
              <a:t>Landfill 🚫</a:t>
            </a:r>
          </a:p>
          <a:p>
            <a:pPr lvl="1">
              <a:buClr>
                <a:srgbClr val="00B0F0"/>
              </a:buClr>
            </a:pPr>
            <a:r>
              <a:rPr lang="en-US" dirty="0"/>
              <a:t>Crushed for fill/gravel ♻️</a:t>
            </a:r>
          </a:p>
        </p:txBody>
      </p:sp>
      <p:pic>
        <p:nvPicPr>
          <p:cNvPr id="2054" name="Picture 6" descr="Landfill of Construction Waste Stock Image - Image of dump, texture:  354748673">
            <a:extLst>
              <a:ext uri="{FF2B5EF4-FFF2-40B4-BE49-F238E27FC236}">
                <a16:creationId xmlns:a16="http://schemas.microsoft.com/office/drawing/2014/main" id="{F042C82B-64F5-7444-77B8-7C600573EE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0691" y="3131096"/>
            <a:ext cx="3189474" cy="21249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2" descr="Reusing Brick Modules -">
            <a:extLst>
              <a:ext uri="{FF2B5EF4-FFF2-40B4-BE49-F238E27FC236}">
                <a16:creationId xmlns:a16="http://schemas.microsoft.com/office/drawing/2014/main" id="{0463D71D-CB54-7B8A-705D-AA1C399F8E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102" y="3131095"/>
            <a:ext cx="3189474" cy="21249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B0BA8BF-F12B-FC33-5072-1DD5C9BF80F4}"/>
              </a:ext>
            </a:extLst>
          </p:cNvPr>
          <p:cNvSpPr txBox="1"/>
          <p:nvPr/>
        </p:nvSpPr>
        <p:spPr>
          <a:xfrm>
            <a:off x="4663380" y="5584175"/>
            <a:ext cx="3184095" cy="246221"/>
          </a:xfrm>
          <a:prstGeom prst="rect">
            <a:avLst/>
          </a:prstGeom>
          <a:noFill/>
        </p:spPr>
        <p:txBody>
          <a:bodyPr wrap="square">
            <a:spAutoFit/>
          </a:bodyPr>
          <a:lstStyle/>
          <a:p>
            <a:pPr algn="ctr"/>
            <a:r>
              <a:rPr lang="en-US" sz="1000" i="1" dirty="0"/>
              <a:t>https://www.dreamstime.com/</a:t>
            </a:r>
          </a:p>
        </p:txBody>
      </p:sp>
      <p:sp>
        <p:nvSpPr>
          <p:cNvPr id="11" name="TextBox 10">
            <a:extLst>
              <a:ext uri="{FF2B5EF4-FFF2-40B4-BE49-F238E27FC236}">
                <a16:creationId xmlns:a16="http://schemas.microsoft.com/office/drawing/2014/main" id="{7AE26750-FE8B-DD44-0636-7C310B46A0B0}"/>
              </a:ext>
            </a:extLst>
          </p:cNvPr>
          <p:cNvSpPr txBox="1"/>
          <p:nvPr/>
        </p:nvSpPr>
        <p:spPr>
          <a:xfrm>
            <a:off x="923191" y="5584175"/>
            <a:ext cx="3184095" cy="246221"/>
          </a:xfrm>
          <a:prstGeom prst="rect">
            <a:avLst/>
          </a:prstGeom>
          <a:noFill/>
        </p:spPr>
        <p:txBody>
          <a:bodyPr wrap="square">
            <a:spAutoFit/>
          </a:bodyPr>
          <a:lstStyle/>
          <a:p>
            <a:pPr algn="ctr"/>
            <a:r>
              <a:rPr lang="en-US" sz="1000" i="1" dirty="0"/>
              <a:t>https://www.world-architects.com/</a:t>
            </a:r>
          </a:p>
        </p:txBody>
      </p:sp>
      <p:pic>
        <p:nvPicPr>
          <p:cNvPr id="2056" name="Picture 8" descr="Pacific Clay Products Inc. | Products | Crushed Brick">
            <a:extLst>
              <a:ext uri="{FF2B5EF4-FFF2-40B4-BE49-F238E27FC236}">
                <a16:creationId xmlns:a16="http://schemas.microsoft.com/office/drawing/2014/main" id="{2EB2F749-DFC6-CFD2-C4CB-5722587E2F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3904" y="3131095"/>
            <a:ext cx="3189474" cy="21249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AFA8A02-5196-2BA4-930B-9DD470636CCE}"/>
              </a:ext>
            </a:extLst>
          </p:cNvPr>
          <p:cNvSpPr txBox="1"/>
          <p:nvPr/>
        </p:nvSpPr>
        <p:spPr>
          <a:xfrm>
            <a:off x="8443904" y="5584175"/>
            <a:ext cx="3184096" cy="246221"/>
          </a:xfrm>
          <a:prstGeom prst="rect">
            <a:avLst/>
          </a:prstGeom>
          <a:noFill/>
        </p:spPr>
        <p:txBody>
          <a:bodyPr wrap="square">
            <a:spAutoFit/>
          </a:bodyPr>
          <a:lstStyle/>
          <a:p>
            <a:pPr algn="ctr"/>
            <a:r>
              <a:rPr lang="en-US" sz="1000" i="1" dirty="0"/>
              <a:t>https://www.pacificclay.com/</a:t>
            </a:r>
          </a:p>
        </p:txBody>
      </p:sp>
      <p:sp>
        <p:nvSpPr>
          <p:cNvPr id="15" name="TextBox 14">
            <a:extLst>
              <a:ext uri="{FF2B5EF4-FFF2-40B4-BE49-F238E27FC236}">
                <a16:creationId xmlns:a16="http://schemas.microsoft.com/office/drawing/2014/main" id="{AAEE2DE6-08BC-B7B7-A283-BA57CBC2E49D}"/>
              </a:ext>
            </a:extLst>
          </p:cNvPr>
          <p:cNvSpPr txBox="1"/>
          <p:nvPr/>
        </p:nvSpPr>
        <p:spPr>
          <a:xfrm>
            <a:off x="882855" y="5256084"/>
            <a:ext cx="3178716" cy="307777"/>
          </a:xfrm>
          <a:prstGeom prst="rect">
            <a:avLst/>
          </a:prstGeom>
          <a:noFill/>
        </p:spPr>
        <p:txBody>
          <a:bodyPr wrap="square">
            <a:spAutoFit/>
          </a:bodyPr>
          <a:lstStyle/>
          <a:p>
            <a:pPr algn="ctr"/>
            <a:r>
              <a:rPr lang="en-US" dirty="0"/>
              <a:t>Reuse</a:t>
            </a:r>
          </a:p>
        </p:txBody>
      </p:sp>
      <p:sp>
        <p:nvSpPr>
          <p:cNvPr id="17" name="TextBox 16">
            <a:extLst>
              <a:ext uri="{FF2B5EF4-FFF2-40B4-BE49-F238E27FC236}">
                <a16:creationId xmlns:a16="http://schemas.microsoft.com/office/drawing/2014/main" id="{AB901C0A-DC7C-1F71-D6A8-E98A6308142D}"/>
              </a:ext>
            </a:extLst>
          </p:cNvPr>
          <p:cNvSpPr txBox="1"/>
          <p:nvPr/>
        </p:nvSpPr>
        <p:spPr>
          <a:xfrm>
            <a:off x="4655315" y="5256081"/>
            <a:ext cx="3184095" cy="307777"/>
          </a:xfrm>
          <a:prstGeom prst="rect">
            <a:avLst/>
          </a:prstGeom>
          <a:noFill/>
        </p:spPr>
        <p:txBody>
          <a:bodyPr wrap="square">
            <a:spAutoFit/>
          </a:bodyPr>
          <a:lstStyle/>
          <a:p>
            <a:pPr algn="ctr"/>
            <a:r>
              <a:rPr lang="en-US" dirty="0"/>
              <a:t>Landfill</a:t>
            </a:r>
          </a:p>
        </p:txBody>
      </p:sp>
      <p:sp>
        <p:nvSpPr>
          <p:cNvPr id="19" name="TextBox 18">
            <a:extLst>
              <a:ext uri="{FF2B5EF4-FFF2-40B4-BE49-F238E27FC236}">
                <a16:creationId xmlns:a16="http://schemas.microsoft.com/office/drawing/2014/main" id="{1CD97067-BBD8-2D95-E6D5-33091C5C3EC4}"/>
              </a:ext>
            </a:extLst>
          </p:cNvPr>
          <p:cNvSpPr txBox="1"/>
          <p:nvPr/>
        </p:nvSpPr>
        <p:spPr>
          <a:xfrm>
            <a:off x="8454658" y="5263027"/>
            <a:ext cx="3184095" cy="307777"/>
          </a:xfrm>
          <a:prstGeom prst="rect">
            <a:avLst/>
          </a:prstGeom>
          <a:noFill/>
        </p:spPr>
        <p:txBody>
          <a:bodyPr wrap="square">
            <a:spAutoFit/>
          </a:bodyPr>
          <a:lstStyle/>
          <a:p>
            <a:pPr algn="ctr"/>
            <a:r>
              <a:rPr lang="en-US" dirty="0"/>
              <a:t>Crushed</a:t>
            </a:r>
          </a:p>
        </p:txBody>
      </p:sp>
      <p:sp>
        <p:nvSpPr>
          <p:cNvPr id="23" name="TextBox 22">
            <a:extLst>
              <a:ext uri="{FF2B5EF4-FFF2-40B4-BE49-F238E27FC236}">
                <a16:creationId xmlns:a16="http://schemas.microsoft.com/office/drawing/2014/main" id="{E5D3CC11-A55B-E9F0-74E1-89A0180AA698}"/>
              </a:ext>
            </a:extLst>
          </p:cNvPr>
          <p:cNvSpPr txBox="1"/>
          <p:nvPr/>
        </p:nvSpPr>
        <p:spPr>
          <a:xfrm>
            <a:off x="563999" y="953999"/>
            <a:ext cx="10781333" cy="523220"/>
          </a:xfrm>
          <a:prstGeom prst="rect">
            <a:avLst/>
          </a:prstGeom>
          <a:noFill/>
        </p:spPr>
        <p:txBody>
          <a:bodyPr wrap="square">
            <a:spAutoFit/>
          </a:bodyPr>
          <a:lstStyle/>
          <a:p>
            <a:pPr marL="114300" indent="0">
              <a:buNone/>
            </a:pPr>
            <a:r>
              <a:rPr lang="en-US" sz="2800" b="1" dirty="0"/>
              <a:t>What happens to bricks when a building is demolished?</a:t>
            </a:r>
          </a:p>
        </p:txBody>
      </p:sp>
      <p:sp>
        <p:nvSpPr>
          <p:cNvPr id="24" name="TextBox 23">
            <a:extLst>
              <a:ext uri="{FF2B5EF4-FFF2-40B4-BE49-F238E27FC236}">
                <a16:creationId xmlns:a16="http://schemas.microsoft.com/office/drawing/2014/main" id="{31F004FC-8CB5-63E4-5549-7282C3383F5E}"/>
              </a:ext>
            </a:extLst>
          </p:cNvPr>
          <p:cNvSpPr txBox="1"/>
          <p:nvPr/>
        </p:nvSpPr>
        <p:spPr>
          <a:xfrm>
            <a:off x="647999" y="1601917"/>
            <a:ext cx="9726489" cy="461665"/>
          </a:xfrm>
          <a:prstGeom prst="rect">
            <a:avLst/>
          </a:prstGeom>
          <a:noFill/>
        </p:spPr>
        <p:txBody>
          <a:bodyPr wrap="square" rtlCol="0">
            <a:spAutoFit/>
          </a:bodyPr>
          <a:lstStyle/>
          <a:p>
            <a:r>
              <a:rPr lang="en-US" sz="2400" dirty="0"/>
              <a:t>📽️</a:t>
            </a:r>
            <a:r>
              <a:rPr lang="en-US" sz="2400" dirty="0">
                <a:hlinkClick r:id="rId6"/>
              </a:rPr>
              <a:t>Brick Demolish</a:t>
            </a:r>
            <a:endParaRPr lang="en-US" sz="2400" dirty="0"/>
          </a:p>
        </p:txBody>
      </p:sp>
    </p:spTree>
    <p:extLst>
      <p:ext uri="{BB962C8B-B14F-4D97-AF65-F5344CB8AC3E}">
        <p14:creationId xmlns:p14="http://schemas.microsoft.com/office/powerpoint/2010/main" val="359318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4"/>
                                        </p:tgtEl>
                                        <p:attrNameLst>
                                          <p:attrName>ppt_x</p:attrName>
                                        </p:attrNameLst>
                                      </p:cBhvr>
                                      <p:tavLst>
                                        <p:tav tm="0">
                                          <p:val>
                                            <p:strVal val="ppt_x"/>
                                          </p:val>
                                        </p:tav>
                                        <p:tav tm="100000">
                                          <p:val>
                                            <p:strVal val="ppt_x"/>
                                          </p:val>
                                        </p:tav>
                                      </p:tavLst>
                                    </p:anim>
                                    <p:anim calcmode="lin" valueType="num">
                                      <p:cBhvr additive="base">
                                        <p:cTn id="7" dur="500"/>
                                        <p:tgtEl>
                                          <p:spTgt spid="24"/>
                                        </p:tgtEl>
                                        <p:attrNameLst>
                                          <p:attrName>ppt_y</p:attrName>
                                        </p:attrNameLst>
                                      </p:cBhvr>
                                      <p:tavLst>
                                        <p:tav tm="0">
                                          <p:val>
                                            <p:strVal val="ppt_y"/>
                                          </p:val>
                                        </p:tav>
                                        <p:tav tm="100000">
                                          <p:val>
                                            <p:strVal val="1+ppt_h/2"/>
                                          </p:val>
                                        </p:tav>
                                      </p:tavLst>
                                    </p:anim>
                                    <p:set>
                                      <p:cBhvr>
                                        <p:cTn id="8" dur="1" fill="hold">
                                          <p:stCondLst>
                                            <p:cond delay="499"/>
                                          </p:stCondLst>
                                        </p:cTn>
                                        <p:tgtEl>
                                          <p:spTgt spid="2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054"/>
                                        </p:tgtEl>
                                        <p:attrNameLst>
                                          <p:attrName>style.visibility</p:attrName>
                                        </p:attrNameLst>
                                      </p:cBhvr>
                                      <p:to>
                                        <p:strVal val="visible"/>
                                      </p:to>
                                    </p:set>
                                    <p:anim calcmode="lin" valueType="num">
                                      <p:cBhvr additive="base">
                                        <p:cTn id="37" dur="500" fill="hold"/>
                                        <p:tgtEl>
                                          <p:spTgt spid="2054"/>
                                        </p:tgtEl>
                                        <p:attrNameLst>
                                          <p:attrName>ppt_x</p:attrName>
                                        </p:attrNameLst>
                                      </p:cBhvr>
                                      <p:tavLst>
                                        <p:tav tm="0">
                                          <p:val>
                                            <p:strVal val="#ppt_x"/>
                                          </p:val>
                                        </p:tav>
                                        <p:tav tm="100000">
                                          <p:val>
                                            <p:strVal val="#ppt_x"/>
                                          </p:val>
                                        </p:tav>
                                      </p:tavLst>
                                    </p:anim>
                                    <p:anim calcmode="lin" valueType="num">
                                      <p:cBhvr additive="base">
                                        <p:cTn id="38" dur="500" fill="hold"/>
                                        <p:tgtEl>
                                          <p:spTgt spid="205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056"/>
                                        </p:tgtEl>
                                        <p:attrNameLst>
                                          <p:attrName>style.visibility</p:attrName>
                                        </p:attrNameLst>
                                      </p:cBhvr>
                                      <p:to>
                                        <p:strVal val="visible"/>
                                      </p:to>
                                    </p:set>
                                    <p:anim calcmode="lin" valueType="num">
                                      <p:cBhvr additive="base">
                                        <p:cTn id="53" dur="500" fill="hold"/>
                                        <p:tgtEl>
                                          <p:spTgt spid="2056"/>
                                        </p:tgtEl>
                                        <p:attrNameLst>
                                          <p:attrName>ppt_x</p:attrName>
                                        </p:attrNameLst>
                                      </p:cBhvr>
                                      <p:tavLst>
                                        <p:tav tm="0">
                                          <p:val>
                                            <p:strVal val="#ppt_x"/>
                                          </p:val>
                                        </p:tav>
                                        <p:tav tm="100000">
                                          <p:val>
                                            <p:strVal val="#ppt_x"/>
                                          </p:val>
                                        </p:tav>
                                      </p:tavLst>
                                    </p:anim>
                                    <p:anim calcmode="lin" valueType="num">
                                      <p:cBhvr additive="base">
                                        <p:cTn id="54" dur="500" fill="hold"/>
                                        <p:tgtEl>
                                          <p:spTgt spid="205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P spid="11" grpId="0"/>
      <p:bldP spid="13" grpId="0"/>
      <p:bldP spid="15" grpId="0"/>
      <p:bldP spid="17" grpId="0"/>
      <p:bldP spid="19"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5709B-CD42-D8FB-2F45-7BC693A4A14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1F5B1CC-E5CE-3BCB-A698-2195BB2AA071}"/>
              </a:ext>
            </a:extLst>
          </p:cNvPr>
          <p:cNvSpPr>
            <a:spLocks noGrp="1"/>
          </p:cNvSpPr>
          <p:nvPr>
            <p:ph type="title"/>
          </p:nvPr>
        </p:nvSpPr>
        <p:spPr/>
        <p:txBody>
          <a:bodyPr/>
          <a:lstStyle/>
          <a:p>
            <a:r>
              <a:rPr lang="en-US" dirty="0"/>
              <a:t>What is Circular Economy (CE)?</a:t>
            </a:r>
          </a:p>
        </p:txBody>
      </p:sp>
      <p:sp>
        <p:nvSpPr>
          <p:cNvPr id="4" name="Slide Number Placeholder 3">
            <a:extLst>
              <a:ext uri="{FF2B5EF4-FFF2-40B4-BE49-F238E27FC236}">
                <a16:creationId xmlns:a16="http://schemas.microsoft.com/office/drawing/2014/main" id="{8EC972CB-C6B2-1ABA-A667-D9FA6AF882FF}"/>
              </a:ext>
            </a:extLst>
          </p:cNvPr>
          <p:cNvSpPr>
            <a:spLocks noGrp="1"/>
          </p:cNvSpPr>
          <p:nvPr>
            <p:ph type="sldNum" sz="quarter" idx="4"/>
          </p:nvPr>
        </p:nvSpPr>
        <p:spPr/>
        <p:txBody>
          <a:bodyPr/>
          <a:lstStyle/>
          <a:p>
            <a:fld id="{88FDA046-6BB8-458C-8791-5964652CF6FF}" type="slidenum">
              <a:rPr lang="en-US" smtClean="0"/>
              <a:t>5</a:t>
            </a:fld>
            <a:endParaRPr lang="en-US"/>
          </a:p>
        </p:txBody>
      </p:sp>
      <p:sp>
        <p:nvSpPr>
          <p:cNvPr id="8" name="TextBox 7">
            <a:extLst>
              <a:ext uri="{FF2B5EF4-FFF2-40B4-BE49-F238E27FC236}">
                <a16:creationId xmlns:a16="http://schemas.microsoft.com/office/drawing/2014/main" id="{E3F58A08-6025-572A-1FCE-417FDA2568E0}"/>
              </a:ext>
            </a:extLst>
          </p:cNvPr>
          <p:cNvSpPr txBox="1"/>
          <p:nvPr/>
        </p:nvSpPr>
        <p:spPr>
          <a:xfrm>
            <a:off x="2728883" y="5657779"/>
            <a:ext cx="6818234" cy="246221"/>
          </a:xfrm>
          <a:prstGeom prst="rect">
            <a:avLst/>
          </a:prstGeom>
          <a:noFill/>
        </p:spPr>
        <p:txBody>
          <a:bodyPr wrap="square">
            <a:spAutoFit/>
          </a:bodyPr>
          <a:lstStyle/>
          <a:p>
            <a:pPr algn="ctr"/>
            <a:r>
              <a:rPr lang="en-US" sz="1000" i="1" dirty="0">
                <a:latin typeface="+mn-lt"/>
                <a:ea typeface="Calibri" panose="020F0502020204030204" pitchFamily="34" charset="0"/>
                <a:cs typeface="Calibri" panose="020F0502020204030204" pitchFamily="34" charset="0"/>
              </a:rPr>
              <a:t>Source: https://jpt.spe.org/</a:t>
            </a:r>
          </a:p>
        </p:txBody>
      </p:sp>
      <p:sp>
        <p:nvSpPr>
          <p:cNvPr id="6" name="Text Placeholder 5">
            <a:extLst>
              <a:ext uri="{FF2B5EF4-FFF2-40B4-BE49-F238E27FC236}">
                <a16:creationId xmlns:a16="http://schemas.microsoft.com/office/drawing/2014/main" id="{10E49723-395D-0D46-3CC4-0F1165D68A19}"/>
              </a:ext>
            </a:extLst>
          </p:cNvPr>
          <p:cNvSpPr>
            <a:spLocks noGrp="1"/>
          </p:cNvSpPr>
          <p:nvPr>
            <p:ph type="body" idx="1"/>
          </p:nvPr>
        </p:nvSpPr>
        <p:spPr>
          <a:xfrm>
            <a:off x="648000" y="954000"/>
            <a:ext cx="10980000" cy="1425406"/>
          </a:xfrm>
        </p:spPr>
        <p:txBody>
          <a:bodyPr/>
          <a:lstStyle/>
          <a:p>
            <a:r>
              <a:rPr lang="en-US" sz="2400" b="1" dirty="0"/>
              <a:t>Definition: </a:t>
            </a:r>
          </a:p>
          <a:p>
            <a:pPr marL="114300" indent="0">
              <a:buNone/>
            </a:pPr>
            <a:r>
              <a:rPr lang="en-US" sz="2400" dirty="0"/>
              <a:t>A system where products, materials, and resources are kept in use for as long as possible.</a:t>
            </a:r>
          </a:p>
        </p:txBody>
      </p:sp>
      <p:pic>
        <p:nvPicPr>
          <p:cNvPr id="2050" name="Picture 2" descr="Circular Economy: A Sustainability Innovation and Solution for Oil, Gas,  and Petrochemical Industries">
            <a:extLst>
              <a:ext uri="{FF2B5EF4-FFF2-40B4-BE49-F238E27FC236}">
                <a16:creationId xmlns:a16="http://schemas.microsoft.com/office/drawing/2014/main" id="{7C8F286D-53EF-EE8A-7F88-90F5B0C98A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300" b="4590"/>
          <a:stretch>
            <a:fillRect/>
          </a:stretch>
        </p:blipFill>
        <p:spPr bwMode="auto">
          <a:xfrm>
            <a:off x="3941719" y="2806862"/>
            <a:ext cx="4308561" cy="28509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09DCEF2-4D3E-F437-786D-8B061D5A272D}"/>
              </a:ext>
            </a:extLst>
          </p:cNvPr>
          <p:cNvSpPr txBox="1"/>
          <p:nvPr/>
        </p:nvSpPr>
        <p:spPr>
          <a:xfrm>
            <a:off x="648000" y="2271684"/>
            <a:ext cx="3725071" cy="461665"/>
          </a:xfrm>
          <a:prstGeom prst="rect">
            <a:avLst/>
          </a:prstGeom>
          <a:noFill/>
        </p:spPr>
        <p:txBody>
          <a:bodyPr wrap="square">
            <a:spAutoFit/>
          </a:bodyPr>
          <a:lstStyle/>
          <a:p>
            <a:r>
              <a:rPr lang="en-US" sz="2400" dirty="0"/>
              <a:t>📽️ </a:t>
            </a:r>
            <a:r>
              <a:rPr lang="en-US" sz="2400" dirty="0">
                <a:hlinkClick r:id="rId4"/>
              </a:rPr>
              <a:t>Circular Economy</a:t>
            </a:r>
            <a:endParaRPr lang="en-US" sz="2400" dirty="0"/>
          </a:p>
        </p:txBody>
      </p:sp>
    </p:spTree>
    <p:extLst>
      <p:ext uri="{BB962C8B-B14F-4D97-AF65-F5344CB8AC3E}">
        <p14:creationId xmlns:p14="http://schemas.microsoft.com/office/powerpoint/2010/main" val="3726280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CB391-56FC-7346-7781-ED53D57B3D3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5DDE1B6-1B67-C65D-55AD-A9FA06102445}"/>
              </a:ext>
            </a:extLst>
          </p:cNvPr>
          <p:cNvSpPr>
            <a:spLocks noGrp="1"/>
          </p:cNvSpPr>
          <p:nvPr>
            <p:ph type="title"/>
          </p:nvPr>
        </p:nvSpPr>
        <p:spPr/>
        <p:txBody>
          <a:bodyPr/>
          <a:lstStyle/>
          <a:p>
            <a:r>
              <a:rPr lang="en-US" dirty="0"/>
              <a:t>Linear vs Circular Economy:</a:t>
            </a:r>
          </a:p>
        </p:txBody>
      </p:sp>
      <p:sp>
        <p:nvSpPr>
          <p:cNvPr id="4" name="Slide Number Placeholder 3">
            <a:extLst>
              <a:ext uri="{FF2B5EF4-FFF2-40B4-BE49-F238E27FC236}">
                <a16:creationId xmlns:a16="http://schemas.microsoft.com/office/drawing/2014/main" id="{04A587FC-F283-077D-DB52-1F6F85AD3C93}"/>
              </a:ext>
            </a:extLst>
          </p:cNvPr>
          <p:cNvSpPr>
            <a:spLocks noGrp="1"/>
          </p:cNvSpPr>
          <p:nvPr>
            <p:ph type="sldNum" sz="quarter" idx="4"/>
          </p:nvPr>
        </p:nvSpPr>
        <p:spPr/>
        <p:txBody>
          <a:bodyPr/>
          <a:lstStyle/>
          <a:p>
            <a:fld id="{88FDA046-6BB8-458C-8791-5964652CF6FF}" type="slidenum">
              <a:rPr lang="en-US" smtClean="0"/>
              <a:t>6</a:t>
            </a:fld>
            <a:endParaRPr lang="en-US"/>
          </a:p>
        </p:txBody>
      </p:sp>
      <p:sp>
        <p:nvSpPr>
          <p:cNvPr id="9" name="TextBox 8">
            <a:extLst>
              <a:ext uri="{FF2B5EF4-FFF2-40B4-BE49-F238E27FC236}">
                <a16:creationId xmlns:a16="http://schemas.microsoft.com/office/drawing/2014/main" id="{7C00C56C-A06D-3A9B-622D-871D460FFE39}"/>
              </a:ext>
            </a:extLst>
          </p:cNvPr>
          <p:cNvSpPr txBox="1"/>
          <p:nvPr/>
        </p:nvSpPr>
        <p:spPr>
          <a:xfrm>
            <a:off x="648000" y="953999"/>
            <a:ext cx="10896000" cy="830997"/>
          </a:xfrm>
          <a:prstGeom prst="rect">
            <a:avLst/>
          </a:prstGeom>
          <a:noFill/>
        </p:spPr>
        <p:txBody>
          <a:bodyPr wrap="square">
            <a:spAutoFit/>
          </a:bodyPr>
          <a:lstStyle/>
          <a:p>
            <a:pPr marL="342900" indent="-342900">
              <a:buClr>
                <a:srgbClr val="00B0F0"/>
              </a:buClr>
              <a:buSzPct val="80000"/>
              <a:buFont typeface="Wingdings" panose="05000000000000000000" pitchFamily="2" charset="2"/>
              <a:buChar char="Ø"/>
            </a:pPr>
            <a:r>
              <a:rPr lang="en-US" sz="2400" dirty="0"/>
              <a:t>How does the video illustrate the difference between a linear and a circular economy?</a:t>
            </a:r>
          </a:p>
        </p:txBody>
      </p:sp>
      <p:grpSp>
        <p:nvGrpSpPr>
          <p:cNvPr id="2" name="Group 1">
            <a:extLst>
              <a:ext uri="{FF2B5EF4-FFF2-40B4-BE49-F238E27FC236}">
                <a16:creationId xmlns:a16="http://schemas.microsoft.com/office/drawing/2014/main" id="{282973AF-4095-64A9-D4DC-7A6BA25539E7}"/>
              </a:ext>
            </a:extLst>
          </p:cNvPr>
          <p:cNvGrpSpPr/>
          <p:nvPr/>
        </p:nvGrpSpPr>
        <p:grpSpPr>
          <a:xfrm>
            <a:off x="2067449" y="1944565"/>
            <a:ext cx="8600550" cy="3822059"/>
            <a:chOff x="2067449" y="1944565"/>
            <a:chExt cx="8600550" cy="3822059"/>
          </a:xfrm>
        </p:grpSpPr>
        <p:sp>
          <p:nvSpPr>
            <p:cNvPr id="8" name="TextBox 7">
              <a:extLst>
                <a:ext uri="{FF2B5EF4-FFF2-40B4-BE49-F238E27FC236}">
                  <a16:creationId xmlns:a16="http://schemas.microsoft.com/office/drawing/2014/main" id="{E2BF2B66-D126-47D2-25F4-692DB8D771A1}"/>
                </a:ext>
              </a:extLst>
            </p:cNvPr>
            <p:cNvSpPr txBox="1"/>
            <p:nvPr/>
          </p:nvSpPr>
          <p:spPr>
            <a:xfrm>
              <a:off x="2067449" y="5520403"/>
              <a:ext cx="8600550" cy="246221"/>
            </a:xfrm>
            <a:prstGeom prst="rect">
              <a:avLst/>
            </a:prstGeom>
            <a:noFill/>
          </p:spPr>
          <p:txBody>
            <a:bodyPr wrap="square">
              <a:spAutoFit/>
            </a:bodyPr>
            <a:lstStyle/>
            <a:p>
              <a:pPr algn="ctr"/>
              <a:r>
                <a:rPr lang="en-US" sz="1000" i="1" dirty="0">
                  <a:latin typeface="+mn-lt"/>
                  <a:ea typeface="Calibri" panose="020F0502020204030204" pitchFamily="34" charset="0"/>
                  <a:cs typeface="Calibri" panose="020F0502020204030204" pitchFamily="34" charset="0"/>
                </a:rPr>
                <a:t>Source: https://www.technikum-wien.at/</a:t>
              </a:r>
            </a:p>
          </p:txBody>
        </p:sp>
        <p:pic>
          <p:nvPicPr>
            <p:cNvPr id="3076" name="Picture 4" descr="Circular economy: How can we take nature as a model? | FH Technikum Wien">
              <a:extLst>
                <a:ext uri="{FF2B5EF4-FFF2-40B4-BE49-F238E27FC236}">
                  <a16:creationId xmlns:a16="http://schemas.microsoft.com/office/drawing/2014/main" id="{A15F6C70-5F19-D2F9-1F61-5E7C7CC81A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56" t="7299" r="2512" b="7737"/>
            <a:stretch>
              <a:fillRect/>
            </a:stretch>
          </p:blipFill>
          <p:spPr bwMode="auto">
            <a:xfrm>
              <a:off x="2695874" y="1944565"/>
              <a:ext cx="6800252" cy="341626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3616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D1C35-9352-9EA9-C0DF-D10EAC13E0C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7089F39-DDBC-03F0-DD9C-0596A55F7E52}"/>
              </a:ext>
            </a:extLst>
          </p:cNvPr>
          <p:cNvSpPr>
            <a:spLocks noGrp="1"/>
          </p:cNvSpPr>
          <p:nvPr>
            <p:ph type="title"/>
          </p:nvPr>
        </p:nvSpPr>
        <p:spPr/>
        <p:txBody>
          <a:bodyPr>
            <a:noAutofit/>
          </a:bodyPr>
          <a:lstStyle/>
          <a:p>
            <a:r>
              <a:rPr lang="en-US" dirty="0"/>
              <a:t>Why Circular Economy Matters</a:t>
            </a:r>
            <a:br>
              <a:rPr lang="en-US" dirty="0"/>
            </a:br>
            <a:endParaRPr lang="en-US" dirty="0"/>
          </a:p>
        </p:txBody>
      </p:sp>
      <p:sp>
        <p:nvSpPr>
          <p:cNvPr id="4" name="Slide Number Placeholder 3">
            <a:extLst>
              <a:ext uri="{FF2B5EF4-FFF2-40B4-BE49-F238E27FC236}">
                <a16:creationId xmlns:a16="http://schemas.microsoft.com/office/drawing/2014/main" id="{5E2F50B5-0919-34A5-8371-99CA32B93B74}"/>
              </a:ext>
            </a:extLst>
          </p:cNvPr>
          <p:cNvSpPr>
            <a:spLocks noGrp="1"/>
          </p:cNvSpPr>
          <p:nvPr>
            <p:ph type="sldNum" sz="quarter" idx="4"/>
          </p:nvPr>
        </p:nvSpPr>
        <p:spPr/>
        <p:txBody>
          <a:bodyPr/>
          <a:lstStyle/>
          <a:p>
            <a:fld id="{88FDA046-6BB8-458C-8791-5964652CF6FF}" type="slidenum">
              <a:rPr lang="en-US" smtClean="0"/>
              <a:t>7</a:t>
            </a:fld>
            <a:endParaRPr lang="en-US"/>
          </a:p>
        </p:txBody>
      </p:sp>
      <p:sp>
        <p:nvSpPr>
          <p:cNvPr id="6" name="Text Placeholder 5">
            <a:extLst>
              <a:ext uri="{FF2B5EF4-FFF2-40B4-BE49-F238E27FC236}">
                <a16:creationId xmlns:a16="http://schemas.microsoft.com/office/drawing/2014/main" id="{39144C65-F821-A6B4-F064-0A1EAD1AD8BD}"/>
              </a:ext>
            </a:extLst>
          </p:cNvPr>
          <p:cNvSpPr>
            <a:spLocks noGrp="1"/>
          </p:cNvSpPr>
          <p:nvPr>
            <p:ph type="body" idx="1"/>
          </p:nvPr>
        </p:nvSpPr>
        <p:spPr>
          <a:xfrm>
            <a:off x="648000" y="953999"/>
            <a:ext cx="10980000" cy="4566403"/>
          </a:xfrm>
        </p:spPr>
        <p:txBody>
          <a:bodyPr/>
          <a:lstStyle/>
          <a:p>
            <a:r>
              <a:rPr lang="en-US" sz="2400" b="1" dirty="0"/>
              <a:t>Environmental Impact</a:t>
            </a:r>
            <a:r>
              <a:rPr lang="en-US" sz="2400" dirty="0"/>
              <a:t>: Waste, pollution, depletion of resources</a:t>
            </a:r>
          </a:p>
          <a:p>
            <a:r>
              <a:rPr lang="en-US" sz="2400" b="1" dirty="0"/>
              <a:t>Economic Benefits</a:t>
            </a:r>
            <a:r>
              <a:rPr lang="en-US" sz="2400" dirty="0"/>
              <a:t>: Reduced costs, innovation, job creation</a:t>
            </a:r>
          </a:p>
          <a:p>
            <a:r>
              <a:rPr lang="en-US" sz="2400" b="1" dirty="0"/>
              <a:t>Social Impact</a:t>
            </a:r>
            <a:r>
              <a:rPr lang="en-US" sz="2400" dirty="0"/>
              <a:t>: Sustainable living, waste reduction</a:t>
            </a:r>
          </a:p>
          <a:p>
            <a:endParaRPr lang="en-US" dirty="0"/>
          </a:p>
        </p:txBody>
      </p:sp>
      <p:pic>
        <p:nvPicPr>
          <p:cNvPr id="4100" name="Picture 4" descr="Inventory Cost Reduction: Strategies to Improve Your Bottom Line">
            <a:extLst>
              <a:ext uri="{FF2B5EF4-FFF2-40B4-BE49-F238E27FC236}">
                <a16:creationId xmlns:a16="http://schemas.microsoft.com/office/drawing/2014/main" id="{29C34052-E86D-6F94-2DA9-E17139713F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3191" y="2908306"/>
            <a:ext cx="3506469" cy="20352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5DA786B-5C7B-76C2-23C0-7C9F07CC148E}"/>
              </a:ext>
            </a:extLst>
          </p:cNvPr>
          <p:cNvSpPr txBox="1"/>
          <p:nvPr/>
        </p:nvSpPr>
        <p:spPr>
          <a:xfrm>
            <a:off x="992796" y="4994964"/>
            <a:ext cx="3189474" cy="246222"/>
          </a:xfrm>
          <a:prstGeom prst="rect">
            <a:avLst/>
          </a:prstGeom>
          <a:noFill/>
        </p:spPr>
        <p:txBody>
          <a:bodyPr wrap="square">
            <a:spAutoFit/>
          </a:bodyPr>
          <a:lstStyle/>
          <a:p>
            <a:pPr algn="ctr"/>
            <a:r>
              <a:rPr lang="en-US" sz="1000" i="1" dirty="0"/>
              <a:t>Source: www.pacificclay.com</a:t>
            </a:r>
          </a:p>
        </p:txBody>
      </p:sp>
      <p:sp>
        <p:nvSpPr>
          <p:cNvPr id="9" name="TextBox 8">
            <a:extLst>
              <a:ext uri="{FF2B5EF4-FFF2-40B4-BE49-F238E27FC236}">
                <a16:creationId xmlns:a16="http://schemas.microsoft.com/office/drawing/2014/main" id="{55C79B75-352C-CEEC-6248-A17C85CA710F}"/>
              </a:ext>
            </a:extLst>
          </p:cNvPr>
          <p:cNvSpPr txBox="1"/>
          <p:nvPr/>
        </p:nvSpPr>
        <p:spPr>
          <a:xfrm>
            <a:off x="4752120" y="4994964"/>
            <a:ext cx="3506469" cy="246221"/>
          </a:xfrm>
          <a:prstGeom prst="rect">
            <a:avLst/>
          </a:prstGeom>
          <a:noFill/>
        </p:spPr>
        <p:txBody>
          <a:bodyPr wrap="square">
            <a:spAutoFit/>
          </a:bodyPr>
          <a:lstStyle/>
          <a:p>
            <a:pPr algn="ctr"/>
            <a:r>
              <a:rPr lang="en-US" sz="1000" i="1" dirty="0"/>
              <a:t>Source: https://cashflowinventory.com/blog/</a:t>
            </a:r>
          </a:p>
        </p:txBody>
      </p:sp>
      <p:pic>
        <p:nvPicPr>
          <p:cNvPr id="4102" name="Picture 6" descr="The Future of Sustainable Living: How Individuals and Businesses Can Make a  Difference - Radiant Readers Academy">
            <a:extLst>
              <a:ext uri="{FF2B5EF4-FFF2-40B4-BE49-F238E27FC236}">
                <a16:creationId xmlns:a16="http://schemas.microsoft.com/office/drawing/2014/main" id="{EA705229-014F-B007-037C-12C1E70367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0581" y="2908307"/>
            <a:ext cx="2753032" cy="20866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6788599-5C55-38C9-0C50-FFF7E68F1C21}"/>
              </a:ext>
            </a:extLst>
          </p:cNvPr>
          <p:cNvSpPr txBox="1"/>
          <p:nvPr/>
        </p:nvSpPr>
        <p:spPr>
          <a:xfrm>
            <a:off x="9021671" y="4994963"/>
            <a:ext cx="2753033" cy="246221"/>
          </a:xfrm>
          <a:prstGeom prst="rect">
            <a:avLst/>
          </a:prstGeom>
          <a:noFill/>
        </p:spPr>
        <p:txBody>
          <a:bodyPr wrap="square">
            <a:spAutoFit/>
          </a:bodyPr>
          <a:lstStyle/>
          <a:p>
            <a:pPr algn="ctr"/>
            <a:r>
              <a:rPr lang="en-US" sz="1000" i="1" dirty="0"/>
              <a:t>Source: https://radiant.edu.np/</a:t>
            </a:r>
          </a:p>
        </p:txBody>
      </p:sp>
      <p:pic>
        <p:nvPicPr>
          <p:cNvPr id="2" name="Picture 6" descr="Landfill of Construction Waste Stock Image - Image of dump, texture:  354748673">
            <a:extLst>
              <a:ext uri="{FF2B5EF4-FFF2-40B4-BE49-F238E27FC236}">
                <a16:creationId xmlns:a16="http://schemas.microsoft.com/office/drawing/2014/main" id="{8E98FC82-0376-5D5F-982E-FBEBFE1B74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2796" y="2908305"/>
            <a:ext cx="3189474" cy="20352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51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4E414-3E2B-18F3-275A-7230FC2C6A5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48AD67-44A9-30F9-AC7F-92D8C7C310BE}"/>
              </a:ext>
            </a:extLst>
          </p:cNvPr>
          <p:cNvSpPr>
            <a:spLocks noGrp="1"/>
          </p:cNvSpPr>
          <p:nvPr>
            <p:ph type="title"/>
          </p:nvPr>
        </p:nvSpPr>
        <p:spPr/>
        <p:txBody>
          <a:bodyPr/>
          <a:lstStyle/>
          <a:p>
            <a:r>
              <a:rPr lang="en-US" dirty="0"/>
              <a:t>9Rs of Circular Economy</a:t>
            </a:r>
          </a:p>
        </p:txBody>
      </p:sp>
      <p:sp>
        <p:nvSpPr>
          <p:cNvPr id="4" name="Slide Number Placeholder 3">
            <a:extLst>
              <a:ext uri="{FF2B5EF4-FFF2-40B4-BE49-F238E27FC236}">
                <a16:creationId xmlns:a16="http://schemas.microsoft.com/office/drawing/2014/main" id="{130117D1-E65E-EBF5-B4F7-A6F020A7A9E8}"/>
              </a:ext>
            </a:extLst>
          </p:cNvPr>
          <p:cNvSpPr>
            <a:spLocks noGrp="1"/>
          </p:cNvSpPr>
          <p:nvPr>
            <p:ph type="sldNum" sz="quarter" idx="4"/>
          </p:nvPr>
        </p:nvSpPr>
        <p:spPr/>
        <p:txBody>
          <a:bodyPr/>
          <a:lstStyle/>
          <a:p>
            <a:fld id="{88FDA046-6BB8-458C-8791-5964652CF6FF}" type="slidenum">
              <a:rPr lang="en-US" smtClean="0"/>
              <a:t>8</a:t>
            </a:fld>
            <a:endParaRPr lang="en-US"/>
          </a:p>
        </p:txBody>
      </p:sp>
      <p:sp>
        <p:nvSpPr>
          <p:cNvPr id="6" name="Text Placeholder 5">
            <a:extLst>
              <a:ext uri="{FF2B5EF4-FFF2-40B4-BE49-F238E27FC236}">
                <a16:creationId xmlns:a16="http://schemas.microsoft.com/office/drawing/2014/main" id="{C4E45F85-0EDB-2FA8-D4D1-E71451ED7190}"/>
              </a:ext>
            </a:extLst>
          </p:cNvPr>
          <p:cNvSpPr>
            <a:spLocks noGrp="1"/>
          </p:cNvSpPr>
          <p:nvPr>
            <p:ph type="body" idx="1"/>
          </p:nvPr>
        </p:nvSpPr>
        <p:spPr>
          <a:xfrm>
            <a:off x="648000" y="954000"/>
            <a:ext cx="11445678" cy="5004348"/>
          </a:xfrm>
        </p:spPr>
        <p:txBody>
          <a:bodyPr>
            <a:normAutofit/>
          </a:bodyPr>
          <a:lstStyle/>
          <a:p>
            <a:pPr>
              <a:lnSpc>
                <a:spcPct val="200000"/>
              </a:lnSpc>
            </a:pPr>
            <a:r>
              <a:rPr lang="en-US" sz="2400" b="1" dirty="0"/>
              <a:t>Overview </a:t>
            </a:r>
            <a:r>
              <a:rPr lang="en-US" sz="2400" dirty="0"/>
              <a:t>: Set of principles designed to reduce environmental impact and maximize the reuse of resources throughout the lifecycle of products and materials</a:t>
            </a:r>
          </a:p>
          <a:p>
            <a:pPr>
              <a:lnSpc>
                <a:spcPct val="200000"/>
              </a:lnSpc>
            </a:pPr>
            <a:r>
              <a:rPr lang="en-US" sz="2400" b="1" dirty="0"/>
              <a:t>Focus </a:t>
            </a:r>
            <a:r>
              <a:rPr lang="en-US" sz="2400" dirty="0"/>
              <a:t>: The key principles for sustainable production and consumption</a:t>
            </a:r>
          </a:p>
          <a:p>
            <a:pPr>
              <a:lnSpc>
                <a:spcPct val="200000"/>
              </a:lnSpc>
            </a:pPr>
            <a:endParaRPr lang="en-US" dirty="0"/>
          </a:p>
        </p:txBody>
      </p:sp>
      <p:pic>
        <p:nvPicPr>
          <p:cNvPr id="6146" name="Picture 2" descr="Circular economy - Free industry icons">
            <a:extLst>
              <a:ext uri="{FF2B5EF4-FFF2-40B4-BE49-F238E27FC236}">
                <a16:creationId xmlns:a16="http://schemas.microsoft.com/office/drawing/2014/main" id="{2E10804C-C519-E374-3A84-34C1F07EC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4374" y="4114907"/>
            <a:ext cx="1666717" cy="1666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24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C1CED-209B-8F1B-250A-CDB7C48820D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AAD749-07D5-2B3E-E8E2-A04411503871}"/>
              </a:ext>
            </a:extLst>
          </p:cNvPr>
          <p:cNvSpPr>
            <a:spLocks noGrp="1"/>
          </p:cNvSpPr>
          <p:nvPr>
            <p:ph type="title"/>
          </p:nvPr>
        </p:nvSpPr>
        <p:spPr/>
        <p:txBody>
          <a:bodyPr>
            <a:normAutofit/>
          </a:bodyPr>
          <a:lstStyle/>
          <a:p>
            <a:r>
              <a:rPr lang="en-US" dirty="0"/>
              <a:t>Circular Economy of Bricks</a:t>
            </a:r>
          </a:p>
        </p:txBody>
      </p:sp>
      <p:sp>
        <p:nvSpPr>
          <p:cNvPr id="4" name="Slide Number Placeholder 3">
            <a:extLst>
              <a:ext uri="{FF2B5EF4-FFF2-40B4-BE49-F238E27FC236}">
                <a16:creationId xmlns:a16="http://schemas.microsoft.com/office/drawing/2014/main" id="{D4302EDF-ED89-04ED-2E1D-A3E35624D537}"/>
              </a:ext>
            </a:extLst>
          </p:cNvPr>
          <p:cNvSpPr>
            <a:spLocks noGrp="1"/>
          </p:cNvSpPr>
          <p:nvPr>
            <p:ph type="sldNum" sz="quarter" idx="4"/>
          </p:nvPr>
        </p:nvSpPr>
        <p:spPr/>
        <p:txBody>
          <a:bodyPr/>
          <a:lstStyle/>
          <a:p>
            <a:fld id="{88FDA046-6BB8-458C-8791-5964652CF6FF}" type="slidenum">
              <a:rPr lang="en-US" smtClean="0"/>
              <a:t>9</a:t>
            </a:fld>
            <a:endParaRPr lang="en-US"/>
          </a:p>
        </p:txBody>
      </p:sp>
      <p:sp>
        <p:nvSpPr>
          <p:cNvPr id="6" name="Text Placeholder 5">
            <a:extLst>
              <a:ext uri="{FF2B5EF4-FFF2-40B4-BE49-F238E27FC236}">
                <a16:creationId xmlns:a16="http://schemas.microsoft.com/office/drawing/2014/main" id="{21B0348E-0975-B627-0158-8A128AAEBB68}"/>
              </a:ext>
            </a:extLst>
          </p:cNvPr>
          <p:cNvSpPr>
            <a:spLocks noGrp="1"/>
          </p:cNvSpPr>
          <p:nvPr>
            <p:ph type="body" idx="1"/>
          </p:nvPr>
        </p:nvSpPr>
        <p:spPr>
          <a:xfrm>
            <a:off x="648000" y="826180"/>
            <a:ext cx="11445678" cy="5348478"/>
          </a:xfrm>
        </p:spPr>
        <p:txBody>
          <a:bodyPr>
            <a:normAutofit/>
          </a:bodyPr>
          <a:lstStyle/>
          <a:p>
            <a:pPr>
              <a:lnSpc>
                <a:spcPct val="150000"/>
              </a:lnSpc>
            </a:pPr>
            <a:r>
              <a:rPr lang="en-US" sz="2400" b="1" dirty="0"/>
              <a:t>R0 - Refuse</a:t>
            </a:r>
            <a:r>
              <a:rPr lang="en-US" sz="2400" dirty="0"/>
              <a:t>: Avoid bricks with high-impact production </a:t>
            </a:r>
            <a:br>
              <a:rPr lang="en-US" sz="2400" dirty="0"/>
            </a:br>
            <a:r>
              <a:rPr lang="en-US" sz="2400" dirty="0"/>
              <a:t>(e.g., cement-based or non-reusable types).</a:t>
            </a:r>
          </a:p>
          <a:p>
            <a:pPr marL="114300" indent="0">
              <a:lnSpc>
                <a:spcPct val="150000"/>
              </a:lnSpc>
              <a:buNone/>
            </a:pPr>
            <a:endParaRPr lang="en-US" sz="2400" dirty="0"/>
          </a:p>
          <a:p>
            <a:pPr>
              <a:lnSpc>
                <a:spcPct val="150000"/>
              </a:lnSpc>
            </a:pPr>
            <a:r>
              <a:rPr lang="en-US" sz="2400" b="1" dirty="0"/>
              <a:t>R1 - Rethink</a:t>
            </a:r>
            <a:r>
              <a:rPr lang="en-US" sz="2400" dirty="0"/>
              <a:t>: Design for disassembly using dry joints or lime mortar.</a:t>
            </a:r>
          </a:p>
          <a:p>
            <a:pPr marL="114300" indent="0">
              <a:lnSpc>
                <a:spcPct val="150000"/>
              </a:lnSpc>
              <a:buNone/>
            </a:pPr>
            <a:endParaRPr lang="en-US" sz="2400" dirty="0"/>
          </a:p>
          <a:p>
            <a:pPr>
              <a:lnSpc>
                <a:spcPct val="150000"/>
              </a:lnSpc>
            </a:pPr>
            <a:r>
              <a:rPr lang="en-US" sz="2400" b="1" dirty="0"/>
              <a:t>R2 – Reduce: </a:t>
            </a:r>
            <a:r>
              <a:rPr lang="en-US" sz="2400" dirty="0"/>
              <a:t>Use fewer new bricks through efficient </a:t>
            </a:r>
            <a:br>
              <a:rPr lang="en-US" sz="2400" dirty="0"/>
            </a:br>
            <a:r>
              <a:rPr lang="en-US" sz="2400" dirty="0"/>
              <a:t>design and less waste.</a:t>
            </a:r>
          </a:p>
          <a:p>
            <a:pPr>
              <a:lnSpc>
                <a:spcPct val="100000"/>
              </a:lnSpc>
            </a:pPr>
            <a:endParaRPr lang="en-US" sz="2400" dirty="0"/>
          </a:p>
        </p:txBody>
      </p:sp>
      <p:pic>
        <p:nvPicPr>
          <p:cNvPr id="2056" name="Picture 8" descr="Refuse - Free communications icons">
            <a:extLst>
              <a:ext uri="{FF2B5EF4-FFF2-40B4-BE49-F238E27FC236}">
                <a16:creationId xmlns:a16="http://schemas.microsoft.com/office/drawing/2014/main" id="{83CB279D-4EB0-10C8-CAFF-76B71AB33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1436" y="879687"/>
            <a:ext cx="1167901" cy="116790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think - Free education icons">
            <a:extLst>
              <a:ext uri="{FF2B5EF4-FFF2-40B4-BE49-F238E27FC236}">
                <a16:creationId xmlns:a16="http://schemas.microsoft.com/office/drawing/2014/main" id="{4AE56F8C-4864-8FBD-24C9-09D0F68CB5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1436" y="2492037"/>
            <a:ext cx="1167901" cy="116790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25,600+ Save Energy Icon Stock Illustrations, Royalty-Free ...">
            <a:extLst>
              <a:ext uri="{FF2B5EF4-FFF2-40B4-BE49-F238E27FC236}">
                <a16:creationId xmlns:a16="http://schemas.microsoft.com/office/drawing/2014/main" id="{8C9CCE11-CC49-C4A6-0AEE-A58B177E19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025" t="24910" r="23350" b="24320"/>
          <a:stretch>
            <a:fillRect/>
          </a:stretch>
        </p:blipFill>
        <p:spPr bwMode="auto">
          <a:xfrm>
            <a:off x="10905557" y="4250160"/>
            <a:ext cx="979661" cy="945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252350"/>
      </p:ext>
    </p:extLst>
  </p:cSld>
  <p:clrMapOvr>
    <a:masterClrMapping/>
  </p:clrMapOvr>
</p:sld>
</file>

<file path=ppt/theme/theme1.xml><?xml version="1.0" encoding="utf-8"?>
<a:theme xmlns:a="http://schemas.openxmlformats.org/drawingml/2006/main" name="Office">
  <a:themeElements>
    <a:clrScheme name="EU-colours">
      <a:dk1>
        <a:srgbClr val="000000"/>
      </a:dk1>
      <a:lt1>
        <a:srgbClr val="FFFFFF"/>
      </a:lt1>
      <a:dk2>
        <a:srgbClr val="000000"/>
      </a:dk2>
      <a:lt2>
        <a:srgbClr val="FFFFFF"/>
      </a:lt2>
      <a:accent1>
        <a:srgbClr val="27348A"/>
      </a:accent1>
      <a:accent2>
        <a:srgbClr val="F7A700"/>
      </a:accent2>
      <a:accent3>
        <a:srgbClr val="FFDB00"/>
      </a:accent3>
      <a:accent4>
        <a:srgbClr val="51AE32"/>
      </a:accent4>
      <a:accent5>
        <a:srgbClr val="0AA9DC"/>
      </a:accent5>
      <a:accent6>
        <a:srgbClr val="951A80"/>
      </a:accent6>
      <a:hlink>
        <a:srgbClr val="27338A"/>
      </a:hlink>
      <a:folHlink>
        <a:srgbClr val="09A8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a:themeElements>
    <a:clrScheme name="EU-colours">
      <a:dk1>
        <a:srgbClr val="000000"/>
      </a:dk1>
      <a:lt1>
        <a:srgbClr val="FFFFFF"/>
      </a:lt1>
      <a:dk2>
        <a:srgbClr val="000000"/>
      </a:dk2>
      <a:lt2>
        <a:srgbClr val="FFFFFF"/>
      </a:lt2>
      <a:accent1>
        <a:srgbClr val="27348A"/>
      </a:accent1>
      <a:accent2>
        <a:srgbClr val="F7A700"/>
      </a:accent2>
      <a:accent3>
        <a:srgbClr val="FFDB00"/>
      </a:accent3>
      <a:accent4>
        <a:srgbClr val="51AE32"/>
      </a:accent4>
      <a:accent5>
        <a:srgbClr val="0AA9DC"/>
      </a:accent5>
      <a:accent6>
        <a:srgbClr val="951A80"/>
      </a:accent6>
      <a:hlink>
        <a:srgbClr val="27338A"/>
      </a:hlink>
      <a:folHlink>
        <a:srgbClr val="09A8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438" row="2">
    <wetp:webextensionref xmlns:r="http://schemas.openxmlformats.org/officeDocument/2006/relationships" r:id="rId1"/>
  </wetp:taskpane>
  <wetp:taskpane dockstate="right" visibility="0" width="438" row="6">
    <wetp:webextensionref xmlns:r="http://schemas.openxmlformats.org/officeDocument/2006/relationships" r:id="rId2"/>
  </wetp:taskpane>
  <wetp:taskpane dockstate="right" visibility="0" width="438" row="7">
    <wetp:webextensionref xmlns:r="http://schemas.openxmlformats.org/officeDocument/2006/relationships" r:id="rId3"/>
  </wetp:taskpane>
  <wetp:taskpane dockstate="right" visibility="0" width="438" row="8">
    <wetp:webextensionref xmlns:r="http://schemas.openxmlformats.org/officeDocument/2006/relationships" r:id="rId4"/>
  </wetp:taskpane>
</wetp:taskpanes>
</file>

<file path=ppt/webextensions/webextension1.xml><?xml version="1.0" encoding="utf-8"?>
<we:webextension xmlns:we="http://schemas.microsoft.com/office/webextensions/webextension/2010/11" id="{DD1CC82F-2B05-4DB4-8372-97E55185393D}">
  <we:reference id="wa200005566" version="3.0.0.3" store="en-US" storeType="OMEX"/>
  <we:alternateReferences>
    <we:reference id="WA200005566" version="3.0.0.3" store="WA200005566"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6F959392-5734-46D2-8679-D9D5E4802A48}">
  <we:reference id="wa104379997" version="3.0.0.0" store="en-US" storeType="OMEX"/>
  <we:alternateReferences>
    <we:reference id="WA104379997" version="3.0.0.0" store="WA104379997"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26D43373-6ABA-4534-9491-413FAC6093C4}">
  <we:reference id="wa104380169" version="1.1.2.0" store="en-US" storeType="OMEX"/>
  <we:alternateReferences>
    <we:reference id="WA104380169" version="1.1.2.0" store="WA104380169"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07AFD5C8-BDC6-4FCD-A49B-17258655387D}">
  <we:reference id="wa104380902" version="1.0.0.0" store="en-US" storeType="OMEX"/>
  <we:alternateReferences>
    <we:reference id="WA104380902" version="1.0.0.0" store="WA104380902"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8FE7388EFDC6A14886151D2847A44A62" ma:contentTypeVersion="12" ma:contentTypeDescription="Ein neues Dokument erstellen." ma:contentTypeScope="" ma:versionID="f5e21a37ce9d9326a431b777cbe9378a">
  <xsd:schema xmlns:xsd="http://www.w3.org/2001/XMLSchema" xmlns:xs="http://www.w3.org/2001/XMLSchema" xmlns:p="http://schemas.microsoft.com/office/2006/metadata/properties" xmlns:ns2="63aa5b15-39d7-45b2-bcef-885aee5efe7a" xmlns:ns3="89ffeae6-ddd6-4585-b473-51acd2417728" targetNamespace="http://schemas.microsoft.com/office/2006/metadata/properties" ma:root="true" ma:fieldsID="2e9654d8577480f136f2b1ab2e18744b" ns2:_="" ns3:_="">
    <xsd:import namespace="63aa5b15-39d7-45b2-bcef-885aee5efe7a"/>
    <xsd:import namespace="89ffeae6-ddd6-4585-b473-51acd241772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aa5b15-39d7-45b2-bcef-885aee5efe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8b6d6fff-1a6f-47fc-95d9-f16ed1d7342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ffeae6-ddd6-4585-b473-51acd241772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fb6c69a-8d4e-47d2-ab49-7342cfce6795}" ma:internalName="TaxCatchAll" ma:showField="CatchAllData" ma:web="89ffeae6-ddd6-4585-b473-51acd24177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9ffeae6-ddd6-4585-b473-51acd2417728" xsi:nil="true"/>
    <lcf76f155ced4ddcb4097134ff3c332f xmlns="63aa5b15-39d7-45b2-bcef-885aee5efe7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86C09A1-261F-46A7-9662-DA3755A6EEE8}">
  <ds:schemaRefs>
    <ds:schemaRef ds:uri="http://schemas.microsoft.com/sharepoint/v3/contenttype/forms"/>
  </ds:schemaRefs>
</ds:datastoreItem>
</file>

<file path=customXml/itemProps2.xml><?xml version="1.0" encoding="utf-8"?>
<ds:datastoreItem xmlns:ds="http://schemas.openxmlformats.org/officeDocument/2006/customXml" ds:itemID="{C629B6B2-0D47-4EAE-9124-1FED69A115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aa5b15-39d7-45b2-bcef-885aee5efe7a"/>
    <ds:schemaRef ds:uri="89ffeae6-ddd6-4585-b473-51acd24177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BE5676-B090-446E-BEB0-F9E4BAF9A35D}">
  <ds:schemaRefs>
    <ds:schemaRef ds:uri="http://schemas.microsoft.com/office/2006/metadata/properties"/>
    <ds:schemaRef ds:uri="http://schemas.microsoft.com/office/infopath/2007/PartnerControls"/>
    <ds:schemaRef ds:uri="89ffeae6-ddd6-4585-b473-51acd2417728"/>
    <ds:schemaRef ds:uri="63aa5b15-39d7-45b2-bcef-885aee5efe7a"/>
  </ds:schemaRefs>
</ds:datastoreItem>
</file>

<file path=docProps/app.xml><?xml version="1.0" encoding="utf-8"?>
<Properties xmlns="http://schemas.openxmlformats.org/officeDocument/2006/extended-properties" xmlns:vt="http://schemas.openxmlformats.org/officeDocument/2006/docPropsVTypes">
  <TotalTime>2315</TotalTime>
  <Words>2430</Words>
  <Application>Microsoft Office PowerPoint</Application>
  <PresentationFormat>Widescreen</PresentationFormat>
  <Paragraphs>258</Paragraphs>
  <Slides>26</Slides>
  <Notes>26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Arial</vt:lpstr>
      <vt:lpstr>Open Sans</vt:lpstr>
      <vt:lpstr>Wingdings</vt:lpstr>
      <vt:lpstr>Office</vt:lpstr>
      <vt:lpstr>1_Office</vt:lpstr>
      <vt:lpstr>EDU-CIRC Rete transfrontaliera per la formazione sull’economia circolare e la decarbonizzazione nella produzione  Grenzübergreifendes Netzwerk zur Aus- und Weiterbildung in Kreislaufwirtschaft und Dekarbonisierung in der Produktion</vt:lpstr>
      <vt:lpstr>Brick to Brick – The Circular Build 🧱🛠♻️ </vt:lpstr>
      <vt:lpstr>Workshop Objectives</vt:lpstr>
      <vt:lpstr>QUIZ</vt:lpstr>
      <vt:lpstr>What is Circular Economy (CE)?</vt:lpstr>
      <vt:lpstr>Linear vs Circular Economy:</vt:lpstr>
      <vt:lpstr>Why Circular Economy Matters </vt:lpstr>
      <vt:lpstr>9Rs of Circular Economy</vt:lpstr>
      <vt:lpstr>Circular Economy of Bricks</vt:lpstr>
      <vt:lpstr>Circular Economy of Bricks</vt:lpstr>
      <vt:lpstr>Circular Economy of Bricks</vt:lpstr>
      <vt:lpstr>Life Cycle Assessment (LCA) – Introduction </vt:lpstr>
      <vt:lpstr>Importance of LCA </vt:lpstr>
      <vt:lpstr>Life Cycle Assessment – Clay Bricks</vt:lpstr>
      <vt:lpstr>Introduction to Hands-on Activity </vt:lpstr>
      <vt:lpstr>Safety Briefing </vt:lpstr>
      <vt:lpstr>Hands-on Activity 1: Instructions </vt:lpstr>
      <vt:lpstr>Quiz: Reuse or Refuse? </vt:lpstr>
      <vt:lpstr>Reuse or Refuse? </vt:lpstr>
      <vt:lpstr>Hands-on Activity 2: Disassembly </vt:lpstr>
      <vt:lpstr>Circularity Measurement</vt:lpstr>
      <vt:lpstr>Hands-on Activity 3: Instructions </vt:lpstr>
      <vt:lpstr>Preparing for Presentations</vt:lpstr>
      <vt:lpstr>Awards</vt:lpstr>
      <vt:lpstr>Any Questions? Let’s Discuss! </vt:lpstr>
      <vt:lpstr>Thank You &amp; Goodbye!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Paolo Celotto</dc:creator>
  <cp:lastModifiedBy>Dasanayake Mudiyanselage Gehan Kavinda Dasanayake (Stud.)</cp:lastModifiedBy>
  <cp:revision>8</cp:revision>
  <dcterms:created xsi:type="dcterms:W3CDTF">2024-03-13T14:37:45Z</dcterms:created>
  <dcterms:modified xsi:type="dcterms:W3CDTF">2025-08-18T11:31:11Z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0x0101008FE7388EFDC6A14886151D2847A44A62</vt:lpwstr>
  </property>
  <property fmtid="{D5CDD505-2E9C-101B-9397-08002B2CF9AE}" pid="3" name="MediaServiceImageTags">
    <vt:lpwstr/>
  </property>
</Properties>
</file>