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28"/>
  </p:notesMasterIdLst>
  <p:handoutMasterIdLst>
    <p:handoutMasterId r:id="rId29"/>
  </p:handoutMasterIdLst>
  <p:sldIdLst>
    <p:sldId id="256" r:id="rId6"/>
    <p:sldId id="257" r:id="rId7"/>
    <p:sldId id="349" r:id="rId8"/>
    <p:sldId id="384" r:id="rId9"/>
    <p:sldId id="408" r:id="rId10"/>
    <p:sldId id="392" r:id="rId11"/>
    <p:sldId id="411" r:id="rId12"/>
    <p:sldId id="409" r:id="rId13"/>
    <p:sldId id="412" r:id="rId14"/>
    <p:sldId id="426" r:id="rId15"/>
    <p:sldId id="425" r:id="rId16"/>
    <p:sldId id="422" r:id="rId17"/>
    <p:sldId id="415" r:id="rId18"/>
    <p:sldId id="423" r:id="rId19"/>
    <p:sldId id="414" r:id="rId20"/>
    <p:sldId id="416" r:id="rId21"/>
    <p:sldId id="418" r:id="rId22"/>
    <p:sldId id="421" r:id="rId23"/>
    <p:sldId id="417" r:id="rId24"/>
    <p:sldId id="420" r:id="rId25"/>
    <p:sldId id="424" r:id="rId26"/>
    <p:sldId id="407" r:id="rId27"/>
  </p:sldIdLst>
  <p:sldSz cx="12192000" cy="6858000"/>
  <p:notesSz cx="6858000" cy="9144000"/>
  <p:embeddedFontLst>
    <p:embeddedFont>
      <p:font typeface="Aptos Narrow" panose="020B000402020202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YdSxjlXFNh6Sd1slOAq959vCX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B9248-1486-4CE4-BE46-4DBCC39C7084}" v="575" dt="2025-08-02T19:44:38.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6106" autoAdjust="0"/>
  </p:normalViewPr>
  <p:slideViewPr>
    <p:cSldViewPr snapToGrid="0">
      <p:cViewPr varScale="1">
        <p:scale>
          <a:sx n="96" d="100"/>
          <a:sy n="96" d="100"/>
        </p:scale>
        <p:origin x="1224" y="600"/>
      </p:cViewPr>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5.fntdata"/><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anayake Mudiyanselage Gehan Kavinda Dasanayake (Stud.)" userId="69ce212a-9b5f-4da4-98bd-f6d933cc1f8f" providerId="ADAL" clId="{BCF6BA87-4206-4DD2-89CA-628C4BC1EF69}"/>
    <pc:docChg chg="modSld">
      <pc:chgData name="Dasanayake Mudiyanselage Gehan Kavinda Dasanayake (Stud.)" userId="69ce212a-9b5f-4da4-98bd-f6d933cc1f8f" providerId="ADAL" clId="{BCF6BA87-4206-4DD2-89CA-628C4BC1EF69}" dt="2025-07-09T06:58:50.930" v="20" actId="1035"/>
      <pc:docMkLst>
        <pc:docMk/>
      </pc:docMkLst>
      <pc:sldChg chg="modSp mod">
        <pc:chgData name="Dasanayake Mudiyanselage Gehan Kavinda Dasanayake (Stud.)" userId="69ce212a-9b5f-4da4-98bd-f6d933cc1f8f" providerId="ADAL" clId="{BCF6BA87-4206-4DD2-89CA-628C4BC1EF69}" dt="2025-07-09T06:58:50.930" v="20" actId="1035"/>
        <pc:sldMkLst>
          <pc:docMk/>
          <pc:sldMk cId="1693913059" sldId="353"/>
        </pc:sldMkLst>
      </pc:sldChg>
    </pc:docChg>
  </pc:docChgLst>
  <pc:docChgLst>
    <pc:chgData name="Dasanayake Mudiyanselage Gehan Kavinda Dasanayake" userId="69ce212a-9b5f-4da4-98bd-f6d933cc1f8f" providerId="ADAL" clId="{1AF03ED8-5237-483B-AD26-4C1393D57A6C}"/>
    <pc:docChg chg="undo redo custSel addSld delSld modSld sldOrd modMainMaster">
      <pc:chgData name="Dasanayake Mudiyanselage Gehan Kavinda Dasanayake" userId="69ce212a-9b5f-4da4-98bd-f6d933cc1f8f" providerId="ADAL" clId="{1AF03ED8-5237-483B-AD26-4C1393D57A6C}" dt="2025-07-01T14:48:18.636" v="1699" actId="404"/>
      <pc:docMkLst>
        <pc:docMk/>
      </pc:docMkLst>
      <pc:sldChg chg="modSp mod">
        <pc:chgData name="Dasanayake Mudiyanselage Gehan Kavinda Dasanayake" userId="69ce212a-9b5f-4da4-98bd-f6d933cc1f8f" providerId="ADAL" clId="{1AF03ED8-5237-483B-AD26-4C1393D57A6C}" dt="2025-07-01T14:48:18.636" v="1699" actId="404"/>
        <pc:sldMkLst>
          <pc:docMk/>
          <pc:sldMk cId="0" sldId="257"/>
        </pc:sldMkLst>
      </pc:sldChg>
      <pc:sldChg chg="modSp del mod ord">
        <pc:chgData name="Dasanayake Mudiyanselage Gehan Kavinda Dasanayake" userId="69ce212a-9b5f-4da4-98bd-f6d933cc1f8f" providerId="ADAL" clId="{1AF03ED8-5237-483B-AD26-4C1393D57A6C}" dt="2025-06-30T12:50:41.788" v="272" actId="47"/>
        <pc:sldMkLst>
          <pc:docMk/>
          <pc:sldMk cId="0" sldId="258"/>
        </pc:sldMkLst>
      </pc:sldChg>
      <pc:sldChg chg="modSp del mod">
        <pc:chgData name="Dasanayake Mudiyanselage Gehan Kavinda Dasanayake" userId="69ce212a-9b5f-4da4-98bd-f6d933cc1f8f" providerId="ADAL" clId="{1AF03ED8-5237-483B-AD26-4C1393D57A6C}" dt="2025-06-30T16:14:41.730" v="1637" actId="47"/>
        <pc:sldMkLst>
          <pc:docMk/>
          <pc:sldMk cId="1338978939" sldId="316"/>
        </pc:sldMkLst>
      </pc:sldChg>
      <pc:sldChg chg="modSp del mod">
        <pc:chgData name="Dasanayake Mudiyanselage Gehan Kavinda Dasanayake" userId="69ce212a-9b5f-4da4-98bd-f6d933cc1f8f" providerId="ADAL" clId="{1AF03ED8-5237-483B-AD26-4C1393D57A6C}" dt="2025-06-30T13:48:58.559" v="521" actId="47"/>
        <pc:sldMkLst>
          <pc:docMk/>
          <pc:sldMk cId="877718751" sldId="317"/>
        </pc:sldMkLst>
      </pc:sldChg>
      <pc:sldChg chg="modSp del mod ord">
        <pc:chgData name="Dasanayake Mudiyanselage Gehan Kavinda Dasanayake" userId="69ce212a-9b5f-4da4-98bd-f6d933cc1f8f" providerId="ADAL" clId="{1AF03ED8-5237-483B-AD26-4C1393D57A6C}" dt="2025-06-30T13:50:27.246" v="539" actId="47"/>
        <pc:sldMkLst>
          <pc:docMk/>
          <pc:sldMk cId="4058845175" sldId="318"/>
        </pc:sldMkLst>
      </pc:sldChg>
      <pc:sldChg chg="modSp del mod">
        <pc:chgData name="Dasanayake Mudiyanselage Gehan Kavinda Dasanayake" userId="69ce212a-9b5f-4da4-98bd-f6d933cc1f8f" providerId="ADAL" clId="{1AF03ED8-5237-483B-AD26-4C1393D57A6C}" dt="2025-06-30T14:20:01.450" v="603" actId="47"/>
        <pc:sldMkLst>
          <pc:docMk/>
          <pc:sldMk cId="2851742784" sldId="319"/>
        </pc:sldMkLst>
      </pc:sldChg>
      <pc:sldChg chg="del">
        <pc:chgData name="Dasanayake Mudiyanselage Gehan Kavinda Dasanayake" userId="69ce212a-9b5f-4da4-98bd-f6d933cc1f8f" providerId="ADAL" clId="{1AF03ED8-5237-483B-AD26-4C1393D57A6C}" dt="2025-06-30T14:22:41.093" v="628" actId="47"/>
        <pc:sldMkLst>
          <pc:docMk/>
          <pc:sldMk cId="474733280" sldId="320"/>
        </pc:sldMkLst>
      </pc:sldChg>
      <pc:sldChg chg="del">
        <pc:chgData name="Dasanayake Mudiyanselage Gehan Kavinda Dasanayake" userId="69ce212a-9b5f-4da4-98bd-f6d933cc1f8f" providerId="ADAL" clId="{1AF03ED8-5237-483B-AD26-4C1393D57A6C}" dt="2025-06-30T15:06:43.023" v="959" actId="47"/>
        <pc:sldMkLst>
          <pc:docMk/>
          <pc:sldMk cId="787267091" sldId="321"/>
        </pc:sldMkLst>
      </pc:sldChg>
      <pc:sldChg chg="del">
        <pc:chgData name="Dasanayake Mudiyanselage Gehan Kavinda Dasanayake" userId="69ce212a-9b5f-4da4-98bd-f6d933cc1f8f" providerId="ADAL" clId="{1AF03ED8-5237-483B-AD26-4C1393D57A6C}" dt="2025-06-30T15:24:53.669" v="1183" actId="47"/>
        <pc:sldMkLst>
          <pc:docMk/>
          <pc:sldMk cId="3080736035" sldId="322"/>
        </pc:sldMkLst>
      </pc:sldChg>
      <pc:sldChg chg="addSp modSp del mod">
        <pc:chgData name="Dasanayake Mudiyanselage Gehan Kavinda Dasanayake" userId="69ce212a-9b5f-4da4-98bd-f6d933cc1f8f" providerId="ADAL" clId="{1AF03ED8-5237-483B-AD26-4C1393D57A6C}" dt="2025-06-30T15:29:35.689" v="1215" actId="47"/>
        <pc:sldMkLst>
          <pc:docMk/>
          <pc:sldMk cId="3238622524" sldId="323"/>
        </pc:sldMkLst>
      </pc:sldChg>
      <pc:sldChg chg="del">
        <pc:chgData name="Dasanayake Mudiyanselage Gehan Kavinda Dasanayake" userId="69ce212a-9b5f-4da4-98bd-f6d933cc1f8f" providerId="ADAL" clId="{1AF03ED8-5237-483B-AD26-4C1393D57A6C}" dt="2025-06-30T15:31:25.985" v="1251" actId="47"/>
        <pc:sldMkLst>
          <pc:docMk/>
          <pc:sldMk cId="26487996" sldId="324"/>
        </pc:sldMkLst>
      </pc:sldChg>
      <pc:sldChg chg="modSp del mod">
        <pc:chgData name="Dasanayake Mudiyanselage Gehan Kavinda Dasanayake" userId="69ce212a-9b5f-4da4-98bd-f6d933cc1f8f" providerId="ADAL" clId="{1AF03ED8-5237-483B-AD26-4C1393D57A6C}" dt="2025-06-30T15:33:06.797" v="1315" actId="47"/>
        <pc:sldMkLst>
          <pc:docMk/>
          <pc:sldMk cId="1419259492" sldId="325"/>
        </pc:sldMkLst>
      </pc:sldChg>
      <pc:sldChg chg="modSp del mod">
        <pc:chgData name="Dasanayake Mudiyanselage Gehan Kavinda Dasanayake" userId="69ce212a-9b5f-4da4-98bd-f6d933cc1f8f" providerId="ADAL" clId="{1AF03ED8-5237-483B-AD26-4C1393D57A6C}" dt="2025-06-30T15:35:06.415" v="1330" actId="47"/>
        <pc:sldMkLst>
          <pc:docMk/>
          <pc:sldMk cId="2094725270" sldId="326"/>
        </pc:sldMkLst>
      </pc:sldChg>
      <pc:sldChg chg="add del">
        <pc:chgData name="Dasanayake Mudiyanselage Gehan Kavinda Dasanayake" userId="69ce212a-9b5f-4da4-98bd-f6d933cc1f8f" providerId="ADAL" clId="{1AF03ED8-5237-483B-AD26-4C1393D57A6C}" dt="2025-06-30T15:51:26.304" v="1448" actId="47"/>
        <pc:sldMkLst>
          <pc:docMk/>
          <pc:sldMk cId="1957727939" sldId="327"/>
        </pc:sldMkLst>
      </pc:sldChg>
      <pc:sldChg chg="del">
        <pc:chgData name="Dasanayake Mudiyanselage Gehan Kavinda Dasanayake" userId="69ce212a-9b5f-4da4-98bd-f6d933cc1f8f" providerId="ADAL" clId="{1AF03ED8-5237-483B-AD26-4C1393D57A6C}" dt="2025-06-30T15:51:34.724" v="1449" actId="47"/>
        <pc:sldMkLst>
          <pc:docMk/>
          <pc:sldMk cId="3334222614" sldId="328"/>
        </pc:sldMkLst>
      </pc:sldChg>
      <pc:sldChg chg="del">
        <pc:chgData name="Dasanayake Mudiyanselage Gehan Kavinda Dasanayake" userId="69ce212a-9b5f-4da4-98bd-f6d933cc1f8f" providerId="ADAL" clId="{1AF03ED8-5237-483B-AD26-4C1393D57A6C}" dt="2025-06-30T15:53:14.398" v="1458" actId="47"/>
        <pc:sldMkLst>
          <pc:docMk/>
          <pc:sldMk cId="4091486888" sldId="329"/>
        </pc:sldMkLst>
      </pc:sldChg>
      <pc:sldChg chg="addSp modSp del mod">
        <pc:chgData name="Dasanayake Mudiyanselage Gehan Kavinda Dasanayake" userId="69ce212a-9b5f-4da4-98bd-f6d933cc1f8f" providerId="ADAL" clId="{1AF03ED8-5237-483B-AD26-4C1393D57A6C}" dt="2025-06-30T16:11:07.651" v="1634" actId="47"/>
        <pc:sldMkLst>
          <pc:docMk/>
          <pc:sldMk cId="1371214614" sldId="330"/>
        </pc:sldMkLst>
      </pc:sldChg>
      <pc:sldChg chg="del ord">
        <pc:chgData name="Dasanayake Mudiyanselage Gehan Kavinda Dasanayake" userId="69ce212a-9b5f-4da4-98bd-f6d933cc1f8f" providerId="ADAL" clId="{1AF03ED8-5237-483B-AD26-4C1393D57A6C}" dt="2025-06-30T15:16:00.435" v="996" actId="47"/>
        <pc:sldMkLst>
          <pc:docMk/>
          <pc:sldMk cId="3141184008" sldId="333"/>
        </pc:sldMkLst>
      </pc:sldChg>
      <pc:sldChg chg="delSp modSp add del mod">
        <pc:chgData name="Dasanayake Mudiyanselage Gehan Kavinda Dasanayake" userId="69ce212a-9b5f-4da4-98bd-f6d933cc1f8f" providerId="ADAL" clId="{1AF03ED8-5237-483B-AD26-4C1393D57A6C}" dt="2025-06-30T16:01:24.579" v="1571" actId="47"/>
        <pc:sldMkLst>
          <pc:docMk/>
          <pc:sldMk cId="431728198" sldId="334"/>
        </pc:sldMkLst>
      </pc:sldChg>
      <pc:sldChg chg="del">
        <pc:chgData name="Dasanayake Mudiyanselage Gehan Kavinda Dasanayake" userId="69ce212a-9b5f-4da4-98bd-f6d933cc1f8f" providerId="ADAL" clId="{1AF03ED8-5237-483B-AD26-4C1393D57A6C}" dt="2025-06-30T15:57:49.853" v="1512" actId="47"/>
        <pc:sldMkLst>
          <pc:docMk/>
          <pc:sldMk cId="2364765258" sldId="335"/>
        </pc:sldMkLst>
      </pc:sldChg>
      <pc:sldChg chg="add del">
        <pc:chgData name="Dasanayake Mudiyanselage Gehan Kavinda Dasanayake" userId="69ce212a-9b5f-4da4-98bd-f6d933cc1f8f" providerId="ADAL" clId="{1AF03ED8-5237-483B-AD26-4C1393D57A6C}" dt="2025-06-30T16:02:44.584" v="1607" actId="47"/>
        <pc:sldMkLst>
          <pc:docMk/>
          <pc:sldMk cId="327414250" sldId="336"/>
        </pc:sldMkLst>
      </pc:sldChg>
      <pc:sldChg chg="del">
        <pc:chgData name="Dasanayake Mudiyanselage Gehan Kavinda Dasanayake" userId="69ce212a-9b5f-4da4-98bd-f6d933cc1f8f" providerId="ADAL" clId="{1AF03ED8-5237-483B-AD26-4C1393D57A6C}" dt="2025-06-30T13:47:27.969" v="497" actId="47"/>
        <pc:sldMkLst>
          <pc:docMk/>
          <pc:sldMk cId="4232852690" sldId="337"/>
        </pc:sldMkLst>
      </pc:sldChg>
      <pc:sldChg chg="del">
        <pc:chgData name="Dasanayake Mudiyanselage Gehan Kavinda Dasanayake" userId="69ce212a-9b5f-4da4-98bd-f6d933cc1f8f" providerId="ADAL" clId="{1AF03ED8-5237-483B-AD26-4C1393D57A6C}" dt="2025-06-30T13:54:22.343" v="548" actId="47"/>
        <pc:sldMkLst>
          <pc:docMk/>
          <pc:sldMk cId="1266583861" sldId="339"/>
        </pc:sldMkLst>
      </pc:sldChg>
      <pc:sldChg chg="modSp del mod">
        <pc:chgData name="Dasanayake Mudiyanselage Gehan Kavinda Dasanayake" userId="69ce212a-9b5f-4da4-98bd-f6d933cc1f8f" providerId="ADAL" clId="{1AF03ED8-5237-483B-AD26-4C1393D57A6C}" dt="2025-06-30T14:11:33.155" v="568" actId="47"/>
        <pc:sldMkLst>
          <pc:docMk/>
          <pc:sldMk cId="2529683544" sldId="341"/>
        </pc:sldMkLst>
      </pc:sldChg>
      <pc:sldChg chg="modSp del mod ord">
        <pc:chgData name="Dasanayake Mudiyanselage Gehan Kavinda Dasanayake" userId="69ce212a-9b5f-4da4-98bd-f6d933cc1f8f" providerId="ADAL" clId="{1AF03ED8-5237-483B-AD26-4C1393D57A6C}" dt="2025-06-30T14:13:07.609" v="573" actId="47"/>
        <pc:sldMkLst>
          <pc:docMk/>
          <pc:sldMk cId="4096081141" sldId="342"/>
        </pc:sldMkLst>
      </pc:sldChg>
      <pc:sldChg chg="del">
        <pc:chgData name="Dasanayake Mudiyanselage Gehan Kavinda Dasanayake" userId="69ce212a-9b5f-4da4-98bd-f6d933cc1f8f" providerId="ADAL" clId="{1AF03ED8-5237-483B-AD26-4C1393D57A6C}" dt="2025-06-30T14:31:16.337" v="698" actId="47"/>
        <pc:sldMkLst>
          <pc:docMk/>
          <pc:sldMk cId="2916382370" sldId="343"/>
        </pc:sldMkLst>
      </pc:sldChg>
      <pc:sldChg chg="addSp modSp del mod">
        <pc:chgData name="Dasanayake Mudiyanselage Gehan Kavinda Dasanayake" userId="69ce212a-9b5f-4da4-98bd-f6d933cc1f8f" providerId="ADAL" clId="{1AF03ED8-5237-483B-AD26-4C1393D57A6C}" dt="2025-06-30T15:22:20.929" v="1106" actId="47"/>
        <pc:sldMkLst>
          <pc:docMk/>
          <pc:sldMk cId="1812686870" sldId="345"/>
        </pc:sldMkLst>
      </pc:sldChg>
      <pc:sldChg chg="modSp del mod">
        <pc:chgData name="Dasanayake Mudiyanselage Gehan Kavinda Dasanayake" userId="69ce212a-9b5f-4da4-98bd-f6d933cc1f8f" providerId="ADAL" clId="{1AF03ED8-5237-483B-AD26-4C1393D57A6C}" dt="2025-06-30T15:53:07.376" v="1456" actId="47"/>
        <pc:sldMkLst>
          <pc:docMk/>
          <pc:sldMk cId="2368978978" sldId="346"/>
        </pc:sldMkLst>
      </pc:sldChg>
      <pc:sldChg chg="delSp del mod">
        <pc:chgData name="Dasanayake Mudiyanselage Gehan Kavinda Dasanayake" userId="69ce212a-9b5f-4da4-98bd-f6d933cc1f8f" providerId="ADAL" clId="{1AF03ED8-5237-483B-AD26-4C1393D57A6C}" dt="2025-06-30T13:47:55.971" v="505" actId="47"/>
        <pc:sldMkLst>
          <pc:docMk/>
          <pc:sldMk cId="436644315" sldId="347"/>
        </pc:sldMkLst>
      </pc:sldChg>
      <pc:sldChg chg="del">
        <pc:chgData name="Dasanayake Mudiyanselage Gehan Kavinda Dasanayake" userId="69ce212a-9b5f-4da4-98bd-f6d933cc1f8f" providerId="ADAL" clId="{1AF03ED8-5237-483B-AD26-4C1393D57A6C}" dt="2025-06-30T15:52:53.379" v="1454" actId="47"/>
        <pc:sldMkLst>
          <pc:docMk/>
          <pc:sldMk cId="1966634722" sldId="348"/>
        </pc:sldMkLst>
      </pc:sldChg>
      <pc:sldChg chg="addSp delSp modSp new del mod">
        <pc:chgData name="Dasanayake Mudiyanselage Gehan Kavinda Dasanayake" userId="69ce212a-9b5f-4da4-98bd-f6d933cc1f8f" providerId="ADAL" clId="{1AF03ED8-5237-483B-AD26-4C1393D57A6C}" dt="2025-06-30T12:45:37.641" v="202" actId="47"/>
        <pc:sldMkLst>
          <pc:docMk/>
          <pc:sldMk cId="530639158" sldId="349"/>
        </pc:sldMkLst>
      </pc:sldChg>
      <pc:sldChg chg="addSp delSp modSp new mod modNotesTx">
        <pc:chgData name="Dasanayake Mudiyanselage Gehan Kavinda Dasanayake" userId="69ce212a-9b5f-4da4-98bd-f6d933cc1f8f" providerId="ADAL" clId="{1AF03ED8-5237-483B-AD26-4C1393D57A6C}" dt="2025-07-01T14:33:54.903" v="1666" actId="113"/>
        <pc:sldMkLst>
          <pc:docMk/>
          <pc:sldMk cId="2609274606" sldId="349"/>
        </pc:sldMkLst>
      </pc:sldChg>
      <pc:sldChg chg="addSp modSp add mod modNotesTx">
        <pc:chgData name="Dasanayake Mudiyanselage Gehan Kavinda Dasanayake" userId="69ce212a-9b5f-4da4-98bd-f6d933cc1f8f" providerId="ADAL" clId="{1AF03ED8-5237-483B-AD26-4C1393D57A6C}" dt="2025-07-01T14:34:08.903" v="1670" actId="5793"/>
        <pc:sldMkLst>
          <pc:docMk/>
          <pc:sldMk cId="2558031619" sldId="350"/>
        </pc:sldMkLst>
      </pc:sldChg>
      <pc:sldChg chg="new del">
        <pc:chgData name="Dasanayake Mudiyanselage Gehan Kavinda Dasanayake" userId="69ce212a-9b5f-4da4-98bd-f6d933cc1f8f" providerId="ADAL" clId="{1AF03ED8-5237-483B-AD26-4C1393D57A6C}" dt="2025-06-30T12:45:39.541" v="204" actId="47"/>
        <pc:sldMkLst>
          <pc:docMk/>
          <pc:sldMk cId="3143247960" sldId="350"/>
        </pc:sldMkLst>
      </pc:sldChg>
      <pc:sldChg chg="new del">
        <pc:chgData name="Dasanayake Mudiyanselage Gehan Kavinda Dasanayake" userId="69ce212a-9b5f-4da4-98bd-f6d933cc1f8f" providerId="ADAL" clId="{1AF03ED8-5237-483B-AD26-4C1393D57A6C}" dt="2025-06-30T12:45:38.509" v="203" actId="47"/>
        <pc:sldMkLst>
          <pc:docMk/>
          <pc:sldMk cId="412703115" sldId="351"/>
        </pc:sldMkLst>
      </pc:sldChg>
      <pc:sldChg chg="addSp delSp modSp add mod modAnim modNotesTx">
        <pc:chgData name="Dasanayake Mudiyanselage Gehan Kavinda Dasanayake" userId="69ce212a-9b5f-4da4-98bd-f6d933cc1f8f" providerId="ADAL" clId="{1AF03ED8-5237-483B-AD26-4C1393D57A6C}" dt="2025-07-01T14:34:55.395" v="1672" actId="5793"/>
        <pc:sldMkLst>
          <pc:docMk/>
          <pc:sldMk cId="1589048356" sldId="351"/>
        </pc:sldMkLst>
      </pc:sldChg>
      <pc:sldChg chg="add del">
        <pc:chgData name="Dasanayake Mudiyanselage Gehan Kavinda Dasanayake" userId="69ce212a-9b5f-4da4-98bd-f6d933cc1f8f" providerId="ADAL" clId="{1AF03ED8-5237-483B-AD26-4C1393D57A6C}" dt="2025-06-30T13:47:57.241" v="506" actId="47"/>
        <pc:sldMkLst>
          <pc:docMk/>
          <pc:sldMk cId="4037527561" sldId="352"/>
        </pc:sldMkLst>
      </pc:sldChg>
      <pc:sldChg chg="addSp modSp add modNotesTx">
        <pc:chgData name="Dasanayake Mudiyanselage Gehan Kavinda Dasanayake" userId="69ce212a-9b5f-4da4-98bd-f6d933cc1f8f" providerId="ADAL" clId="{1AF03ED8-5237-483B-AD26-4C1393D57A6C}" dt="2025-07-01T14:35:07.213" v="1673" actId="5793"/>
        <pc:sldMkLst>
          <pc:docMk/>
          <pc:sldMk cId="1693913059" sldId="353"/>
        </pc:sldMkLst>
      </pc:sldChg>
      <pc:sldChg chg="addSp delSp modSp add mod modNotesTx">
        <pc:chgData name="Dasanayake Mudiyanselage Gehan Kavinda Dasanayake" userId="69ce212a-9b5f-4da4-98bd-f6d933cc1f8f" providerId="ADAL" clId="{1AF03ED8-5237-483B-AD26-4C1393D57A6C}" dt="2025-07-01T14:38:41.949" v="1675"/>
        <pc:sldMkLst>
          <pc:docMk/>
          <pc:sldMk cId="3726280386" sldId="354"/>
        </pc:sldMkLst>
      </pc:sldChg>
      <pc:sldChg chg="addSp modSp add mod modNotesTx">
        <pc:chgData name="Dasanayake Mudiyanselage Gehan Kavinda Dasanayake" userId="69ce212a-9b5f-4da4-98bd-f6d933cc1f8f" providerId="ADAL" clId="{1AF03ED8-5237-483B-AD26-4C1393D57A6C}" dt="2025-07-01T14:39:18.181" v="1677" actId="5793"/>
        <pc:sldMkLst>
          <pc:docMk/>
          <pc:sldMk cId="2457148078" sldId="355"/>
        </pc:sldMkLst>
      </pc:sldChg>
      <pc:sldChg chg="addSp modSp add mod ord">
        <pc:chgData name="Dasanayake Mudiyanselage Gehan Kavinda Dasanayake" userId="69ce212a-9b5f-4da4-98bd-f6d933cc1f8f" providerId="ADAL" clId="{1AF03ED8-5237-483B-AD26-4C1393D57A6C}" dt="2025-06-30T14:12:06.922" v="572" actId="1076"/>
        <pc:sldMkLst>
          <pc:docMk/>
          <pc:sldMk cId="3737870921" sldId="356"/>
        </pc:sldMkLst>
      </pc:sldChg>
      <pc:sldChg chg="addSp modSp add mod modNotesTx">
        <pc:chgData name="Dasanayake Mudiyanselage Gehan Kavinda Dasanayake" userId="69ce212a-9b5f-4da4-98bd-f6d933cc1f8f" providerId="ADAL" clId="{1AF03ED8-5237-483B-AD26-4C1393D57A6C}" dt="2025-07-01T14:42:35.502" v="1679" actId="20577"/>
        <pc:sldMkLst>
          <pc:docMk/>
          <pc:sldMk cId="1946308074" sldId="357"/>
        </pc:sldMkLst>
      </pc:sldChg>
      <pc:sldChg chg="addSp modSp add mod ord modAnim">
        <pc:chgData name="Dasanayake Mudiyanselage Gehan Kavinda Dasanayake" userId="69ce212a-9b5f-4da4-98bd-f6d933cc1f8f" providerId="ADAL" clId="{1AF03ED8-5237-483B-AD26-4C1393D57A6C}" dt="2025-06-30T15:02:23.283" v="950" actId="20577"/>
        <pc:sldMkLst>
          <pc:docMk/>
          <pc:sldMk cId="4148876694" sldId="358"/>
        </pc:sldMkLst>
      </pc:sldChg>
      <pc:sldChg chg="addSp delSp modSp add mod ord modNotesTx">
        <pc:chgData name="Dasanayake Mudiyanselage Gehan Kavinda Dasanayake" userId="69ce212a-9b5f-4da4-98bd-f6d933cc1f8f" providerId="ADAL" clId="{1AF03ED8-5237-483B-AD26-4C1393D57A6C}" dt="2025-07-01T14:42:51.513" v="1680" actId="20577"/>
        <pc:sldMkLst>
          <pc:docMk/>
          <pc:sldMk cId="1691728776" sldId="359"/>
        </pc:sldMkLst>
      </pc:sldChg>
      <pc:sldChg chg="addSp delSp modSp add mod">
        <pc:chgData name="Dasanayake Mudiyanselage Gehan Kavinda Dasanayake" userId="69ce212a-9b5f-4da4-98bd-f6d933cc1f8f" providerId="ADAL" clId="{1AF03ED8-5237-483B-AD26-4C1393D57A6C}" dt="2025-06-30T15:04:17.642" v="958" actId="20577"/>
        <pc:sldMkLst>
          <pc:docMk/>
          <pc:sldMk cId="89719533" sldId="360"/>
        </pc:sldMkLst>
      </pc:sldChg>
      <pc:sldChg chg="addSp delSp modSp add mod ord">
        <pc:chgData name="Dasanayake Mudiyanselage Gehan Kavinda Dasanayake" userId="69ce212a-9b5f-4da4-98bd-f6d933cc1f8f" providerId="ADAL" clId="{1AF03ED8-5237-483B-AD26-4C1393D57A6C}" dt="2025-06-30T15:25:22.290" v="1189" actId="120"/>
        <pc:sldMkLst>
          <pc:docMk/>
          <pc:sldMk cId="3581416447" sldId="361"/>
        </pc:sldMkLst>
      </pc:sldChg>
      <pc:sldChg chg="addSp modSp add mod ord">
        <pc:chgData name="Dasanayake Mudiyanselage Gehan Kavinda Dasanayake" userId="69ce212a-9b5f-4da4-98bd-f6d933cc1f8f" providerId="ADAL" clId="{1AF03ED8-5237-483B-AD26-4C1393D57A6C}" dt="2025-06-30T15:25:11.246" v="1188" actId="20577"/>
        <pc:sldMkLst>
          <pc:docMk/>
          <pc:sldMk cId="3731032413" sldId="362"/>
        </pc:sldMkLst>
      </pc:sldChg>
      <pc:sldChg chg="modSp add del mod">
        <pc:chgData name="Dasanayake Mudiyanselage Gehan Kavinda Dasanayake" userId="69ce212a-9b5f-4da4-98bd-f6d933cc1f8f" providerId="ADAL" clId="{1AF03ED8-5237-483B-AD26-4C1393D57A6C}" dt="2025-06-30T15:24:55.882" v="1184" actId="47"/>
        <pc:sldMkLst>
          <pc:docMk/>
          <pc:sldMk cId="3029972669" sldId="363"/>
        </pc:sldMkLst>
      </pc:sldChg>
      <pc:sldChg chg="addSp delSp modSp add mod ord">
        <pc:chgData name="Dasanayake Mudiyanselage Gehan Kavinda Dasanayake" userId="69ce212a-9b5f-4da4-98bd-f6d933cc1f8f" providerId="ADAL" clId="{1AF03ED8-5237-483B-AD26-4C1393D57A6C}" dt="2025-06-30T15:25:02.229" v="1187"/>
        <pc:sldMkLst>
          <pc:docMk/>
          <pc:sldMk cId="3297787084" sldId="364"/>
        </pc:sldMkLst>
      </pc:sldChg>
      <pc:sldChg chg="addSp modSp add mod">
        <pc:chgData name="Dasanayake Mudiyanselage Gehan Kavinda Dasanayake" userId="69ce212a-9b5f-4da4-98bd-f6d933cc1f8f" providerId="ADAL" clId="{1AF03ED8-5237-483B-AD26-4C1393D57A6C}" dt="2025-06-30T15:33:39.813" v="1319" actId="20577"/>
        <pc:sldMkLst>
          <pc:docMk/>
          <pc:sldMk cId="2435489040" sldId="365"/>
        </pc:sldMkLst>
      </pc:sldChg>
      <pc:sldChg chg="addSp modSp add mod">
        <pc:chgData name="Dasanayake Mudiyanselage Gehan Kavinda Dasanayake" userId="69ce212a-9b5f-4da4-98bd-f6d933cc1f8f" providerId="ADAL" clId="{1AF03ED8-5237-483B-AD26-4C1393D57A6C}" dt="2025-07-01T14:47:35.101" v="1695" actId="113"/>
        <pc:sldMkLst>
          <pc:docMk/>
          <pc:sldMk cId="948977967" sldId="366"/>
        </pc:sldMkLst>
      </pc:sldChg>
      <pc:sldChg chg="add del">
        <pc:chgData name="Dasanayake Mudiyanselage Gehan Kavinda Dasanayake" userId="69ce212a-9b5f-4da4-98bd-f6d933cc1f8f" providerId="ADAL" clId="{1AF03ED8-5237-483B-AD26-4C1393D57A6C}" dt="2025-06-30T15:33:53.411" v="1320" actId="47"/>
        <pc:sldMkLst>
          <pc:docMk/>
          <pc:sldMk cId="1259130285" sldId="367"/>
        </pc:sldMkLst>
      </pc:sldChg>
      <pc:sldChg chg="addSp modSp add del mod">
        <pc:chgData name="Dasanayake Mudiyanselage Gehan Kavinda Dasanayake" userId="69ce212a-9b5f-4da4-98bd-f6d933cc1f8f" providerId="ADAL" clId="{1AF03ED8-5237-483B-AD26-4C1393D57A6C}" dt="2025-06-30T15:45:51.102" v="1430" actId="164"/>
        <pc:sldMkLst>
          <pc:docMk/>
          <pc:sldMk cId="1850325109" sldId="368"/>
        </pc:sldMkLst>
      </pc:sldChg>
      <pc:sldChg chg="modSp add mod">
        <pc:chgData name="Dasanayake Mudiyanselage Gehan Kavinda Dasanayake" userId="69ce212a-9b5f-4da4-98bd-f6d933cc1f8f" providerId="ADAL" clId="{1AF03ED8-5237-483B-AD26-4C1393D57A6C}" dt="2025-06-30T15:47:17.649" v="1447" actId="14100"/>
        <pc:sldMkLst>
          <pc:docMk/>
          <pc:sldMk cId="1574737376" sldId="369"/>
        </pc:sldMkLst>
      </pc:sldChg>
      <pc:sldChg chg="add del">
        <pc:chgData name="Dasanayake Mudiyanselage Gehan Kavinda Dasanayake" userId="69ce212a-9b5f-4da4-98bd-f6d933cc1f8f" providerId="ADAL" clId="{1AF03ED8-5237-483B-AD26-4C1393D57A6C}" dt="2025-06-30T15:51:35.856" v="1450" actId="47"/>
        <pc:sldMkLst>
          <pc:docMk/>
          <pc:sldMk cId="2000284728" sldId="370"/>
        </pc:sldMkLst>
      </pc:sldChg>
      <pc:sldChg chg="add del">
        <pc:chgData name="Dasanayake Mudiyanselage Gehan Kavinda Dasanayake" userId="69ce212a-9b5f-4da4-98bd-f6d933cc1f8f" providerId="ADAL" clId="{1AF03ED8-5237-483B-AD26-4C1393D57A6C}" dt="2025-06-30T15:52:54.478" v="1455" actId="47"/>
        <pc:sldMkLst>
          <pc:docMk/>
          <pc:sldMk cId="630202654" sldId="371"/>
        </pc:sldMkLst>
      </pc:sldChg>
      <pc:sldChg chg="add del">
        <pc:chgData name="Dasanayake Mudiyanselage Gehan Kavinda Dasanayake" userId="69ce212a-9b5f-4da4-98bd-f6d933cc1f8f" providerId="ADAL" clId="{1AF03ED8-5237-483B-AD26-4C1393D57A6C}" dt="2025-06-30T15:51:50.745" v="1451" actId="47"/>
        <pc:sldMkLst>
          <pc:docMk/>
          <pc:sldMk cId="892937530" sldId="372"/>
        </pc:sldMkLst>
      </pc:sldChg>
      <pc:sldChg chg="add del">
        <pc:chgData name="Dasanayake Mudiyanselage Gehan Kavinda Dasanayake" userId="69ce212a-9b5f-4da4-98bd-f6d933cc1f8f" providerId="ADAL" clId="{1AF03ED8-5237-483B-AD26-4C1393D57A6C}" dt="2025-06-30T15:51:52.948" v="1452" actId="47"/>
        <pc:sldMkLst>
          <pc:docMk/>
          <pc:sldMk cId="1535572303" sldId="373"/>
        </pc:sldMkLst>
      </pc:sldChg>
      <pc:sldChg chg="add del">
        <pc:chgData name="Dasanayake Mudiyanselage Gehan Kavinda Dasanayake" userId="69ce212a-9b5f-4da4-98bd-f6d933cc1f8f" providerId="ADAL" clId="{1AF03ED8-5237-483B-AD26-4C1393D57A6C}" dt="2025-06-30T15:53:10.465" v="1457" actId="47"/>
        <pc:sldMkLst>
          <pc:docMk/>
          <pc:sldMk cId="768188471" sldId="374"/>
        </pc:sldMkLst>
      </pc:sldChg>
      <pc:sldChg chg="add del">
        <pc:chgData name="Dasanayake Mudiyanselage Gehan Kavinda Dasanayake" userId="69ce212a-9b5f-4da4-98bd-f6d933cc1f8f" providerId="ADAL" clId="{1AF03ED8-5237-483B-AD26-4C1393D57A6C}" dt="2025-06-30T15:53:20.491" v="1461" actId="47"/>
        <pc:sldMkLst>
          <pc:docMk/>
          <pc:sldMk cId="3022261134" sldId="375"/>
        </pc:sldMkLst>
      </pc:sldChg>
      <pc:sldChg chg="add del">
        <pc:chgData name="Dasanayake Mudiyanselage Gehan Kavinda Dasanayake" userId="69ce212a-9b5f-4da4-98bd-f6d933cc1f8f" providerId="ADAL" clId="{1AF03ED8-5237-483B-AD26-4C1393D57A6C}" dt="2025-06-30T15:53:16.097" v="1459" actId="47"/>
        <pc:sldMkLst>
          <pc:docMk/>
          <pc:sldMk cId="3782727550" sldId="376"/>
        </pc:sldMkLst>
      </pc:sldChg>
      <pc:sldChg chg="add del">
        <pc:chgData name="Dasanayake Mudiyanselage Gehan Kavinda Dasanayake" userId="69ce212a-9b5f-4da4-98bd-f6d933cc1f8f" providerId="ADAL" clId="{1AF03ED8-5237-483B-AD26-4C1393D57A6C}" dt="2025-06-30T15:53:18.032" v="1460" actId="47"/>
        <pc:sldMkLst>
          <pc:docMk/>
          <pc:sldMk cId="1366707942" sldId="377"/>
        </pc:sldMkLst>
      </pc:sldChg>
      <pc:sldChg chg="addSp delSp modSp new mod modNotesTx">
        <pc:chgData name="Dasanayake Mudiyanselage Gehan Kavinda Dasanayake" userId="69ce212a-9b5f-4da4-98bd-f6d933cc1f8f" providerId="ADAL" clId="{1AF03ED8-5237-483B-AD26-4C1393D57A6C}" dt="2025-07-01T14:34:32.998" v="1671" actId="5793"/>
        <pc:sldMkLst>
          <pc:docMk/>
          <pc:sldMk cId="1575332378" sldId="378"/>
        </pc:sldMkLst>
      </pc:sldChg>
      <pc:sldChg chg="addSp modSp new mod">
        <pc:chgData name="Dasanayake Mudiyanselage Gehan Kavinda Dasanayake" userId="69ce212a-9b5f-4da4-98bd-f6d933cc1f8f" providerId="ADAL" clId="{1AF03ED8-5237-483B-AD26-4C1393D57A6C}" dt="2025-06-30T16:13:39.042" v="1636" actId="20577"/>
        <pc:sldMkLst>
          <pc:docMk/>
          <pc:sldMk cId="553291502" sldId="379"/>
        </pc:sldMkLst>
      </pc:sldChg>
      <pc:sldChg chg="addSp modSp add mod modNotesTx">
        <pc:chgData name="Dasanayake Mudiyanselage Gehan Kavinda Dasanayake" userId="69ce212a-9b5f-4da4-98bd-f6d933cc1f8f" providerId="ADAL" clId="{1AF03ED8-5237-483B-AD26-4C1393D57A6C}" dt="2025-07-01T14:44:39.666" v="1694" actId="20577"/>
        <pc:sldMkLst>
          <pc:docMk/>
          <pc:sldMk cId="1749538849" sldId="380"/>
        </pc:sldMkLst>
      </pc:sldChg>
      <pc:sldChg chg="addSp delSp modSp new del mod">
        <pc:chgData name="Dasanayake Mudiyanselage Gehan Kavinda Dasanayake" userId="69ce212a-9b5f-4da4-98bd-f6d933cc1f8f" providerId="ADAL" clId="{1AF03ED8-5237-483B-AD26-4C1393D57A6C}" dt="2025-06-30T15:24:58.063" v="1185" actId="47"/>
        <pc:sldMkLst>
          <pc:docMk/>
          <pc:sldMk cId="1460448662" sldId="381"/>
        </pc:sldMkLst>
      </pc:sldChg>
      <pc:sldChg chg="modSp new del mod">
        <pc:chgData name="Dasanayake Mudiyanselage Gehan Kavinda Dasanayake" userId="69ce212a-9b5f-4da4-98bd-f6d933cc1f8f" providerId="ADAL" clId="{1AF03ED8-5237-483B-AD26-4C1393D57A6C}" dt="2025-06-30T15:59:51.685" v="1556" actId="680"/>
        <pc:sldMkLst>
          <pc:docMk/>
          <pc:sldMk cId="2401984340" sldId="381"/>
        </pc:sldMkLst>
      </pc:sldChg>
      <pc:sldChg chg="addSp delSp modSp new add del mod ord">
        <pc:chgData name="Dasanayake Mudiyanselage Gehan Kavinda Dasanayake" userId="69ce212a-9b5f-4da4-98bd-f6d933cc1f8f" providerId="ADAL" clId="{1AF03ED8-5237-483B-AD26-4C1393D57A6C}" dt="2025-06-30T16:15:51.011" v="1644"/>
        <pc:sldMkLst>
          <pc:docMk/>
          <pc:sldMk cId="4025774735" sldId="381"/>
        </pc:sldMkLst>
      </pc:sldChg>
      <pc:sldChg chg="modSp new mod">
        <pc:chgData name="Dasanayake Mudiyanselage Gehan Kavinda Dasanayake" userId="69ce212a-9b5f-4da4-98bd-f6d933cc1f8f" providerId="ADAL" clId="{1AF03ED8-5237-483B-AD26-4C1393D57A6C}" dt="2025-06-30T16:02:39.918" v="1606"/>
        <pc:sldMkLst>
          <pc:docMk/>
          <pc:sldMk cId="262073165" sldId="382"/>
        </pc:sldMkLst>
      </pc:sldChg>
      <pc:sldChg chg="addSp modSp new mod">
        <pc:chgData name="Dasanayake Mudiyanselage Gehan Kavinda Dasanayake" userId="69ce212a-9b5f-4da4-98bd-f6d933cc1f8f" providerId="ADAL" clId="{1AF03ED8-5237-483B-AD26-4C1393D57A6C}" dt="2025-06-30T16:11:03.258" v="1633" actId="1076"/>
        <pc:sldMkLst>
          <pc:docMk/>
          <pc:sldMk cId="2910219850" sldId="383"/>
        </pc:sldMkLst>
      </pc:sldChg>
      <pc:sldMasterChg chg="modSp mod">
        <pc:chgData name="Dasanayake Mudiyanselage Gehan Kavinda Dasanayake" userId="69ce212a-9b5f-4da4-98bd-f6d933cc1f8f" providerId="ADAL" clId="{1AF03ED8-5237-483B-AD26-4C1393D57A6C}" dt="2025-06-30T12:26:56.973" v="173" actId="1076"/>
        <pc:sldMasterMkLst>
          <pc:docMk/>
          <pc:sldMasterMk cId="0" sldId="2147483648"/>
        </pc:sldMasterMkLst>
      </pc:sldMasterChg>
      <pc:sldMasterChg chg="modSp mod delSldLayout modSldLayout">
        <pc:chgData name="Dasanayake Mudiyanselage Gehan Kavinda Dasanayake" userId="69ce212a-9b5f-4da4-98bd-f6d933cc1f8f" providerId="ADAL" clId="{1AF03ED8-5237-483B-AD26-4C1393D57A6C}" dt="2025-06-30T12:51:09.462" v="279" actId="14100"/>
        <pc:sldMasterMkLst>
          <pc:docMk/>
          <pc:sldMasterMk cId="0" sldId="2147483654"/>
        </pc:sldMasterMkLst>
        <pc:sldLayoutChg chg="addSp modSp mod">
          <pc:chgData name="Dasanayake Mudiyanselage Gehan Kavinda Dasanayake" userId="69ce212a-9b5f-4da4-98bd-f6d933cc1f8f" providerId="ADAL" clId="{1AF03ED8-5237-483B-AD26-4C1393D57A6C}" dt="2025-06-30T12:51:09.462" v="279" actId="14100"/>
          <pc:sldLayoutMkLst>
            <pc:docMk/>
            <pc:sldMasterMk cId="0" sldId="2147483654"/>
            <pc:sldLayoutMk cId="0" sldId="2147483655"/>
          </pc:sldLayoutMkLst>
        </pc:sldLayoutChg>
        <pc:sldLayoutChg chg="addSp modSp">
          <pc:chgData name="Dasanayake Mudiyanselage Gehan Kavinda Dasanayake" userId="69ce212a-9b5f-4da4-98bd-f6d933cc1f8f" providerId="ADAL" clId="{1AF03ED8-5237-483B-AD26-4C1393D57A6C}" dt="2025-06-30T12:40:45.729" v="185"/>
          <pc:sldLayoutMkLst>
            <pc:docMk/>
            <pc:sldMasterMk cId="0" sldId="2147483654"/>
            <pc:sldLayoutMk cId="0" sldId="2147483658"/>
          </pc:sldLayoutMkLst>
        </pc:sldLayoutChg>
        <pc:sldLayoutChg chg="addSp modSp">
          <pc:chgData name="Dasanayake Mudiyanselage Gehan Kavinda Dasanayake" userId="69ce212a-9b5f-4da4-98bd-f6d933cc1f8f" providerId="ADAL" clId="{1AF03ED8-5237-483B-AD26-4C1393D57A6C}" dt="2025-06-30T12:40:47.058" v="186"/>
          <pc:sldLayoutMkLst>
            <pc:docMk/>
            <pc:sldMasterMk cId="0" sldId="2147483654"/>
            <pc:sldLayoutMk cId="0" sldId="2147483659"/>
          </pc:sldLayoutMkLst>
        </pc:sldLayoutChg>
        <pc:sldLayoutChg chg="addSp modSp del">
          <pc:chgData name="Dasanayake Mudiyanselage Gehan Kavinda Dasanayake" userId="69ce212a-9b5f-4da4-98bd-f6d933cc1f8f" providerId="ADAL" clId="{1AF03ED8-5237-483B-AD26-4C1393D57A6C}" dt="2025-06-30T12:45:39.541" v="204" actId="47"/>
          <pc:sldLayoutMkLst>
            <pc:docMk/>
            <pc:sldMasterMk cId="0" sldId="2147483654"/>
            <pc:sldLayoutMk cId="0" sldId="2147483660"/>
          </pc:sldLayoutMkLst>
        </pc:sldLayoutChg>
        <pc:sldLayoutChg chg="addSp modSp">
          <pc:chgData name="Dasanayake Mudiyanselage Gehan Kavinda Dasanayake" userId="69ce212a-9b5f-4da4-98bd-f6d933cc1f8f" providerId="ADAL" clId="{1AF03ED8-5237-483B-AD26-4C1393D57A6C}" dt="2025-06-30T12:40:48.955" v="188"/>
          <pc:sldLayoutMkLst>
            <pc:docMk/>
            <pc:sldMasterMk cId="0" sldId="2147483654"/>
            <pc:sldLayoutMk cId="0" sldId="2147483662"/>
          </pc:sldLayoutMkLst>
        </pc:sldLayoutChg>
      </pc:sldMasterChg>
    </pc:docChg>
  </pc:docChgLst>
  <pc:docChgLst>
    <pc:chgData name="Dasanayake Mudiyanselage Gehan Kavinda Dasanayake (Stud.)" userId="69ce212a-9b5f-4da4-98bd-f6d933cc1f8f" providerId="ADAL" clId="{BC410251-5928-4BAE-B7AC-7D8E20F46018}"/>
    <pc:docChg chg="undo custSel addSld modSld sldOrd">
      <pc:chgData name="Dasanayake Mudiyanselage Gehan Kavinda Dasanayake (Stud.)" userId="69ce212a-9b5f-4da4-98bd-f6d933cc1f8f" providerId="ADAL" clId="{BC410251-5928-4BAE-B7AC-7D8E20F46018}" dt="2025-07-16T08:48:21.279" v="338" actId="20577"/>
      <pc:docMkLst>
        <pc:docMk/>
      </pc:docMkLst>
      <pc:sldChg chg="modSp mod">
        <pc:chgData name="Dasanayake Mudiyanselage Gehan Kavinda Dasanayake (Stud.)" userId="69ce212a-9b5f-4da4-98bd-f6d933cc1f8f" providerId="ADAL" clId="{BC410251-5928-4BAE-B7AC-7D8E20F46018}" dt="2025-07-16T08:20:57.317" v="202" actId="6549"/>
        <pc:sldMkLst>
          <pc:docMk/>
          <pc:sldMk cId="2609274606" sldId="349"/>
        </pc:sldMkLst>
        <pc:spChg chg="mod">
          <ac:chgData name="Dasanayake Mudiyanselage Gehan Kavinda Dasanayake (Stud.)" userId="69ce212a-9b5f-4da4-98bd-f6d933cc1f8f" providerId="ADAL" clId="{BC410251-5928-4BAE-B7AC-7D8E20F46018}" dt="2025-07-16T08:20:57.317" v="202" actId="6549"/>
          <ac:spMkLst>
            <pc:docMk/>
            <pc:sldMk cId="2609274606" sldId="349"/>
            <ac:spMk id="2" creationId="{A2DCCA68-649C-CE58-8504-701009D0CB0C}"/>
          </ac:spMkLst>
        </pc:spChg>
      </pc:sldChg>
      <pc:sldChg chg="modSp mod">
        <pc:chgData name="Dasanayake Mudiyanselage Gehan Kavinda Dasanayake (Stud.)" userId="69ce212a-9b5f-4da4-98bd-f6d933cc1f8f" providerId="ADAL" clId="{BC410251-5928-4BAE-B7AC-7D8E20F46018}" dt="2025-07-16T08:21:25.427" v="204" actId="114"/>
        <pc:sldMkLst>
          <pc:docMk/>
          <pc:sldMk cId="1693913059" sldId="353"/>
        </pc:sldMkLst>
      </pc:sldChg>
      <pc:sldChg chg="modSp mod">
        <pc:chgData name="Dasanayake Mudiyanselage Gehan Kavinda Dasanayake (Stud.)" userId="69ce212a-9b5f-4da4-98bd-f6d933cc1f8f" providerId="ADAL" clId="{BC410251-5928-4BAE-B7AC-7D8E20F46018}" dt="2025-07-15T20:32:42.292" v="3" actId="404"/>
        <pc:sldMkLst>
          <pc:docMk/>
          <pc:sldMk cId="3726280386" sldId="354"/>
        </pc:sldMkLst>
      </pc:sldChg>
      <pc:sldChg chg="ord">
        <pc:chgData name="Dasanayake Mudiyanselage Gehan Kavinda Dasanayake (Stud.)" userId="69ce212a-9b5f-4da4-98bd-f6d933cc1f8f" providerId="ADAL" clId="{BC410251-5928-4BAE-B7AC-7D8E20F46018}" dt="2025-07-15T21:25:19.738" v="79"/>
        <pc:sldMkLst>
          <pc:docMk/>
          <pc:sldMk cId="89719533" sldId="360"/>
        </pc:sldMkLst>
      </pc:sldChg>
      <pc:sldChg chg="modSp mod">
        <pc:chgData name="Dasanayake Mudiyanselage Gehan Kavinda Dasanayake (Stud.)" userId="69ce212a-9b5f-4da4-98bd-f6d933cc1f8f" providerId="ADAL" clId="{BC410251-5928-4BAE-B7AC-7D8E20F46018}" dt="2025-07-16T08:01:43.071" v="148" actId="20577"/>
        <pc:sldMkLst>
          <pc:docMk/>
          <pc:sldMk cId="3581416447" sldId="361"/>
        </pc:sldMkLst>
      </pc:sldChg>
      <pc:sldChg chg="addSp delSp modSp mod">
        <pc:chgData name="Dasanayake Mudiyanselage Gehan Kavinda Dasanayake (Stud.)" userId="69ce212a-9b5f-4da4-98bd-f6d933cc1f8f" providerId="ADAL" clId="{BC410251-5928-4BAE-B7AC-7D8E20F46018}" dt="2025-07-15T21:58:35.109" v="103" actId="20577"/>
        <pc:sldMkLst>
          <pc:docMk/>
          <pc:sldMk cId="2435489040" sldId="365"/>
        </pc:sldMkLst>
      </pc:sldChg>
      <pc:sldChg chg="addSp delSp modSp mod">
        <pc:chgData name="Dasanayake Mudiyanselage Gehan Kavinda Dasanayake (Stud.)" userId="69ce212a-9b5f-4da4-98bd-f6d933cc1f8f" providerId="ADAL" clId="{BC410251-5928-4BAE-B7AC-7D8E20F46018}" dt="2025-07-15T21:57:25.741" v="91" actId="1076"/>
        <pc:sldMkLst>
          <pc:docMk/>
          <pc:sldMk cId="948977967" sldId="366"/>
        </pc:sldMkLst>
      </pc:sldChg>
      <pc:sldChg chg="addSp delSp modSp mod">
        <pc:chgData name="Dasanayake Mudiyanselage Gehan Kavinda Dasanayake (Stud.)" userId="69ce212a-9b5f-4da4-98bd-f6d933cc1f8f" providerId="ADAL" clId="{BC410251-5928-4BAE-B7AC-7D8E20F46018}" dt="2025-07-15T21:59:32.417" v="142" actId="20577"/>
        <pc:sldMkLst>
          <pc:docMk/>
          <pc:sldMk cId="1749538849" sldId="380"/>
        </pc:sldMkLst>
      </pc:sldChg>
      <pc:sldChg chg="addSp delSp modSp add mod ord modNotesTx">
        <pc:chgData name="Dasanayake Mudiyanselage Gehan Kavinda Dasanayake (Stud.)" userId="69ce212a-9b5f-4da4-98bd-f6d933cc1f8f" providerId="ADAL" clId="{BC410251-5928-4BAE-B7AC-7D8E20F46018}" dt="2025-07-16T08:48:06.241" v="314" actId="20577"/>
        <pc:sldMkLst>
          <pc:docMk/>
          <pc:sldMk cId="2363327279" sldId="384"/>
        </pc:sldMkLst>
      </pc:sldChg>
      <pc:sldChg chg="addSp delSp modSp add mod modNotesTx">
        <pc:chgData name="Dasanayake Mudiyanselage Gehan Kavinda Dasanayake (Stud.)" userId="69ce212a-9b5f-4da4-98bd-f6d933cc1f8f" providerId="ADAL" clId="{BC410251-5928-4BAE-B7AC-7D8E20F46018}" dt="2025-07-16T08:48:21.279" v="338" actId="20577"/>
        <pc:sldMkLst>
          <pc:docMk/>
          <pc:sldMk cId="4283276084" sldId="385"/>
        </pc:sldMkLst>
      </pc:sldChg>
      <pc:sldChg chg="addSp delSp modSp add mod modNotesTx">
        <pc:chgData name="Dasanayake Mudiyanselage Gehan Kavinda Dasanayake (Stud.)" userId="69ce212a-9b5f-4da4-98bd-f6d933cc1f8f" providerId="ADAL" clId="{BC410251-5928-4BAE-B7AC-7D8E20F46018}" dt="2025-07-16T08:47:44.321" v="276" actId="20577"/>
        <pc:sldMkLst>
          <pc:docMk/>
          <pc:sldMk cId="3027352371" sldId="386"/>
        </pc:sldMkLst>
      </pc:sldChg>
      <pc:sldChg chg="modSp add mod modNotesTx">
        <pc:chgData name="Dasanayake Mudiyanselage Gehan Kavinda Dasanayake (Stud.)" userId="69ce212a-9b5f-4da4-98bd-f6d933cc1f8f" providerId="ADAL" clId="{BC410251-5928-4BAE-B7AC-7D8E20F46018}" dt="2025-07-16T08:47:55.034" v="292" actId="20577"/>
        <pc:sldMkLst>
          <pc:docMk/>
          <pc:sldMk cId="2906093271" sldId="387"/>
        </pc:sldMkLst>
      </pc:sldChg>
    </pc:docChg>
  </pc:docChgLst>
  <pc:docChgLst>
    <pc:chgData name="Dasanayake Mudiyanselage Gehan Kavinda Dasanayake (Stud.)" userId="69ce212a-9b5f-4da4-98bd-f6d933cc1f8f" providerId="ADAL" clId="{8E8B450C-1660-47E0-8EE9-D2BCD6D057C8}"/>
    <pc:docChg chg="undo custSel addSld delSld modSld">
      <pc:chgData name="Dasanayake Mudiyanselage Gehan Kavinda Dasanayake (Stud.)" userId="69ce212a-9b5f-4da4-98bd-f6d933cc1f8f" providerId="ADAL" clId="{8E8B450C-1660-47E0-8EE9-D2BCD6D057C8}" dt="2025-07-27T09:22:46.263" v="495" actId="20577"/>
      <pc:docMkLst>
        <pc:docMk/>
      </pc:docMkLst>
      <pc:sldChg chg="modSp mod modNotesTx">
        <pc:chgData name="Dasanayake Mudiyanselage Gehan Kavinda Dasanayake (Stud.)" userId="69ce212a-9b5f-4da4-98bd-f6d933cc1f8f" providerId="ADAL" clId="{8E8B450C-1660-47E0-8EE9-D2BCD6D057C8}" dt="2025-07-27T09:12:06.991" v="454" actId="20577"/>
        <pc:sldMkLst>
          <pc:docMk/>
          <pc:sldMk cId="0" sldId="257"/>
        </pc:sldMkLst>
        <pc:spChg chg="mod">
          <ac:chgData name="Dasanayake Mudiyanselage Gehan Kavinda Dasanayake (Stud.)" userId="69ce212a-9b5f-4da4-98bd-f6d933cc1f8f" providerId="ADAL" clId="{8E8B450C-1660-47E0-8EE9-D2BCD6D057C8}" dt="2025-07-26T21:10:50.381" v="275" actId="404"/>
          <ac:spMkLst>
            <pc:docMk/>
            <pc:sldMk cId="0" sldId="257"/>
            <ac:spMk id="111" creationId="{00000000-0000-0000-0000-000000000000}"/>
          </ac:spMkLst>
        </pc:spChg>
      </pc:sldChg>
      <pc:sldChg chg="modSp mod modNotesTx">
        <pc:chgData name="Dasanayake Mudiyanselage Gehan Kavinda Dasanayake (Stud.)" userId="69ce212a-9b5f-4da4-98bd-f6d933cc1f8f" providerId="ADAL" clId="{8E8B450C-1660-47E0-8EE9-D2BCD6D057C8}" dt="2025-07-27T09:12:21.862" v="456" actId="5793"/>
        <pc:sldMkLst>
          <pc:docMk/>
          <pc:sldMk cId="2609274606" sldId="349"/>
        </pc:sldMkLst>
        <pc:spChg chg="mod">
          <ac:chgData name="Dasanayake Mudiyanselage Gehan Kavinda Dasanayake (Stud.)" userId="69ce212a-9b5f-4da4-98bd-f6d933cc1f8f" providerId="ADAL" clId="{8E8B450C-1660-47E0-8EE9-D2BCD6D057C8}" dt="2025-07-26T20:11:32.715" v="131" actId="403"/>
          <ac:spMkLst>
            <pc:docMk/>
            <pc:sldMk cId="2609274606" sldId="349"/>
            <ac:spMk id="5" creationId="{98026909-3BE2-D88A-DA59-32F1F7A79008}"/>
          </ac:spMkLst>
        </pc:spChg>
      </pc:sldChg>
      <pc:sldChg chg="modSp mod modNotesTx">
        <pc:chgData name="Dasanayake Mudiyanselage Gehan Kavinda Dasanayake (Stud.)" userId="69ce212a-9b5f-4da4-98bd-f6d933cc1f8f" providerId="ADAL" clId="{8E8B450C-1660-47E0-8EE9-D2BCD6D057C8}" dt="2025-07-27T09:21:02.254" v="479" actId="5793"/>
        <pc:sldMkLst>
          <pc:docMk/>
          <pc:sldMk cId="2910219850" sldId="383"/>
        </pc:sldMkLst>
      </pc:sldChg>
      <pc:sldChg chg="addSp modSp mod modNotesTx">
        <pc:chgData name="Dasanayake Mudiyanselage Gehan Kavinda Dasanayake (Stud.)" userId="69ce212a-9b5f-4da4-98bd-f6d933cc1f8f" providerId="ADAL" clId="{8E8B450C-1660-47E0-8EE9-D2BCD6D057C8}" dt="2025-07-27T09:12:42.140" v="457"/>
        <pc:sldMkLst>
          <pc:docMk/>
          <pc:sldMk cId="2055260739" sldId="384"/>
        </pc:sldMkLst>
      </pc:sldChg>
      <pc:sldChg chg="modSp mod modNotesTx">
        <pc:chgData name="Dasanayake Mudiyanselage Gehan Kavinda Dasanayake (Stud.)" userId="69ce212a-9b5f-4da4-98bd-f6d933cc1f8f" providerId="ADAL" clId="{8E8B450C-1660-47E0-8EE9-D2BCD6D057C8}" dt="2025-07-27T09:22:22.715" v="483" actId="20577"/>
        <pc:sldMkLst>
          <pc:docMk/>
          <pc:sldMk cId="1872178730" sldId="385"/>
        </pc:sldMkLst>
      </pc:sldChg>
      <pc:sldChg chg="addSp modSp mod modNotesTx">
        <pc:chgData name="Dasanayake Mudiyanselage Gehan Kavinda Dasanayake (Stud.)" userId="69ce212a-9b5f-4da4-98bd-f6d933cc1f8f" providerId="ADAL" clId="{8E8B450C-1660-47E0-8EE9-D2BCD6D057C8}" dt="2025-07-27T09:22:27.183" v="485" actId="20577"/>
        <pc:sldMkLst>
          <pc:docMk/>
          <pc:sldMk cId="388672710" sldId="386"/>
        </pc:sldMkLst>
      </pc:sldChg>
      <pc:sldChg chg="addSp modSp mod modNotesTx">
        <pc:chgData name="Dasanayake Mudiyanselage Gehan Kavinda Dasanayake (Stud.)" userId="69ce212a-9b5f-4da4-98bd-f6d933cc1f8f" providerId="ADAL" clId="{8E8B450C-1660-47E0-8EE9-D2BCD6D057C8}" dt="2025-07-27T09:22:46.263" v="495" actId="20577"/>
        <pc:sldMkLst>
          <pc:docMk/>
          <pc:sldMk cId="1013337264" sldId="387"/>
        </pc:sldMkLst>
      </pc:sldChg>
      <pc:sldChg chg="addSp modSp mod modNotesTx">
        <pc:chgData name="Dasanayake Mudiyanselage Gehan Kavinda Dasanayake (Stud.)" userId="69ce212a-9b5f-4da4-98bd-f6d933cc1f8f" providerId="ADAL" clId="{8E8B450C-1660-47E0-8EE9-D2BCD6D057C8}" dt="2025-07-27T09:22:41.734" v="494" actId="20577"/>
        <pc:sldMkLst>
          <pc:docMk/>
          <pc:sldMk cId="2465761276" sldId="388"/>
        </pc:sldMkLst>
      </pc:sldChg>
      <pc:sldChg chg="addSp delSp modSp del mod">
        <pc:chgData name="Dasanayake Mudiyanselage Gehan Kavinda Dasanayake (Stud.)" userId="69ce212a-9b5f-4da4-98bd-f6d933cc1f8f" providerId="ADAL" clId="{8E8B450C-1660-47E0-8EE9-D2BCD6D057C8}" dt="2025-07-26T20:26:04.683" v="187" actId="47"/>
        <pc:sldMkLst>
          <pc:docMk/>
          <pc:sldMk cId="3783367079" sldId="389"/>
        </pc:sldMkLst>
      </pc:sldChg>
      <pc:sldChg chg="addSp delSp modSp mod modNotesTx">
        <pc:chgData name="Dasanayake Mudiyanselage Gehan Kavinda Dasanayake (Stud.)" userId="69ce212a-9b5f-4da4-98bd-f6d933cc1f8f" providerId="ADAL" clId="{8E8B450C-1660-47E0-8EE9-D2BCD6D057C8}" dt="2025-07-27T09:16:18.735" v="468"/>
        <pc:sldMkLst>
          <pc:docMk/>
          <pc:sldMk cId="2437905864" sldId="390"/>
        </pc:sldMkLst>
      </pc:sldChg>
      <pc:sldChg chg="modSp mod modNotesTx">
        <pc:chgData name="Dasanayake Mudiyanselage Gehan Kavinda Dasanayake (Stud.)" userId="69ce212a-9b5f-4da4-98bd-f6d933cc1f8f" providerId="ADAL" clId="{8E8B450C-1660-47E0-8EE9-D2BCD6D057C8}" dt="2025-07-27T09:18:00.124" v="472"/>
        <pc:sldMkLst>
          <pc:docMk/>
          <pc:sldMk cId="1405710660" sldId="391"/>
        </pc:sldMkLst>
      </pc:sldChg>
      <pc:sldChg chg="addSp delSp modSp mod modNotesTx">
        <pc:chgData name="Dasanayake Mudiyanselage Gehan Kavinda Dasanayake (Stud.)" userId="69ce212a-9b5f-4da4-98bd-f6d933cc1f8f" providerId="ADAL" clId="{8E8B450C-1660-47E0-8EE9-D2BCD6D057C8}" dt="2025-07-27T09:22:14.933" v="481" actId="20577"/>
        <pc:sldMkLst>
          <pc:docMk/>
          <pc:sldMk cId="4064807311" sldId="392"/>
        </pc:sldMkLst>
        <pc:spChg chg="mod">
          <ac:chgData name="Dasanayake Mudiyanselage Gehan Kavinda Dasanayake (Stud.)" userId="69ce212a-9b5f-4da4-98bd-f6d933cc1f8f" providerId="ADAL" clId="{8E8B450C-1660-47E0-8EE9-D2BCD6D057C8}" dt="2025-07-27T09:22:14.933" v="481" actId="20577"/>
          <ac:spMkLst>
            <pc:docMk/>
            <pc:sldMk cId="4064807311" sldId="392"/>
            <ac:spMk id="3" creationId="{F7DAC20E-EB9A-D385-9847-9BCEDBCCAF03}"/>
          </ac:spMkLst>
        </pc:spChg>
      </pc:sldChg>
      <pc:sldChg chg="addSp modSp mod modNotesTx">
        <pc:chgData name="Dasanayake Mudiyanselage Gehan Kavinda Dasanayake (Stud.)" userId="69ce212a-9b5f-4da4-98bd-f6d933cc1f8f" providerId="ADAL" clId="{8E8B450C-1660-47E0-8EE9-D2BCD6D057C8}" dt="2025-07-27T09:14:40.977" v="466"/>
        <pc:sldMkLst>
          <pc:docMk/>
          <pc:sldMk cId="4288663649" sldId="393"/>
        </pc:sldMkLst>
      </pc:sldChg>
      <pc:sldChg chg="modSp mod modNotesTx">
        <pc:chgData name="Dasanayake Mudiyanselage Gehan Kavinda Dasanayake (Stud.)" userId="69ce212a-9b5f-4da4-98bd-f6d933cc1f8f" providerId="ADAL" clId="{8E8B450C-1660-47E0-8EE9-D2BCD6D057C8}" dt="2025-07-27T09:18:18.609" v="473"/>
        <pc:sldMkLst>
          <pc:docMk/>
          <pc:sldMk cId="269984771" sldId="394"/>
        </pc:sldMkLst>
      </pc:sldChg>
      <pc:sldChg chg="addSp modSp mod modNotesTx">
        <pc:chgData name="Dasanayake Mudiyanselage Gehan Kavinda Dasanayake (Stud.)" userId="69ce212a-9b5f-4da4-98bd-f6d933cc1f8f" providerId="ADAL" clId="{8E8B450C-1660-47E0-8EE9-D2BCD6D057C8}" dt="2025-07-27T09:18:44.351" v="475" actId="20577"/>
        <pc:sldMkLst>
          <pc:docMk/>
          <pc:sldMk cId="622755695" sldId="396"/>
        </pc:sldMkLst>
      </pc:sldChg>
      <pc:sldChg chg="addSp delSp modSp del mod">
        <pc:chgData name="Dasanayake Mudiyanselage Gehan Kavinda Dasanayake (Stud.)" userId="69ce212a-9b5f-4da4-98bd-f6d933cc1f8f" providerId="ADAL" clId="{8E8B450C-1660-47E0-8EE9-D2BCD6D057C8}" dt="2025-07-26T21:09:30.979" v="270" actId="47"/>
        <pc:sldMkLst>
          <pc:docMk/>
          <pc:sldMk cId="2087034564" sldId="397"/>
        </pc:sldMkLst>
      </pc:sldChg>
      <pc:sldChg chg="addSp modSp mod modNotesTx">
        <pc:chgData name="Dasanayake Mudiyanselage Gehan Kavinda Dasanayake (Stud.)" userId="69ce212a-9b5f-4da4-98bd-f6d933cc1f8f" providerId="ADAL" clId="{8E8B450C-1660-47E0-8EE9-D2BCD6D057C8}" dt="2025-07-27T09:18:56.454" v="476"/>
        <pc:sldMkLst>
          <pc:docMk/>
          <pc:sldMk cId="4038302553" sldId="398"/>
        </pc:sldMkLst>
      </pc:sldChg>
      <pc:sldChg chg="modNotesTx">
        <pc:chgData name="Dasanayake Mudiyanselage Gehan Kavinda Dasanayake (Stud.)" userId="69ce212a-9b5f-4da4-98bd-f6d933cc1f8f" providerId="ADAL" clId="{8E8B450C-1660-47E0-8EE9-D2BCD6D057C8}" dt="2025-07-27T09:20:46.825" v="477"/>
        <pc:sldMkLst>
          <pc:docMk/>
          <pc:sldMk cId="2782016889" sldId="399"/>
        </pc:sldMkLst>
      </pc:sldChg>
      <pc:sldChg chg="addSp modSp mod modNotesTx">
        <pc:chgData name="Dasanayake Mudiyanselage Gehan Kavinda Dasanayake (Stud.)" userId="69ce212a-9b5f-4da4-98bd-f6d933cc1f8f" providerId="ADAL" clId="{8E8B450C-1660-47E0-8EE9-D2BCD6D057C8}" dt="2025-07-27T09:15:56.265" v="467"/>
        <pc:sldMkLst>
          <pc:docMk/>
          <pc:sldMk cId="2319981855" sldId="400"/>
        </pc:sldMkLst>
      </pc:sldChg>
      <pc:sldChg chg="del">
        <pc:chgData name="Dasanayake Mudiyanselage Gehan Kavinda Dasanayake (Stud.)" userId="69ce212a-9b5f-4da4-98bd-f6d933cc1f8f" providerId="ADAL" clId="{8E8B450C-1660-47E0-8EE9-D2BCD6D057C8}" dt="2025-07-26T19:37:29.472" v="107" actId="47"/>
        <pc:sldMkLst>
          <pc:docMk/>
          <pc:sldMk cId="3268517928" sldId="401"/>
        </pc:sldMkLst>
      </pc:sldChg>
      <pc:sldChg chg="del">
        <pc:chgData name="Dasanayake Mudiyanselage Gehan Kavinda Dasanayake (Stud.)" userId="69ce212a-9b5f-4da4-98bd-f6d933cc1f8f" providerId="ADAL" clId="{8E8B450C-1660-47E0-8EE9-D2BCD6D057C8}" dt="2025-07-26T19:37:33.582" v="108" actId="47"/>
        <pc:sldMkLst>
          <pc:docMk/>
          <pc:sldMk cId="3387715854" sldId="402"/>
        </pc:sldMkLst>
      </pc:sldChg>
      <pc:sldChg chg="del">
        <pc:chgData name="Dasanayake Mudiyanselage Gehan Kavinda Dasanayake (Stud.)" userId="69ce212a-9b5f-4da4-98bd-f6d933cc1f8f" providerId="ADAL" clId="{8E8B450C-1660-47E0-8EE9-D2BCD6D057C8}" dt="2025-07-26T20:02:43.306" v="110" actId="47"/>
        <pc:sldMkLst>
          <pc:docMk/>
          <pc:sldMk cId="4201839756" sldId="403"/>
        </pc:sldMkLst>
      </pc:sldChg>
      <pc:sldChg chg="addSp modSp mod modNotesTx">
        <pc:chgData name="Dasanayake Mudiyanselage Gehan Kavinda Dasanayake (Stud.)" userId="69ce212a-9b5f-4da4-98bd-f6d933cc1f8f" providerId="ADAL" clId="{8E8B450C-1660-47E0-8EE9-D2BCD6D057C8}" dt="2025-07-27T09:17:21.855" v="470"/>
        <pc:sldMkLst>
          <pc:docMk/>
          <pc:sldMk cId="2751078740" sldId="404"/>
        </pc:sldMkLst>
      </pc:sldChg>
      <pc:sldChg chg="addSp modSp mod modNotesTx">
        <pc:chgData name="Dasanayake Mudiyanselage Gehan Kavinda Dasanayake (Stud.)" userId="69ce212a-9b5f-4da4-98bd-f6d933cc1f8f" providerId="ADAL" clId="{8E8B450C-1660-47E0-8EE9-D2BCD6D057C8}" dt="2025-07-27T09:17:33.368" v="471"/>
        <pc:sldMkLst>
          <pc:docMk/>
          <pc:sldMk cId="45490442" sldId="405"/>
        </pc:sldMkLst>
      </pc:sldChg>
      <pc:sldChg chg="add modNotesTx">
        <pc:chgData name="Dasanayake Mudiyanselage Gehan Kavinda Dasanayake (Stud.)" userId="69ce212a-9b5f-4da4-98bd-f6d933cc1f8f" providerId="ADAL" clId="{8E8B450C-1660-47E0-8EE9-D2BCD6D057C8}" dt="2025-07-27T09:16:42.734" v="469"/>
        <pc:sldMkLst>
          <pc:docMk/>
          <pc:sldMk cId="1617552769" sldId="406"/>
        </pc:sldMkLst>
      </pc:sldChg>
    </pc:docChg>
  </pc:docChgLst>
  <pc:docChgLst>
    <pc:chgData name="Dasanayake Mudiyanselage Gehan Kavinda Dasanayake" userId="69ce212a-9b5f-4da4-98bd-f6d933cc1f8f" providerId="ADAL" clId="{ADE8139B-0D84-4F0D-97A6-CFD5E0E3FE35}"/>
    <pc:docChg chg="undo custSel addSld delSld modSld sldOrd">
      <pc:chgData name="Dasanayake Mudiyanselage Gehan Kavinda Dasanayake" userId="69ce212a-9b5f-4da4-98bd-f6d933cc1f8f" providerId="ADAL" clId="{ADE8139B-0D84-4F0D-97A6-CFD5E0E3FE35}" dt="2025-06-11T08:15:34.997" v="2470" actId="255"/>
      <pc:docMkLst>
        <pc:docMk/>
      </pc:docMkLst>
      <pc:sldChg chg="addSp delSp modSp mod setBg addAnim delAnim">
        <pc:chgData name="Dasanayake Mudiyanselage Gehan Kavinda Dasanayake" userId="69ce212a-9b5f-4da4-98bd-f6d933cc1f8f" providerId="ADAL" clId="{ADE8139B-0D84-4F0D-97A6-CFD5E0E3FE35}" dt="2025-06-10T21:32:18.904" v="38" actId="14826"/>
        <pc:sldMkLst>
          <pc:docMk/>
          <pc:sldMk cId="0" sldId="256"/>
        </pc:sldMkLst>
      </pc:sldChg>
      <pc:sldChg chg="addSp delSp modSp mod modNotes">
        <pc:chgData name="Dasanayake Mudiyanselage Gehan Kavinda Dasanayake" userId="69ce212a-9b5f-4da4-98bd-f6d933cc1f8f" providerId="ADAL" clId="{ADE8139B-0D84-4F0D-97A6-CFD5E0E3FE35}" dt="2025-06-10T21:34:53.139" v="88" actId="1076"/>
        <pc:sldMkLst>
          <pc:docMk/>
          <pc:sldMk cId="0" sldId="257"/>
        </pc:sldMkLst>
      </pc:sldChg>
      <pc:sldChg chg="addSp modSp mod modNotes">
        <pc:chgData name="Dasanayake Mudiyanselage Gehan Kavinda Dasanayake" userId="69ce212a-9b5f-4da4-98bd-f6d933cc1f8f" providerId="ADAL" clId="{ADE8139B-0D84-4F0D-97A6-CFD5E0E3FE35}" dt="2025-06-10T21:52:49.855" v="203" actId="1076"/>
        <pc:sldMkLst>
          <pc:docMk/>
          <pc:sldMk cId="0" sldId="258"/>
        </pc:sldMkLst>
      </pc:sldChg>
      <pc:sldChg chg="addSp delSp new mod">
        <pc:chgData name="Dasanayake Mudiyanselage Gehan Kavinda Dasanayake" userId="69ce212a-9b5f-4da4-98bd-f6d933cc1f8f" providerId="ADAL" clId="{ADE8139B-0D84-4F0D-97A6-CFD5E0E3FE35}" dt="2025-06-10T21:48:00.589" v="173" actId="478"/>
        <pc:sldMkLst>
          <pc:docMk/>
          <pc:sldMk cId="3256766513" sldId="260"/>
        </pc:sldMkLst>
      </pc:sldChg>
      <pc:sldChg chg="addSp delSp modSp add mod">
        <pc:chgData name="Dasanayake Mudiyanselage Gehan Kavinda Dasanayake" userId="69ce212a-9b5f-4da4-98bd-f6d933cc1f8f" providerId="ADAL" clId="{ADE8139B-0D84-4F0D-97A6-CFD5E0E3FE35}" dt="2025-06-11T05:30:44.025" v="1139" actId="108"/>
        <pc:sldMkLst>
          <pc:docMk/>
          <pc:sldMk cId="4140586651" sldId="261"/>
        </pc:sldMkLst>
      </pc:sldChg>
      <pc:sldChg chg="modSp add mod">
        <pc:chgData name="Dasanayake Mudiyanselage Gehan Kavinda Dasanayake" userId="69ce212a-9b5f-4da4-98bd-f6d933cc1f8f" providerId="ADAL" clId="{ADE8139B-0D84-4F0D-97A6-CFD5E0E3FE35}" dt="2025-06-10T22:27:57.503" v="398" actId="113"/>
        <pc:sldMkLst>
          <pc:docMk/>
          <pc:sldMk cId="972881096" sldId="262"/>
        </pc:sldMkLst>
      </pc:sldChg>
      <pc:sldChg chg="add del">
        <pc:chgData name="Dasanayake Mudiyanselage Gehan Kavinda Dasanayake" userId="69ce212a-9b5f-4da4-98bd-f6d933cc1f8f" providerId="ADAL" clId="{ADE8139B-0D84-4F0D-97A6-CFD5E0E3FE35}" dt="2025-06-10T21:53:11.340" v="207" actId="47"/>
        <pc:sldMkLst>
          <pc:docMk/>
          <pc:sldMk cId="1548021797" sldId="262"/>
        </pc:sldMkLst>
      </pc:sldChg>
      <pc:sldChg chg="add del">
        <pc:chgData name="Dasanayake Mudiyanselage Gehan Kavinda Dasanayake" userId="69ce212a-9b5f-4da4-98bd-f6d933cc1f8f" providerId="ADAL" clId="{ADE8139B-0D84-4F0D-97A6-CFD5E0E3FE35}" dt="2025-06-10T21:48:45.547" v="184" actId="47"/>
        <pc:sldMkLst>
          <pc:docMk/>
          <pc:sldMk cId="1691769250" sldId="262"/>
        </pc:sldMkLst>
      </pc:sldChg>
      <pc:sldChg chg="addSp delSp modSp add mod">
        <pc:chgData name="Dasanayake Mudiyanselage Gehan Kavinda Dasanayake" userId="69ce212a-9b5f-4da4-98bd-f6d933cc1f8f" providerId="ADAL" clId="{ADE8139B-0D84-4F0D-97A6-CFD5E0E3FE35}" dt="2025-06-10T22:38:19.262" v="433" actId="14100"/>
        <pc:sldMkLst>
          <pc:docMk/>
          <pc:sldMk cId="1935859598" sldId="263"/>
        </pc:sldMkLst>
      </pc:sldChg>
      <pc:sldChg chg="add del">
        <pc:chgData name="Dasanayake Mudiyanselage Gehan Kavinda Dasanayake" userId="69ce212a-9b5f-4da4-98bd-f6d933cc1f8f" providerId="ADAL" clId="{ADE8139B-0D84-4F0D-97A6-CFD5E0E3FE35}" dt="2025-06-10T21:48:46.609" v="185" actId="47"/>
        <pc:sldMkLst>
          <pc:docMk/>
          <pc:sldMk cId="2930789395" sldId="263"/>
        </pc:sldMkLst>
      </pc:sldChg>
      <pc:sldChg chg="add del">
        <pc:chgData name="Dasanayake Mudiyanselage Gehan Kavinda Dasanayake" userId="69ce212a-9b5f-4da4-98bd-f6d933cc1f8f" providerId="ADAL" clId="{ADE8139B-0D84-4F0D-97A6-CFD5E0E3FE35}" dt="2025-06-10T21:53:13.458" v="209" actId="47"/>
        <pc:sldMkLst>
          <pc:docMk/>
          <pc:sldMk cId="3558853596" sldId="263"/>
        </pc:sldMkLst>
      </pc:sldChg>
      <pc:sldChg chg="modSp add mod">
        <pc:chgData name="Dasanayake Mudiyanselage Gehan Kavinda Dasanayake" userId="69ce212a-9b5f-4da4-98bd-f6d933cc1f8f" providerId="ADAL" clId="{ADE8139B-0D84-4F0D-97A6-CFD5E0E3FE35}" dt="2025-06-10T22:27:52.143" v="396" actId="113"/>
        <pc:sldMkLst>
          <pc:docMk/>
          <pc:sldMk cId="1312201947" sldId="264"/>
        </pc:sldMkLst>
      </pc:sldChg>
      <pc:sldChg chg="add del">
        <pc:chgData name="Dasanayake Mudiyanselage Gehan Kavinda Dasanayake" userId="69ce212a-9b5f-4da4-98bd-f6d933cc1f8f" providerId="ADAL" clId="{ADE8139B-0D84-4F0D-97A6-CFD5E0E3FE35}" dt="2025-06-10T21:53:12.216" v="208" actId="47"/>
        <pc:sldMkLst>
          <pc:docMk/>
          <pc:sldMk cId="4172400419" sldId="264"/>
        </pc:sldMkLst>
      </pc:sldChg>
      <pc:sldChg chg="addSp modSp add mod">
        <pc:chgData name="Dasanayake Mudiyanselage Gehan Kavinda Dasanayake" userId="69ce212a-9b5f-4da4-98bd-f6d933cc1f8f" providerId="ADAL" clId="{ADE8139B-0D84-4F0D-97A6-CFD5E0E3FE35}" dt="2025-06-11T05:18:40.098" v="952" actId="1076"/>
        <pc:sldMkLst>
          <pc:docMk/>
          <pc:sldMk cId="4266917815" sldId="265"/>
        </pc:sldMkLst>
      </pc:sldChg>
      <pc:sldChg chg="addSp delSp modSp add mod modShow">
        <pc:chgData name="Dasanayake Mudiyanselage Gehan Kavinda Dasanayake" userId="69ce212a-9b5f-4da4-98bd-f6d933cc1f8f" providerId="ADAL" clId="{ADE8139B-0D84-4F0D-97A6-CFD5E0E3FE35}" dt="2025-06-10T23:02:24.229" v="683" actId="729"/>
        <pc:sldMkLst>
          <pc:docMk/>
          <pc:sldMk cId="3096407132" sldId="266"/>
        </pc:sldMkLst>
      </pc:sldChg>
      <pc:sldChg chg="modSp add mod">
        <pc:chgData name="Dasanayake Mudiyanselage Gehan Kavinda Dasanayake" userId="69ce212a-9b5f-4da4-98bd-f6d933cc1f8f" providerId="ADAL" clId="{ADE8139B-0D84-4F0D-97A6-CFD5E0E3FE35}" dt="2025-06-10T22:53:05.703" v="632" actId="20577"/>
        <pc:sldMkLst>
          <pc:docMk/>
          <pc:sldMk cId="3058049073" sldId="267"/>
        </pc:sldMkLst>
      </pc:sldChg>
      <pc:sldChg chg="modSp add mod">
        <pc:chgData name="Dasanayake Mudiyanselage Gehan Kavinda Dasanayake" userId="69ce212a-9b5f-4da4-98bd-f6d933cc1f8f" providerId="ADAL" clId="{ADE8139B-0D84-4F0D-97A6-CFD5E0E3FE35}" dt="2025-06-10T22:47:50.356" v="580" actId="404"/>
        <pc:sldMkLst>
          <pc:docMk/>
          <pc:sldMk cId="1982560415" sldId="268"/>
        </pc:sldMkLst>
      </pc:sldChg>
      <pc:sldChg chg="addSp delSp modSp add mod">
        <pc:chgData name="Dasanayake Mudiyanselage Gehan Kavinda Dasanayake" userId="69ce212a-9b5f-4da4-98bd-f6d933cc1f8f" providerId="ADAL" clId="{ADE8139B-0D84-4F0D-97A6-CFD5E0E3FE35}" dt="2025-06-10T22:43:47.024" v="513" actId="20577"/>
        <pc:sldMkLst>
          <pc:docMk/>
          <pc:sldMk cId="3064453424" sldId="269"/>
        </pc:sldMkLst>
      </pc:sldChg>
      <pc:sldChg chg="addSp modSp add mod">
        <pc:chgData name="Dasanayake Mudiyanselage Gehan Kavinda Dasanayake" userId="69ce212a-9b5f-4da4-98bd-f6d933cc1f8f" providerId="ADAL" clId="{ADE8139B-0D84-4F0D-97A6-CFD5E0E3FE35}" dt="2025-06-11T05:12:48.328" v="860" actId="403"/>
        <pc:sldMkLst>
          <pc:docMk/>
          <pc:sldMk cId="2347700782" sldId="270"/>
        </pc:sldMkLst>
      </pc:sldChg>
      <pc:sldChg chg="addSp modSp add mod">
        <pc:chgData name="Dasanayake Mudiyanselage Gehan Kavinda Dasanayake" userId="69ce212a-9b5f-4da4-98bd-f6d933cc1f8f" providerId="ADAL" clId="{ADE8139B-0D84-4F0D-97A6-CFD5E0E3FE35}" dt="2025-06-11T05:11:45.596" v="840" actId="113"/>
        <pc:sldMkLst>
          <pc:docMk/>
          <pc:sldMk cId="443728875" sldId="271"/>
        </pc:sldMkLst>
      </pc:sldChg>
      <pc:sldChg chg="modSp add mod">
        <pc:chgData name="Dasanayake Mudiyanselage Gehan Kavinda Dasanayake" userId="69ce212a-9b5f-4da4-98bd-f6d933cc1f8f" providerId="ADAL" clId="{ADE8139B-0D84-4F0D-97A6-CFD5E0E3FE35}" dt="2025-06-11T05:09:28.686" v="820" actId="113"/>
        <pc:sldMkLst>
          <pc:docMk/>
          <pc:sldMk cId="2769081882" sldId="272"/>
        </pc:sldMkLst>
      </pc:sldChg>
      <pc:sldChg chg="addSp modSp add mod">
        <pc:chgData name="Dasanayake Mudiyanselage Gehan Kavinda Dasanayake" userId="69ce212a-9b5f-4da4-98bd-f6d933cc1f8f" providerId="ADAL" clId="{ADE8139B-0D84-4F0D-97A6-CFD5E0E3FE35}" dt="2025-06-11T05:07:34.544" v="802" actId="403"/>
        <pc:sldMkLst>
          <pc:docMk/>
          <pc:sldMk cId="1320184318" sldId="273"/>
        </pc:sldMkLst>
      </pc:sldChg>
      <pc:sldChg chg="addSp modSp add mod">
        <pc:chgData name="Dasanayake Mudiyanselage Gehan Kavinda Dasanayake" userId="69ce212a-9b5f-4da4-98bd-f6d933cc1f8f" providerId="ADAL" clId="{ADE8139B-0D84-4F0D-97A6-CFD5E0E3FE35}" dt="2025-06-10T22:56:41.501" v="662" actId="1076"/>
        <pc:sldMkLst>
          <pc:docMk/>
          <pc:sldMk cId="4061348797" sldId="274"/>
        </pc:sldMkLst>
      </pc:sldChg>
      <pc:sldChg chg="addSp modSp add del">
        <pc:chgData name="Dasanayake Mudiyanselage Gehan Kavinda Dasanayake" userId="69ce212a-9b5f-4da4-98bd-f6d933cc1f8f" providerId="ADAL" clId="{ADE8139B-0D84-4F0D-97A6-CFD5E0E3FE35}" dt="2025-06-10T23:27:05.975" v="757" actId="47"/>
        <pc:sldMkLst>
          <pc:docMk/>
          <pc:sldMk cId="4182653889" sldId="275"/>
        </pc:sldMkLst>
      </pc:sldChg>
      <pc:sldChg chg="addSp delSp modSp add mod replId">
        <pc:chgData name="Dasanayake Mudiyanselage Gehan Kavinda Dasanayake" userId="69ce212a-9b5f-4da4-98bd-f6d933cc1f8f" providerId="ADAL" clId="{ADE8139B-0D84-4F0D-97A6-CFD5E0E3FE35}" dt="2025-06-11T05:27:23.457" v="1101" actId="1076"/>
        <pc:sldMkLst>
          <pc:docMk/>
          <pc:sldMk cId="950398205" sldId="276"/>
        </pc:sldMkLst>
      </pc:sldChg>
      <pc:sldChg chg="addSp modSp add mod replId">
        <pc:chgData name="Dasanayake Mudiyanselage Gehan Kavinda Dasanayake" userId="69ce212a-9b5f-4da4-98bd-f6d933cc1f8f" providerId="ADAL" clId="{ADE8139B-0D84-4F0D-97A6-CFD5E0E3FE35}" dt="2025-06-11T06:48:48.346" v="1817" actId="20577"/>
        <pc:sldMkLst>
          <pc:docMk/>
          <pc:sldMk cId="2739069809" sldId="277"/>
        </pc:sldMkLst>
      </pc:sldChg>
      <pc:sldChg chg="addSp delSp modSp add mod">
        <pc:chgData name="Dasanayake Mudiyanselage Gehan Kavinda Dasanayake" userId="69ce212a-9b5f-4da4-98bd-f6d933cc1f8f" providerId="ADAL" clId="{ADE8139B-0D84-4F0D-97A6-CFD5E0E3FE35}" dt="2025-06-11T05:52:23.013" v="1374" actId="20577"/>
        <pc:sldMkLst>
          <pc:docMk/>
          <pc:sldMk cId="597504468" sldId="278"/>
        </pc:sldMkLst>
      </pc:sldChg>
      <pc:sldChg chg="add del replId">
        <pc:chgData name="Dasanayake Mudiyanselage Gehan Kavinda Dasanayake" userId="69ce212a-9b5f-4da4-98bd-f6d933cc1f8f" providerId="ADAL" clId="{ADE8139B-0D84-4F0D-97A6-CFD5E0E3FE35}" dt="2025-06-11T05:46:51.059" v="1311" actId="47"/>
        <pc:sldMkLst>
          <pc:docMk/>
          <pc:sldMk cId="3402376854" sldId="279"/>
        </pc:sldMkLst>
      </pc:sldChg>
      <pc:sldChg chg="add del replId">
        <pc:chgData name="Dasanayake Mudiyanselage Gehan Kavinda Dasanayake" userId="69ce212a-9b5f-4da4-98bd-f6d933cc1f8f" providerId="ADAL" clId="{ADE8139B-0D84-4F0D-97A6-CFD5E0E3FE35}" dt="2025-06-11T05:46:52.208" v="1312" actId="47"/>
        <pc:sldMkLst>
          <pc:docMk/>
          <pc:sldMk cId="2672475646" sldId="280"/>
        </pc:sldMkLst>
      </pc:sldChg>
      <pc:sldChg chg="addSp delSp modSp add mod">
        <pc:chgData name="Dasanayake Mudiyanselage Gehan Kavinda Dasanayake" userId="69ce212a-9b5f-4da4-98bd-f6d933cc1f8f" providerId="ADAL" clId="{ADE8139B-0D84-4F0D-97A6-CFD5E0E3FE35}" dt="2025-06-11T05:26:55.594" v="1099" actId="255"/>
        <pc:sldMkLst>
          <pc:docMk/>
          <pc:sldMk cId="1728632092" sldId="281"/>
        </pc:sldMkLst>
      </pc:sldChg>
      <pc:sldChg chg="addSp delSp modSp add mod">
        <pc:chgData name="Dasanayake Mudiyanselage Gehan Kavinda Dasanayake" userId="69ce212a-9b5f-4da4-98bd-f6d933cc1f8f" providerId="ADAL" clId="{ADE8139B-0D84-4F0D-97A6-CFD5E0E3FE35}" dt="2025-06-11T06:07:50.580" v="1519" actId="20577"/>
        <pc:sldMkLst>
          <pc:docMk/>
          <pc:sldMk cId="1673769447" sldId="282"/>
        </pc:sldMkLst>
      </pc:sldChg>
      <pc:sldChg chg="addSp delSp modSp add mod">
        <pc:chgData name="Dasanayake Mudiyanselage Gehan Kavinda Dasanayake" userId="69ce212a-9b5f-4da4-98bd-f6d933cc1f8f" providerId="ADAL" clId="{ADE8139B-0D84-4F0D-97A6-CFD5E0E3FE35}" dt="2025-06-11T05:52:33.913" v="1380" actId="20577"/>
        <pc:sldMkLst>
          <pc:docMk/>
          <pc:sldMk cId="1839652365" sldId="283"/>
        </pc:sldMkLst>
      </pc:sldChg>
      <pc:sldChg chg="addSp delSp modSp add mod">
        <pc:chgData name="Dasanayake Mudiyanselage Gehan Kavinda Dasanayake" userId="69ce212a-9b5f-4da4-98bd-f6d933cc1f8f" providerId="ADAL" clId="{ADE8139B-0D84-4F0D-97A6-CFD5E0E3FE35}" dt="2025-06-11T05:54:15.413" v="1402" actId="20577"/>
        <pc:sldMkLst>
          <pc:docMk/>
          <pc:sldMk cId="375489728" sldId="284"/>
        </pc:sldMkLst>
      </pc:sldChg>
      <pc:sldChg chg="addSp delSp modSp add mod ord">
        <pc:chgData name="Dasanayake Mudiyanselage Gehan Kavinda Dasanayake" userId="69ce212a-9b5f-4da4-98bd-f6d933cc1f8f" providerId="ADAL" clId="{ADE8139B-0D84-4F0D-97A6-CFD5E0E3FE35}" dt="2025-06-11T05:52:30.084" v="1377" actId="20577"/>
        <pc:sldMkLst>
          <pc:docMk/>
          <pc:sldMk cId="3923815228" sldId="285"/>
        </pc:sldMkLst>
      </pc:sldChg>
      <pc:sldChg chg="addSp delSp modSp add del mod">
        <pc:chgData name="Dasanayake Mudiyanselage Gehan Kavinda Dasanayake" userId="69ce212a-9b5f-4da4-98bd-f6d933cc1f8f" providerId="ADAL" clId="{ADE8139B-0D84-4F0D-97A6-CFD5E0E3FE35}" dt="2025-06-11T06:36:45.059" v="1675" actId="47"/>
        <pc:sldMkLst>
          <pc:docMk/>
          <pc:sldMk cId="2969398672" sldId="286"/>
        </pc:sldMkLst>
      </pc:sldChg>
      <pc:sldChg chg="modSp add mod">
        <pc:chgData name="Dasanayake Mudiyanselage Gehan Kavinda Dasanayake" userId="69ce212a-9b5f-4da4-98bd-f6d933cc1f8f" providerId="ADAL" clId="{ADE8139B-0D84-4F0D-97A6-CFD5E0E3FE35}" dt="2025-06-11T06:36:51.708" v="1678" actId="20577"/>
        <pc:sldMkLst>
          <pc:docMk/>
          <pc:sldMk cId="476455410" sldId="287"/>
        </pc:sldMkLst>
      </pc:sldChg>
      <pc:sldChg chg="addSp delSp modSp add mod">
        <pc:chgData name="Dasanayake Mudiyanselage Gehan Kavinda Dasanayake" userId="69ce212a-9b5f-4da4-98bd-f6d933cc1f8f" providerId="ADAL" clId="{ADE8139B-0D84-4F0D-97A6-CFD5E0E3FE35}" dt="2025-06-11T06:47:07.695" v="1802"/>
        <pc:sldMkLst>
          <pc:docMk/>
          <pc:sldMk cId="1881091146" sldId="288"/>
        </pc:sldMkLst>
      </pc:sldChg>
      <pc:sldChg chg="addSp delSp modSp add mod">
        <pc:chgData name="Dasanayake Mudiyanselage Gehan Kavinda Dasanayake" userId="69ce212a-9b5f-4da4-98bd-f6d933cc1f8f" providerId="ADAL" clId="{ADE8139B-0D84-4F0D-97A6-CFD5E0E3FE35}" dt="2025-06-11T06:16:31.662" v="1597" actId="120"/>
        <pc:sldMkLst>
          <pc:docMk/>
          <pc:sldMk cId="4117571524" sldId="289"/>
        </pc:sldMkLst>
      </pc:sldChg>
      <pc:sldChg chg="addSp delSp modSp add mod">
        <pc:chgData name="Dasanayake Mudiyanselage Gehan Kavinda Dasanayake" userId="69ce212a-9b5f-4da4-98bd-f6d933cc1f8f" providerId="ADAL" clId="{ADE8139B-0D84-4F0D-97A6-CFD5E0E3FE35}" dt="2025-06-11T06:50:21.490" v="1825"/>
        <pc:sldMkLst>
          <pc:docMk/>
          <pc:sldMk cId="961710268" sldId="290"/>
        </pc:sldMkLst>
      </pc:sldChg>
      <pc:sldChg chg="addSp delSp modSp add mod">
        <pc:chgData name="Dasanayake Mudiyanselage Gehan Kavinda Dasanayake" userId="69ce212a-9b5f-4da4-98bd-f6d933cc1f8f" providerId="ADAL" clId="{ADE8139B-0D84-4F0D-97A6-CFD5E0E3FE35}" dt="2025-06-11T06:41:57.069" v="1765" actId="14734"/>
        <pc:sldMkLst>
          <pc:docMk/>
          <pc:sldMk cId="1516017398" sldId="291"/>
        </pc:sldMkLst>
      </pc:sldChg>
      <pc:sldChg chg="modSp add mod ord">
        <pc:chgData name="Dasanayake Mudiyanselage Gehan Kavinda Dasanayake" userId="69ce212a-9b5f-4da4-98bd-f6d933cc1f8f" providerId="ADAL" clId="{ADE8139B-0D84-4F0D-97A6-CFD5E0E3FE35}" dt="2025-06-11T06:39:51.416" v="1738"/>
        <pc:sldMkLst>
          <pc:docMk/>
          <pc:sldMk cId="150349409" sldId="292"/>
        </pc:sldMkLst>
      </pc:sldChg>
      <pc:sldChg chg="addSp modSp add mod ord">
        <pc:chgData name="Dasanayake Mudiyanselage Gehan Kavinda Dasanayake" userId="69ce212a-9b5f-4da4-98bd-f6d933cc1f8f" providerId="ADAL" clId="{ADE8139B-0D84-4F0D-97A6-CFD5E0E3FE35}" dt="2025-06-11T06:45:35.816" v="1799" actId="20577"/>
        <pc:sldMkLst>
          <pc:docMk/>
          <pc:sldMk cId="4059362565" sldId="293"/>
        </pc:sldMkLst>
      </pc:sldChg>
      <pc:sldChg chg="modSp add del mod">
        <pc:chgData name="Dasanayake Mudiyanselage Gehan Kavinda Dasanayake" userId="69ce212a-9b5f-4da4-98bd-f6d933cc1f8f" providerId="ADAL" clId="{ADE8139B-0D84-4F0D-97A6-CFD5E0E3FE35}" dt="2025-06-11T06:48:05.376" v="1808" actId="47"/>
        <pc:sldMkLst>
          <pc:docMk/>
          <pc:sldMk cId="1442749316" sldId="294"/>
        </pc:sldMkLst>
      </pc:sldChg>
      <pc:sldChg chg="addSp delSp modSp add mod">
        <pc:chgData name="Dasanayake Mudiyanselage Gehan Kavinda Dasanayake" userId="69ce212a-9b5f-4da4-98bd-f6d933cc1f8f" providerId="ADAL" clId="{ADE8139B-0D84-4F0D-97A6-CFD5E0E3FE35}" dt="2025-06-11T06:52:00.290" v="1844" actId="113"/>
        <pc:sldMkLst>
          <pc:docMk/>
          <pc:sldMk cId="3391236456" sldId="294"/>
        </pc:sldMkLst>
      </pc:sldChg>
      <pc:sldChg chg="addSp delSp modSp add mod">
        <pc:chgData name="Dasanayake Mudiyanselage Gehan Kavinda Dasanayake" userId="69ce212a-9b5f-4da4-98bd-f6d933cc1f8f" providerId="ADAL" clId="{ADE8139B-0D84-4F0D-97A6-CFD5E0E3FE35}" dt="2025-06-11T06:54:09.470" v="1868" actId="113"/>
        <pc:sldMkLst>
          <pc:docMk/>
          <pc:sldMk cId="3515910290" sldId="295"/>
        </pc:sldMkLst>
      </pc:sldChg>
      <pc:sldChg chg="addSp delSp modSp add mod">
        <pc:chgData name="Dasanayake Mudiyanselage Gehan Kavinda Dasanayake" userId="69ce212a-9b5f-4da4-98bd-f6d933cc1f8f" providerId="ADAL" clId="{ADE8139B-0D84-4F0D-97A6-CFD5E0E3FE35}" dt="2025-06-11T07:46:13.487" v="2078"/>
        <pc:sldMkLst>
          <pc:docMk/>
          <pc:sldMk cId="2315146471" sldId="296"/>
        </pc:sldMkLst>
      </pc:sldChg>
      <pc:sldChg chg="addSp delSp modSp add mod">
        <pc:chgData name="Dasanayake Mudiyanselage Gehan Kavinda Dasanayake" userId="69ce212a-9b5f-4da4-98bd-f6d933cc1f8f" providerId="ADAL" clId="{ADE8139B-0D84-4F0D-97A6-CFD5E0E3FE35}" dt="2025-06-11T07:36:26.370" v="1963" actId="1037"/>
        <pc:sldMkLst>
          <pc:docMk/>
          <pc:sldMk cId="885409873" sldId="297"/>
        </pc:sldMkLst>
      </pc:sldChg>
      <pc:sldChg chg="addSp delSp modSp add mod">
        <pc:chgData name="Dasanayake Mudiyanselage Gehan Kavinda Dasanayake" userId="69ce212a-9b5f-4da4-98bd-f6d933cc1f8f" providerId="ADAL" clId="{ADE8139B-0D84-4F0D-97A6-CFD5E0E3FE35}" dt="2025-06-11T07:38:30.544" v="1997" actId="403"/>
        <pc:sldMkLst>
          <pc:docMk/>
          <pc:sldMk cId="3862920432" sldId="298"/>
        </pc:sldMkLst>
      </pc:sldChg>
      <pc:sldChg chg="modSp add mod">
        <pc:chgData name="Dasanayake Mudiyanselage Gehan Kavinda Dasanayake" userId="69ce212a-9b5f-4da4-98bd-f6d933cc1f8f" providerId="ADAL" clId="{ADE8139B-0D84-4F0D-97A6-CFD5E0E3FE35}" dt="2025-06-11T07:47:22.916" v="2094" actId="12"/>
        <pc:sldMkLst>
          <pc:docMk/>
          <pc:sldMk cId="4236033799" sldId="299"/>
        </pc:sldMkLst>
      </pc:sldChg>
      <pc:sldChg chg="addSp modSp add mod">
        <pc:chgData name="Dasanayake Mudiyanselage Gehan Kavinda Dasanayake" userId="69ce212a-9b5f-4da4-98bd-f6d933cc1f8f" providerId="ADAL" clId="{ADE8139B-0D84-4F0D-97A6-CFD5E0E3FE35}" dt="2025-06-11T07:40:22.268" v="2022" actId="313"/>
        <pc:sldMkLst>
          <pc:docMk/>
          <pc:sldMk cId="3854780797" sldId="300"/>
        </pc:sldMkLst>
      </pc:sldChg>
      <pc:sldChg chg="modSp add mod">
        <pc:chgData name="Dasanayake Mudiyanselage Gehan Kavinda Dasanayake" userId="69ce212a-9b5f-4da4-98bd-f6d933cc1f8f" providerId="ADAL" clId="{ADE8139B-0D84-4F0D-97A6-CFD5E0E3FE35}" dt="2025-06-11T07:42:50.975" v="2069" actId="12"/>
        <pc:sldMkLst>
          <pc:docMk/>
          <pc:sldMk cId="956034298" sldId="301"/>
        </pc:sldMkLst>
      </pc:sldChg>
      <pc:sldChg chg="addSp modSp add mod">
        <pc:chgData name="Dasanayake Mudiyanselage Gehan Kavinda Dasanayake" userId="69ce212a-9b5f-4da4-98bd-f6d933cc1f8f" providerId="ADAL" clId="{ADE8139B-0D84-4F0D-97A6-CFD5E0E3FE35}" dt="2025-06-11T07:51:10.853" v="2140" actId="404"/>
        <pc:sldMkLst>
          <pc:docMk/>
          <pc:sldMk cId="2876560607" sldId="302"/>
        </pc:sldMkLst>
      </pc:sldChg>
      <pc:sldChg chg="addSp delSp modSp add mod">
        <pc:chgData name="Dasanayake Mudiyanselage Gehan Kavinda Dasanayake" userId="69ce212a-9b5f-4da4-98bd-f6d933cc1f8f" providerId="ADAL" clId="{ADE8139B-0D84-4F0D-97A6-CFD5E0E3FE35}" dt="2025-06-11T07:58:28.850" v="2223" actId="14100"/>
        <pc:sldMkLst>
          <pc:docMk/>
          <pc:sldMk cId="2510069378" sldId="303"/>
        </pc:sldMkLst>
      </pc:sldChg>
      <pc:sldChg chg="addSp modSp add mod">
        <pc:chgData name="Dasanayake Mudiyanselage Gehan Kavinda Dasanayake" userId="69ce212a-9b5f-4da4-98bd-f6d933cc1f8f" providerId="ADAL" clId="{ADE8139B-0D84-4F0D-97A6-CFD5E0E3FE35}" dt="2025-06-11T07:59:59.556" v="2266" actId="20577"/>
        <pc:sldMkLst>
          <pc:docMk/>
          <pc:sldMk cId="2052445999" sldId="304"/>
        </pc:sldMkLst>
      </pc:sldChg>
      <pc:sldChg chg="addSp delSp modSp add mod replId">
        <pc:chgData name="Dasanayake Mudiyanselage Gehan Kavinda Dasanayake" userId="69ce212a-9b5f-4da4-98bd-f6d933cc1f8f" providerId="ADAL" clId="{ADE8139B-0D84-4F0D-97A6-CFD5E0E3FE35}" dt="2025-06-11T08:05:05.045" v="2329" actId="1076"/>
        <pc:sldMkLst>
          <pc:docMk/>
          <pc:sldMk cId="2026317830" sldId="305"/>
        </pc:sldMkLst>
      </pc:sldChg>
      <pc:sldChg chg="modSp add mod">
        <pc:chgData name="Dasanayake Mudiyanselage Gehan Kavinda Dasanayake" userId="69ce212a-9b5f-4da4-98bd-f6d933cc1f8f" providerId="ADAL" clId="{ADE8139B-0D84-4F0D-97A6-CFD5E0E3FE35}" dt="2025-06-11T08:07:55.783" v="2351" actId="108"/>
        <pc:sldMkLst>
          <pc:docMk/>
          <pc:sldMk cId="169059368" sldId="306"/>
        </pc:sldMkLst>
      </pc:sldChg>
      <pc:sldChg chg="add del replId">
        <pc:chgData name="Dasanayake Mudiyanselage Gehan Kavinda Dasanayake" userId="69ce212a-9b5f-4da4-98bd-f6d933cc1f8f" providerId="ADAL" clId="{ADE8139B-0D84-4F0D-97A6-CFD5E0E3FE35}" dt="2025-06-11T08:08:18.852" v="2352" actId="47"/>
        <pc:sldMkLst>
          <pc:docMk/>
          <pc:sldMk cId="1196066825" sldId="307"/>
        </pc:sldMkLst>
      </pc:sldChg>
      <pc:sldChg chg="add del replId">
        <pc:chgData name="Dasanayake Mudiyanselage Gehan Kavinda Dasanayake" userId="69ce212a-9b5f-4da4-98bd-f6d933cc1f8f" providerId="ADAL" clId="{ADE8139B-0D84-4F0D-97A6-CFD5E0E3FE35}" dt="2025-06-11T08:08:21.410" v="2353" actId="47"/>
        <pc:sldMkLst>
          <pc:docMk/>
          <pc:sldMk cId="1690995474" sldId="308"/>
        </pc:sldMkLst>
      </pc:sldChg>
      <pc:sldChg chg="add del replId">
        <pc:chgData name="Dasanayake Mudiyanselage Gehan Kavinda Dasanayake" userId="69ce212a-9b5f-4da4-98bd-f6d933cc1f8f" providerId="ADAL" clId="{ADE8139B-0D84-4F0D-97A6-CFD5E0E3FE35}" dt="2025-06-11T08:08:23.029" v="2354" actId="47"/>
        <pc:sldMkLst>
          <pc:docMk/>
          <pc:sldMk cId="1146054625" sldId="309"/>
        </pc:sldMkLst>
      </pc:sldChg>
      <pc:sldChg chg="delSp modSp add mod">
        <pc:chgData name="Dasanayake Mudiyanselage Gehan Kavinda Dasanayake" userId="69ce212a-9b5f-4da4-98bd-f6d933cc1f8f" providerId="ADAL" clId="{ADE8139B-0D84-4F0D-97A6-CFD5E0E3FE35}" dt="2025-06-11T08:01:15.529" v="2294" actId="27636"/>
        <pc:sldMkLst>
          <pc:docMk/>
          <pc:sldMk cId="247385388" sldId="310"/>
        </pc:sldMkLst>
      </pc:sldChg>
      <pc:sldChg chg="modSp add mod">
        <pc:chgData name="Dasanayake Mudiyanselage Gehan Kavinda Dasanayake" userId="69ce212a-9b5f-4da4-98bd-f6d933cc1f8f" providerId="ADAL" clId="{ADE8139B-0D84-4F0D-97A6-CFD5E0E3FE35}" dt="2025-06-11T08:12:33.246" v="2430" actId="113"/>
        <pc:sldMkLst>
          <pc:docMk/>
          <pc:sldMk cId="458714833" sldId="311"/>
        </pc:sldMkLst>
      </pc:sldChg>
      <pc:sldChg chg="modSp add mod">
        <pc:chgData name="Dasanayake Mudiyanselage Gehan Kavinda Dasanayake" userId="69ce212a-9b5f-4da4-98bd-f6d933cc1f8f" providerId="ADAL" clId="{ADE8139B-0D84-4F0D-97A6-CFD5E0E3FE35}" dt="2025-06-11T08:13:01.286" v="2433" actId="113"/>
        <pc:sldMkLst>
          <pc:docMk/>
          <pc:sldMk cId="1539119731" sldId="312"/>
        </pc:sldMkLst>
      </pc:sldChg>
      <pc:sldChg chg="modSp add mod">
        <pc:chgData name="Dasanayake Mudiyanselage Gehan Kavinda Dasanayake" userId="69ce212a-9b5f-4da4-98bd-f6d933cc1f8f" providerId="ADAL" clId="{ADE8139B-0D84-4F0D-97A6-CFD5E0E3FE35}" dt="2025-06-11T08:13:21.607" v="2439" actId="113"/>
        <pc:sldMkLst>
          <pc:docMk/>
          <pc:sldMk cId="2850236416" sldId="313"/>
        </pc:sldMkLst>
      </pc:sldChg>
      <pc:sldChg chg="add del">
        <pc:chgData name="Dasanayake Mudiyanselage Gehan Kavinda Dasanayake" userId="69ce212a-9b5f-4da4-98bd-f6d933cc1f8f" providerId="ADAL" clId="{ADE8139B-0D84-4F0D-97A6-CFD5E0E3FE35}" dt="2025-06-11T08:13:42.177" v="2440" actId="47"/>
        <pc:sldMkLst>
          <pc:docMk/>
          <pc:sldMk cId="4229523300" sldId="314"/>
        </pc:sldMkLst>
      </pc:sldChg>
      <pc:sldChg chg="modSp add mod">
        <pc:chgData name="Dasanayake Mudiyanselage Gehan Kavinda Dasanayake" userId="69ce212a-9b5f-4da4-98bd-f6d933cc1f8f" providerId="ADAL" clId="{ADE8139B-0D84-4F0D-97A6-CFD5E0E3FE35}" dt="2025-06-11T08:14:17.396" v="2449" actId="20577"/>
        <pc:sldMkLst>
          <pc:docMk/>
          <pc:sldMk cId="2225273368" sldId="315"/>
        </pc:sldMkLst>
      </pc:sldChg>
      <pc:sldChg chg="modSp add mod">
        <pc:chgData name="Dasanayake Mudiyanselage Gehan Kavinda Dasanayake" userId="69ce212a-9b5f-4da4-98bd-f6d933cc1f8f" providerId="ADAL" clId="{ADE8139B-0D84-4F0D-97A6-CFD5E0E3FE35}" dt="2025-06-11T08:15:34.997" v="2470" actId="255"/>
        <pc:sldMkLst>
          <pc:docMk/>
          <pc:sldMk cId="3457840337" sldId="316"/>
        </pc:sldMkLst>
      </pc:sldChg>
    </pc:docChg>
  </pc:docChgLst>
  <pc:docChgLst>
    <pc:chgData name="Dasanayake Mudiyanselage Gehan Kavinda Dasanayake" userId="69ce212a-9b5f-4da4-98bd-f6d933cc1f8f" providerId="ADAL" clId="{D1195AAF-6792-4776-8283-34A06439B6D4}"/>
    <pc:docChg chg="undo redo custSel addSld modSld sldOrd">
      <pc:chgData name="Dasanayake Mudiyanselage Gehan Kavinda Dasanayake" userId="69ce212a-9b5f-4da4-98bd-f6d933cc1f8f" providerId="ADAL" clId="{D1195AAF-6792-4776-8283-34A06439B6D4}" dt="2025-07-26T12:08:24.181" v="617" actId="20577"/>
      <pc:docMkLst>
        <pc:docMk/>
      </pc:docMkLst>
      <pc:sldChg chg="modSp mod">
        <pc:chgData name="Dasanayake Mudiyanselage Gehan Kavinda Dasanayake" userId="69ce212a-9b5f-4da4-98bd-f6d933cc1f8f" providerId="ADAL" clId="{D1195AAF-6792-4776-8283-34A06439B6D4}" dt="2025-07-25T06:41:37.146" v="5" actId="20577"/>
        <pc:sldMkLst>
          <pc:docMk/>
          <pc:sldMk cId="2609274606" sldId="349"/>
        </pc:sldMkLst>
        <pc:spChg chg="mod">
          <ac:chgData name="Dasanayake Mudiyanselage Gehan Kavinda Dasanayake" userId="69ce212a-9b5f-4da4-98bd-f6d933cc1f8f" providerId="ADAL" clId="{D1195AAF-6792-4776-8283-34A06439B6D4}" dt="2025-07-25T06:41:37.146" v="5" actId="20577"/>
          <ac:spMkLst>
            <pc:docMk/>
            <pc:sldMk cId="2609274606" sldId="349"/>
            <ac:spMk id="2" creationId="{A2DCCA68-649C-CE58-8504-701009D0CB0C}"/>
          </ac:spMkLst>
        </pc:spChg>
      </pc:sldChg>
      <pc:sldChg chg="addSp delSp modSp mod ord">
        <pc:chgData name="Dasanayake Mudiyanselage Gehan Kavinda Dasanayake" userId="69ce212a-9b5f-4da4-98bd-f6d933cc1f8f" providerId="ADAL" clId="{D1195AAF-6792-4776-8283-34A06439B6D4}" dt="2025-07-25T07:15:48.628" v="225" actId="1076"/>
        <pc:sldMkLst>
          <pc:docMk/>
          <pc:sldMk cId="2437905864" sldId="390"/>
        </pc:sldMkLst>
      </pc:sldChg>
      <pc:sldChg chg="addSp delSp modSp mod">
        <pc:chgData name="Dasanayake Mudiyanselage Gehan Kavinda Dasanayake" userId="69ce212a-9b5f-4da4-98bd-f6d933cc1f8f" providerId="ADAL" clId="{D1195AAF-6792-4776-8283-34A06439B6D4}" dt="2025-07-26T12:08:24.181" v="617" actId="20577"/>
        <pc:sldMkLst>
          <pc:docMk/>
          <pc:sldMk cId="269984771" sldId="394"/>
        </pc:sldMkLst>
      </pc:sldChg>
      <pc:sldChg chg="modSp mod">
        <pc:chgData name="Dasanayake Mudiyanselage Gehan Kavinda Dasanayake" userId="69ce212a-9b5f-4da4-98bd-f6d933cc1f8f" providerId="ADAL" clId="{D1195AAF-6792-4776-8283-34A06439B6D4}" dt="2025-07-26T07:28:57.674" v="487" actId="20577"/>
        <pc:sldMkLst>
          <pc:docMk/>
          <pc:sldMk cId="2724726357" sldId="395"/>
        </pc:sldMkLst>
      </pc:sldChg>
      <pc:sldChg chg="modSp mod">
        <pc:chgData name="Dasanayake Mudiyanselage Gehan Kavinda Dasanayake" userId="69ce212a-9b5f-4da4-98bd-f6d933cc1f8f" providerId="ADAL" clId="{D1195AAF-6792-4776-8283-34A06439B6D4}" dt="2025-07-25T07:50:31.287" v="259" actId="20577"/>
        <pc:sldMkLst>
          <pc:docMk/>
          <pc:sldMk cId="4038302553" sldId="398"/>
        </pc:sldMkLst>
      </pc:sldChg>
      <pc:sldChg chg="addSp modSp mod">
        <pc:chgData name="Dasanayake Mudiyanselage Gehan Kavinda Dasanayake" userId="69ce212a-9b5f-4da4-98bd-f6d933cc1f8f" providerId="ADAL" clId="{D1195AAF-6792-4776-8283-34A06439B6D4}" dt="2025-07-25T07:52:01.092" v="267" actId="1076"/>
        <pc:sldMkLst>
          <pc:docMk/>
          <pc:sldMk cId="2782016889" sldId="399"/>
        </pc:sldMkLst>
      </pc:sldChg>
      <pc:sldChg chg="modSp mod">
        <pc:chgData name="Dasanayake Mudiyanselage Gehan Kavinda Dasanayake" userId="69ce212a-9b5f-4da4-98bd-f6d933cc1f8f" providerId="ADAL" clId="{D1195AAF-6792-4776-8283-34A06439B6D4}" dt="2025-07-25T06:42:45.985" v="10" actId="20577"/>
        <pc:sldMkLst>
          <pc:docMk/>
          <pc:sldMk cId="2319981855" sldId="400"/>
        </pc:sldMkLst>
      </pc:sldChg>
      <pc:sldChg chg="addSp delSp modSp mod">
        <pc:chgData name="Dasanayake Mudiyanselage Gehan Kavinda Dasanayake" userId="69ce212a-9b5f-4da4-98bd-f6d933cc1f8f" providerId="ADAL" clId="{D1195AAF-6792-4776-8283-34A06439B6D4}" dt="2025-07-25T07:57:33.739" v="270" actId="1076"/>
        <pc:sldMkLst>
          <pc:docMk/>
          <pc:sldMk cId="3268517928" sldId="401"/>
        </pc:sldMkLst>
      </pc:sldChg>
      <pc:sldChg chg="addSp delSp modSp mod">
        <pc:chgData name="Dasanayake Mudiyanselage Gehan Kavinda Dasanayake" userId="69ce212a-9b5f-4da4-98bd-f6d933cc1f8f" providerId="ADAL" clId="{D1195AAF-6792-4776-8283-34A06439B6D4}" dt="2025-07-25T07:47:19.458" v="249" actId="478"/>
        <pc:sldMkLst>
          <pc:docMk/>
          <pc:sldMk cId="3387715854" sldId="402"/>
        </pc:sldMkLst>
      </pc:sldChg>
      <pc:sldChg chg="addSp delSp modSp add mod">
        <pc:chgData name="Dasanayake Mudiyanselage Gehan Kavinda Dasanayake" userId="69ce212a-9b5f-4da4-98bd-f6d933cc1f8f" providerId="ADAL" clId="{D1195AAF-6792-4776-8283-34A06439B6D4}" dt="2025-07-25T06:52:41.492" v="39" actId="208"/>
        <pc:sldMkLst>
          <pc:docMk/>
          <pc:sldMk cId="4201839756" sldId="403"/>
        </pc:sldMkLst>
      </pc:sldChg>
      <pc:sldChg chg="addSp delSp modSp add mod">
        <pc:chgData name="Dasanayake Mudiyanselage Gehan Kavinda Dasanayake" userId="69ce212a-9b5f-4da4-98bd-f6d933cc1f8f" providerId="ADAL" clId="{D1195AAF-6792-4776-8283-34A06439B6D4}" dt="2025-07-26T10:30:51.010" v="578" actId="1076"/>
        <pc:sldMkLst>
          <pc:docMk/>
          <pc:sldMk cId="2751078740" sldId="404"/>
        </pc:sldMkLst>
      </pc:sldChg>
      <pc:sldChg chg="modSp add mod">
        <pc:chgData name="Dasanayake Mudiyanselage Gehan Kavinda Dasanayake" userId="69ce212a-9b5f-4da4-98bd-f6d933cc1f8f" providerId="ADAL" clId="{D1195AAF-6792-4776-8283-34A06439B6D4}" dt="2025-07-25T07:47:35.693" v="251" actId="1076"/>
        <pc:sldMkLst>
          <pc:docMk/>
          <pc:sldMk cId="45490442" sldId="405"/>
        </pc:sldMkLst>
      </pc:sldChg>
    </pc:docChg>
  </pc:docChgLst>
  <pc:docChgLst>
    <pc:chgData name="Dasanayake Mudiyanselage Gehan Kavinda Dasanayake (Stud.)" userId="69ce212a-9b5f-4da4-98bd-f6d933cc1f8f" providerId="ADAL" clId="{66CCA4BF-09B8-467A-8C86-7E9C4DF81D13}"/>
    <pc:docChg chg="undo custSel addSld modSld">
      <pc:chgData name="Dasanayake Mudiyanselage Gehan Kavinda Dasanayake (Stud.)" userId="69ce212a-9b5f-4da4-98bd-f6d933cc1f8f" providerId="ADAL" clId="{66CCA4BF-09B8-467A-8C86-7E9C4DF81D13}" dt="2025-07-28T11:36:27.638" v="154" actId="1076"/>
      <pc:docMkLst>
        <pc:docMk/>
      </pc:docMkLst>
      <pc:sldChg chg="addSp delSp modSp mod">
        <pc:chgData name="Dasanayake Mudiyanselage Gehan Kavinda Dasanayake (Stud.)" userId="69ce212a-9b5f-4da4-98bd-f6d933cc1f8f" providerId="ADAL" clId="{66CCA4BF-09B8-467A-8C86-7E9C4DF81D13}" dt="2025-07-28T11:36:27.638" v="154" actId="1076"/>
        <pc:sldMkLst>
          <pc:docMk/>
          <pc:sldMk cId="2910219850" sldId="383"/>
        </pc:sldMkLst>
      </pc:sldChg>
      <pc:sldChg chg="delSp modSp mod">
        <pc:chgData name="Dasanayake Mudiyanselage Gehan Kavinda Dasanayake (Stud.)" userId="69ce212a-9b5f-4da4-98bd-f6d933cc1f8f" providerId="ADAL" clId="{66CCA4BF-09B8-467A-8C86-7E9C4DF81D13}" dt="2025-07-28T11:33:01.275" v="103" actId="21"/>
        <pc:sldMkLst>
          <pc:docMk/>
          <pc:sldMk cId="269984771" sldId="394"/>
        </pc:sldMkLst>
      </pc:sldChg>
      <pc:sldChg chg="addSp delSp modSp mod">
        <pc:chgData name="Dasanayake Mudiyanselage Gehan Kavinda Dasanayake (Stud.)" userId="69ce212a-9b5f-4da4-98bd-f6d933cc1f8f" providerId="ADAL" clId="{66CCA4BF-09B8-467A-8C86-7E9C4DF81D13}" dt="2025-07-27T17:53:01.293" v="60" actId="1076"/>
        <pc:sldMkLst>
          <pc:docMk/>
          <pc:sldMk cId="622755695" sldId="396"/>
        </pc:sldMkLst>
      </pc:sldChg>
      <pc:sldChg chg="addSp modSp mod">
        <pc:chgData name="Dasanayake Mudiyanselage Gehan Kavinda Dasanayake (Stud.)" userId="69ce212a-9b5f-4da4-98bd-f6d933cc1f8f" providerId="ADAL" clId="{66CCA4BF-09B8-467A-8C86-7E9C4DF81D13}" dt="2025-07-27T18:53:26.612" v="92" actId="20577"/>
        <pc:sldMkLst>
          <pc:docMk/>
          <pc:sldMk cId="4038302553" sldId="398"/>
        </pc:sldMkLst>
      </pc:sldChg>
      <pc:sldChg chg="modSp mod">
        <pc:chgData name="Dasanayake Mudiyanselage Gehan Kavinda Dasanayake (Stud.)" userId="69ce212a-9b5f-4da4-98bd-f6d933cc1f8f" providerId="ADAL" clId="{66CCA4BF-09B8-467A-8C86-7E9C4DF81D13}" dt="2025-07-27T20:36:11.966" v="100" actId="20577"/>
        <pc:sldMkLst>
          <pc:docMk/>
          <pc:sldMk cId="2319981855" sldId="400"/>
        </pc:sldMkLst>
      </pc:sldChg>
      <pc:sldChg chg="add">
        <pc:chgData name="Dasanayake Mudiyanselage Gehan Kavinda Dasanayake (Stud.)" userId="69ce212a-9b5f-4da4-98bd-f6d933cc1f8f" providerId="ADAL" clId="{66CCA4BF-09B8-467A-8C86-7E9C4DF81D13}" dt="2025-07-28T11:33:09.871" v="104" actId="2890"/>
        <pc:sldMkLst>
          <pc:docMk/>
          <pc:sldMk cId="318298749" sldId="407"/>
        </pc:sldMkLst>
      </pc:sldChg>
    </pc:docChg>
  </pc:docChgLst>
  <pc:docChgLst>
    <pc:chgData name="Dasanayake Mudiyanselage Gehan Kavinda Dasanayake (Stud.)" userId="69ce212a-9b5f-4da4-98bd-f6d933cc1f8f" providerId="ADAL" clId="{D1195AAF-6792-4776-8283-34A06439B6D4}"/>
    <pc:docChg chg="undo custSel addSld delSld modSld sldOrd">
      <pc:chgData name="Dasanayake Mudiyanselage Gehan Kavinda Dasanayake (Stud.)" userId="69ce212a-9b5f-4da4-98bd-f6d933cc1f8f" providerId="ADAL" clId="{D1195AAF-6792-4776-8283-34A06439B6D4}" dt="2025-07-23T21:36:50.660" v="649" actId="14100"/>
      <pc:docMkLst>
        <pc:docMk/>
      </pc:docMkLst>
      <pc:sldChg chg="modSp mod">
        <pc:chgData name="Dasanayake Mudiyanselage Gehan Kavinda Dasanayake (Stud.)" userId="69ce212a-9b5f-4da4-98bd-f6d933cc1f8f" providerId="ADAL" clId="{D1195AAF-6792-4776-8283-34A06439B6D4}" dt="2025-07-23T05:20:03.567" v="21"/>
        <pc:sldMkLst>
          <pc:docMk/>
          <pc:sldMk cId="0" sldId="257"/>
        </pc:sldMkLst>
        <pc:spChg chg="mod">
          <ac:chgData name="Dasanayake Mudiyanselage Gehan Kavinda Dasanayake (Stud.)" userId="69ce212a-9b5f-4da4-98bd-f6d933cc1f8f" providerId="ADAL" clId="{D1195AAF-6792-4776-8283-34A06439B6D4}" dt="2025-07-23T05:20:03.567" v="21"/>
          <ac:spMkLst>
            <pc:docMk/>
            <pc:sldMk cId="0" sldId="257"/>
            <ac:spMk id="2" creationId="{C6C48AE6-C248-813A-7CED-9239261BE4BE}"/>
          </ac:spMkLst>
        </pc:spChg>
        <pc:spChg chg="mod">
          <ac:chgData name="Dasanayake Mudiyanselage Gehan Kavinda Dasanayake (Stud.)" userId="69ce212a-9b5f-4da4-98bd-f6d933cc1f8f" providerId="ADAL" clId="{D1195AAF-6792-4776-8283-34A06439B6D4}" dt="2025-07-23T05:19:44.189" v="2" actId="20577"/>
          <ac:spMkLst>
            <pc:docMk/>
            <pc:sldMk cId="0" sldId="257"/>
            <ac:spMk id="111" creationId="{00000000-0000-0000-0000-000000000000}"/>
          </ac:spMkLst>
        </pc:spChg>
      </pc:sldChg>
      <pc:sldChg chg="addSp delSp modSp add del mod modNotesTx">
        <pc:chgData name="Dasanayake Mudiyanselage Gehan Kavinda Dasanayake (Stud.)" userId="69ce212a-9b5f-4da4-98bd-f6d933cc1f8f" providerId="ADAL" clId="{D1195AAF-6792-4776-8283-34A06439B6D4}" dt="2025-07-23T06:19:45.985" v="359" actId="1076"/>
        <pc:sldMkLst>
          <pc:docMk/>
          <pc:sldMk cId="2609274606" sldId="349"/>
        </pc:sldMkLst>
        <pc:spChg chg="mod">
          <ac:chgData name="Dasanayake Mudiyanselage Gehan Kavinda Dasanayake (Stud.)" userId="69ce212a-9b5f-4da4-98bd-f6d933cc1f8f" providerId="ADAL" clId="{D1195AAF-6792-4776-8283-34A06439B6D4}" dt="2025-07-23T06:16:41.156" v="345"/>
          <ac:spMkLst>
            <pc:docMk/>
            <pc:sldMk cId="2609274606" sldId="349"/>
            <ac:spMk id="2" creationId="{A2DCCA68-649C-CE58-8504-701009D0CB0C}"/>
          </ac:spMkLst>
        </pc:spChg>
        <pc:spChg chg="mod">
          <ac:chgData name="Dasanayake Mudiyanselage Gehan Kavinda Dasanayake (Stud.)" userId="69ce212a-9b5f-4da4-98bd-f6d933cc1f8f" providerId="ADAL" clId="{D1195AAF-6792-4776-8283-34A06439B6D4}" dt="2025-07-23T06:14:47.516" v="343"/>
          <ac:spMkLst>
            <pc:docMk/>
            <pc:sldMk cId="2609274606" sldId="349"/>
            <ac:spMk id="3" creationId="{012DAE29-FF6D-D83B-15CE-2E7081BDD3F0}"/>
          </ac:spMkLst>
        </pc:spChg>
        <pc:spChg chg="add mod">
          <ac:chgData name="Dasanayake Mudiyanselage Gehan Kavinda Dasanayake (Stud.)" userId="69ce212a-9b5f-4da4-98bd-f6d933cc1f8f" providerId="ADAL" clId="{D1195AAF-6792-4776-8283-34A06439B6D4}" dt="2025-07-23T06:19:45.985" v="359" actId="1076"/>
          <ac:spMkLst>
            <pc:docMk/>
            <pc:sldMk cId="2609274606" sldId="349"/>
            <ac:spMk id="5" creationId="{98026909-3BE2-D88A-DA59-32F1F7A79008}"/>
          </ac:spMkLst>
        </pc:spChg>
      </pc:sldChg>
      <pc:sldChg chg="addSp delSp modSp del mod modAnim modNotesTx">
        <pc:chgData name="Dasanayake Mudiyanselage Gehan Kavinda Dasanayake (Stud.)" userId="69ce212a-9b5f-4da4-98bd-f6d933cc1f8f" providerId="ADAL" clId="{D1195AAF-6792-4776-8283-34A06439B6D4}" dt="2025-07-23T06:57:06.290" v="374" actId="47"/>
        <pc:sldMkLst>
          <pc:docMk/>
          <pc:sldMk cId="2558031619" sldId="350"/>
        </pc:sldMkLst>
      </pc:sldChg>
      <pc:sldChg chg="del">
        <pc:chgData name="Dasanayake Mudiyanselage Gehan Kavinda Dasanayake (Stud.)" userId="69ce212a-9b5f-4da4-98bd-f6d933cc1f8f" providerId="ADAL" clId="{D1195AAF-6792-4776-8283-34A06439B6D4}" dt="2025-07-23T05:30:29.617" v="32" actId="47"/>
        <pc:sldMkLst>
          <pc:docMk/>
          <pc:sldMk cId="1589048356" sldId="351"/>
        </pc:sldMkLst>
      </pc:sldChg>
      <pc:sldChg chg="del">
        <pc:chgData name="Dasanayake Mudiyanselage Gehan Kavinda Dasanayake (Stud.)" userId="69ce212a-9b5f-4da4-98bd-f6d933cc1f8f" providerId="ADAL" clId="{D1195AAF-6792-4776-8283-34A06439B6D4}" dt="2025-07-23T05:30:29.857" v="33" actId="47"/>
        <pc:sldMkLst>
          <pc:docMk/>
          <pc:sldMk cId="1693913059" sldId="353"/>
        </pc:sldMkLst>
      </pc:sldChg>
      <pc:sldChg chg="del">
        <pc:chgData name="Dasanayake Mudiyanselage Gehan Kavinda Dasanayake (Stud.)" userId="69ce212a-9b5f-4da4-98bd-f6d933cc1f8f" providerId="ADAL" clId="{D1195AAF-6792-4776-8283-34A06439B6D4}" dt="2025-07-23T05:30:30.077" v="34" actId="47"/>
        <pc:sldMkLst>
          <pc:docMk/>
          <pc:sldMk cId="3726280386" sldId="354"/>
        </pc:sldMkLst>
      </pc:sldChg>
      <pc:sldChg chg="del">
        <pc:chgData name="Dasanayake Mudiyanselage Gehan Kavinda Dasanayake (Stud.)" userId="69ce212a-9b5f-4da4-98bd-f6d933cc1f8f" providerId="ADAL" clId="{D1195AAF-6792-4776-8283-34A06439B6D4}" dt="2025-07-23T05:30:30.276" v="35" actId="47"/>
        <pc:sldMkLst>
          <pc:docMk/>
          <pc:sldMk cId="2457148078" sldId="355"/>
        </pc:sldMkLst>
      </pc:sldChg>
      <pc:sldChg chg="del">
        <pc:chgData name="Dasanayake Mudiyanselage Gehan Kavinda Dasanayake (Stud.)" userId="69ce212a-9b5f-4da4-98bd-f6d933cc1f8f" providerId="ADAL" clId="{D1195AAF-6792-4776-8283-34A06439B6D4}" dt="2025-07-23T05:30:30.477" v="36" actId="47"/>
        <pc:sldMkLst>
          <pc:docMk/>
          <pc:sldMk cId="3737870921" sldId="356"/>
        </pc:sldMkLst>
      </pc:sldChg>
      <pc:sldChg chg="del">
        <pc:chgData name="Dasanayake Mudiyanselage Gehan Kavinda Dasanayake (Stud.)" userId="69ce212a-9b5f-4da4-98bd-f6d933cc1f8f" providerId="ADAL" clId="{D1195AAF-6792-4776-8283-34A06439B6D4}" dt="2025-07-23T05:30:30.892" v="38" actId="47"/>
        <pc:sldMkLst>
          <pc:docMk/>
          <pc:sldMk cId="1946308074" sldId="357"/>
        </pc:sldMkLst>
      </pc:sldChg>
      <pc:sldChg chg="del">
        <pc:chgData name="Dasanayake Mudiyanselage Gehan Kavinda Dasanayake (Stud.)" userId="69ce212a-9b5f-4da4-98bd-f6d933cc1f8f" providerId="ADAL" clId="{D1195AAF-6792-4776-8283-34A06439B6D4}" dt="2025-07-23T05:30:31.097" v="39" actId="47"/>
        <pc:sldMkLst>
          <pc:docMk/>
          <pc:sldMk cId="4148876694" sldId="358"/>
        </pc:sldMkLst>
      </pc:sldChg>
      <pc:sldChg chg="del">
        <pc:chgData name="Dasanayake Mudiyanselage Gehan Kavinda Dasanayake (Stud.)" userId="69ce212a-9b5f-4da4-98bd-f6d933cc1f8f" providerId="ADAL" clId="{D1195AAF-6792-4776-8283-34A06439B6D4}" dt="2025-07-23T05:30:31.287" v="40" actId="47"/>
        <pc:sldMkLst>
          <pc:docMk/>
          <pc:sldMk cId="1691728776" sldId="359"/>
        </pc:sldMkLst>
      </pc:sldChg>
      <pc:sldChg chg="del">
        <pc:chgData name="Dasanayake Mudiyanselage Gehan Kavinda Dasanayake (Stud.)" userId="69ce212a-9b5f-4da4-98bd-f6d933cc1f8f" providerId="ADAL" clId="{D1195AAF-6792-4776-8283-34A06439B6D4}" dt="2025-07-23T05:30:32.350" v="45" actId="47"/>
        <pc:sldMkLst>
          <pc:docMk/>
          <pc:sldMk cId="89719533" sldId="360"/>
        </pc:sldMkLst>
      </pc:sldChg>
      <pc:sldChg chg="del">
        <pc:chgData name="Dasanayake Mudiyanselage Gehan Kavinda Dasanayake (Stud.)" userId="69ce212a-9b5f-4da4-98bd-f6d933cc1f8f" providerId="ADAL" clId="{D1195AAF-6792-4776-8283-34A06439B6D4}" dt="2025-07-23T05:30:32.586" v="46" actId="47"/>
        <pc:sldMkLst>
          <pc:docMk/>
          <pc:sldMk cId="3581416447" sldId="361"/>
        </pc:sldMkLst>
      </pc:sldChg>
      <pc:sldChg chg="del">
        <pc:chgData name="Dasanayake Mudiyanselage Gehan Kavinda Dasanayake (Stud.)" userId="69ce212a-9b5f-4da4-98bd-f6d933cc1f8f" providerId="ADAL" clId="{D1195AAF-6792-4776-8283-34A06439B6D4}" dt="2025-07-23T05:30:32.834" v="47" actId="47"/>
        <pc:sldMkLst>
          <pc:docMk/>
          <pc:sldMk cId="3731032413" sldId="362"/>
        </pc:sldMkLst>
      </pc:sldChg>
      <pc:sldChg chg="del">
        <pc:chgData name="Dasanayake Mudiyanselage Gehan Kavinda Dasanayake (Stud.)" userId="69ce212a-9b5f-4da4-98bd-f6d933cc1f8f" providerId="ADAL" clId="{D1195AAF-6792-4776-8283-34A06439B6D4}" dt="2025-07-23T05:30:33.050" v="48" actId="47"/>
        <pc:sldMkLst>
          <pc:docMk/>
          <pc:sldMk cId="3297787084" sldId="364"/>
        </pc:sldMkLst>
      </pc:sldChg>
      <pc:sldChg chg="del">
        <pc:chgData name="Dasanayake Mudiyanselage Gehan Kavinda Dasanayake (Stud.)" userId="69ce212a-9b5f-4da4-98bd-f6d933cc1f8f" providerId="ADAL" clId="{D1195AAF-6792-4776-8283-34A06439B6D4}" dt="2025-07-23T05:30:33.487" v="50" actId="47"/>
        <pc:sldMkLst>
          <pc:docMk/>
          <pc:sldMk cId="2435489040" sldId="365"/>
        </pc:sldMkLst>
      </pc:sldChg>
      <pc:sldChg chg="del">
        <pc:chgData name="Dasanayake Mudiyanselage Gehan Kavinda Dasanayake (Stud.)" userId="69ce212a-9b5f-4da4-98bd-f6d933cc1f8f" providerId="ADAL" clId="{D1195AAF-6792-4776-8283-34A06439B6D4}" dt="2025-07-23T05:30:33.712" v="51" actId="47"/>
        <pc:sldMkLst>
          <pc:docMk/>
          <pc:sldMk cId="948977967" sldId="366"/>
        </pc:sldMkLst>
      </pc:sldChg>
      <pc:sldChg chg="del">
        <pc:chgData name="Dasanayake Mudiyanselage Gehan Kavinda Dasanayake (Stud.)" userId="69ce212a-9b5f-4da4-98bd-f6d933cc1f8f" providerId="ADAL" clId="{D1195AAF-6792-4776-8283-34A06439B6D4}" dt="2025-07-23T05:30:33.891" v="52" actId="47"/>
        <pc:sldMkLst>
          <pc:docMk/>
          <pc:sldMk cId="1850325109" sldId="368"/>
        </pc:sldMkLst>
      </pc:sldChg>
      <pc:sldChg chg="del">
        <pc:chgData name="Dasanayake Mudiyanselage Gehan Kavinda Dasanayake (Stud.)" userId="69ce212a-9b5f-4da4-98bd-f6d933cc1f8f" providerId="ADAL" clId="{D1195AAF-6792-4776-8283-34A06439B6D4}" dt="2025-07-23T05:30:34.168" v="53" actId="47"/>
        <pc:sldMkLst>
          <pc:docMk/>
          <pc:sldMk cId="1574737376" sldId="369"/>
        </pc:sldMkLst>
      </pc:sldChg>
      <pc:sldChg chg="del">
        <pc:chgData name="Dasanayake Mudiyanselage Gehan Kavinda Dasanayake (Stud.)" userId="69ce212a-9b5f-4da4-98bd-f6d933cc1f8f" providerId="ADAL" clId="{D1195AAF-6792-4776-8283-34A06439B6D4}" dt="2025-07-23T05:30:29.321" v="31" actId="47"/>
        <pc:sldMkLst>
          <pc:docMk/>
          <pc:sldMk cId="1575332378" sldId="378"/>
        </pc:sldMkLst>
      </pc:sldChg>
      <pc:sldChg chg="del">
        <pc:chgData name="Dasanayake Mudiyanselage Gehan Kavinda Dasanayake (Stud.)" userId="69ce212a-9b5f-4da4-98bd-f6d933cc1f8f" providerId="ADAL" clId="{D1195AAF-6792-4776-8283-34A06439B6D4}" dt="2025-07-23T05:30:30.692" v="37" actId="47"/>
        <pc:sldMkLst>
          <pc:docMk/>
          <pc:sldMk cId="553291502" sldId="379"/>
        </pc:sldMkLst>
      </pc:sldChg>
      <pc:sldChg chg="del">
        <pc:chgData name="Dasanayake Mudiyanselage Gehan Kavinda Dasanayake (Stud.)" userId="69ce212a-9b5f-4da4-98bd-f6d933cc1f8f" providerId="ADAL" clId="{D1195AAF-6792-4776-8283-34A06439B6D4}" dt="2025-07-23T05:30:33.260" v="49" actId="47"/>
        <pc:sldMkLst>
          <pc:docMk/>
          <pc:sldMk cId="1749538849" sldId="380"/>
        </pc:sldMkLst>
      </pc:sldChg>
      <pc:sldChg chg="del">
        <pc:chgData name="Dasanayake Mudiyanselage Gehan Kavinda Dasanayake (Stud.)" userId="69ce212a-9b5f-4da4-98bd-f6d933cc1f8f" providerId="ADAL" clId="{D1195AAF-6792-4776-8283-34A06439B6D4}" dt="2025-07-23T05:30:34.396" v="54" actId="47"/>
        <pc:sldMkLst>
          <pc:docMk/>
          <pc:sldMk cId="4025774735" sldId="381"/>
        </pc:sldMkLst>
      </pc:sldChg>
      <pc:sldChg chg="del">
        <pc:chgData name="Dasanayake Mudiyanselage Gehan Kavinda Dasanayake (Stud.)" userId="69ce212a-9b5f-4da4-98bd-f6d933cc1f8f" providerId="ADAL" clId="{D1195AAF-6792-4776-8283-34A06439B6D4}" dt="2025-07-23T05:30:35.277" v="55" actId="47"/>
        <pc:sldMkLst>
          <pc:docMk/>
          <pc:sldMk cId="262073165" sldId="382"/>
        </pc:sldMkLst>
      </pc:sldChg>
      <pc:sldChg chg="modSp mod">
        <pc:chgData name="Dasanayake Mudiyanselage Gehan Kavinda Dasanayake (Stud.)" userId="69ce212a-9b5f-4da4-98bd-f6d933cc1f8f" providerId="ADAL" clId="{D1195AAF-6792-4776-8283-34A06439B6D4}" dt="2025-07-23T05:30:41.117" v="56" actId="20577"/>
        <pc:sldMkLst>
          <pc:docMk/>
          <pc:sldMk cId="2910219850" sldId="383"/>
        </pc:sldMkLst>
      </pc:sldChg>
      <pc:sldChg chg="add ord modNotesTx">
        <pc:chgData name="Dasanayake Mudiyanselage Gehan Kavinda Dasanayake (Stud.)" userId="69ce212a-9b5f-4da4-98bd-f6d933cc1f8f" providerId="ADAL" clId="{D1195AAF-6792-4776-8283-34A06439B6D4}" dt="2025-07-23T05:52:36.862" v="269" actId="6549"/>
        <pc:sldMkLst>
          <pc:docMk/>
          <pc:sldMk cId="2055260739" sldId="384"/>
        </pc:sldMkLst>
      </pc:sldChg>
      <pc:sldChg chg="del">
        <pc:chgData name="Dasanayake Mudiyanselage Gehan Kavinda Dasanayake (Stud.)" userId="69ce212a-9b5f-4da4-98bd-f6d933cc1f8f" providerId="ADAL" clId="{D1195AAF-6792-4776-8283-34A06439B6D4}" dt="2025-07-23T05:30:31.512" v="41" actId="47"/>
        <pc:sldMkLst>
          <pc:docMk/>
          <pc:sldMk cId="2363327279" sldId="384"/>
        </pc:sldMkLst>
      </pc:sldChg>
      <pc:sldChg chg="addSp delSp modSp add mod modAnim modNotesTx">
        <pc:chgData name="Dasanayake Mudiyanselage Gehan Kavinda Dasanayake (Stud.)" userId="69ce212a-9b5f-4da4-98bd-f6d933cc1f8f" providerId="ADAL" clId="{D1195AAF-6792-4776-8283-34A06439B6D4}" dt="2025-07-23T05:52:29.626" v="267" actId="6549"/>
        <pc:sldMkLst>
          <pc:docMk/>
          <pc:sldMk cId="1872178730" sldId="385"/>
        </pc:sldMkLst>
      </pc:sldChg>
      <pc:sldChg chg="del">
        <pc:chgData name="Dasanayake Mudiyanselage Gehan Kavinda Dasanayake (Stud.)" userId="69ce212a-9b5f-4da4-98bd-f6d933cc1f8f" providerId="ADAL" clId="{D1195AAF-6792-4776-8283-34A06439B6D4}" dt="2025-07-23T05:30:32.142" v="44" actId="47"/>
        <pc:sldMkLst>
          <pc:docMk/>
          <pc:sldMk cId="4283276084" sldId="385"/>
        </pc:sldMkLst>
      </pc:sldChg>
      <pc:sldChg chg="modSp new">
        <pc:chgData name="Dasanayake Mudiyanselage Gehan Kavinda Dasanayake (Stud.)" userId="69ce212a-9b5f-4da4-98bd-f6d933cc1f8f" providerId="ADAL" clId="{D1195AAF-6792-4776-8283-34A06439B6D4}" dt="2025-07-23T05:45:35.428" v="206"/>
        <pc:sldMkLst>
          <pc:docMk/>
          <pc:sldMk cId="388672710" sldId="386"/>
        </pc:sldMkLst>
      </pc:sldChg>
      <pc:sldChg chg="del">
        <pc:chgData name="Dasanayake Mudiyanselage Gehan Kavinda Dasanayake (Stud.)" userId="69ce212a-9b5f-4da4-98bd-f6d933cc1f8f" providerId="ADAL" clId="{D1195AAF-6792-4776-8283-34A06439B6D4}" dt="2025-07-23T05:30:31.897" v="43" actId="47"/>
        <pc:sldMkLst>
          <pc:docMk/>
          <pc:sldMk cId="3027352371" sldId="386"/>
        </pc:sldMkLst>
      </pc:sldChg>
      <pc:sldChg chg="modSp new">
        <pc:chgData name="Dasanayake Mudiyanselage Gehan Kavinda Dasanayake (Stud.)" userId="69ce212a-9b5f-4da4-98bd-f6d933cc1f8f" providerId="ADAL" clId="{D1195AAF-6792-4776-8283-34A06439B6D4}" dt="2025-07-23T05:46:25.773" v="208"/>
        <pc:sldMkLst>
          <pc:docMk/>
          <pc:sldMk cId="1013337264" sldId="387"/>
        </pc:sldMkLst>
      </pc:sldChg>
      <pc:sldChg chg="del">
        <pc:chgData name="Dasanayake Mudiyanselage Gehan Kavinda Dasanayake (Stud.)" userId="69ce212a-9b5f-4da4-98bd-f6d933cc1f8f" providerId="ADAL" clId="{D1195AAF-6792-4776-8283-34A06439B6D4}" dt="2025-07-23T05:30:31.732" v="42" actId="47"/>
        <pc:sldMkLst>
          <pc:docMk/>
          <pc:sldMk cId="2906093271" sldId="387"/>
        </pc:sldMkLst>
      </pc:sldChg>
      <pc:sldChg chg="modSp new">
        <pc:chgData name="Dasanayake Mudiyanselage Gehan Kavinda Dasanayake (Stud.)" userId="69ce212a-9b5f-4da4-98bd-f6d933cc1f8f" providerId="ADAL" clId="{D1195AAF-6792-4776-8283-34A06439B6D4}" dt="2025-07-23T05:46:41.583" v="210"/>
        <pc:sldMkLst>
          <pc:docMk/>
          <pc:sldMk cId="2465761276" sldId="388"/>
        </pc:sldMkLst>
      </pc:sldChg>
      <pc:sldChg chg="addSp delSp modSp add mod ord modAnim modNotesTx">
        <pc:chgData name="Dasanayake Mudiyanselage Gehan Kavinda Dasanayake (Stud.)" userId="69ce212a-9b5f-4da4-98bd-f6d933cc1f8f" providerId="ADAL" clId="{D1195AAF-6792-4776-8283-34A06439B6D4}" dt="2025-07-23T21:36:50.660" v="649" actId="14100"/>
        <pc:sldMkLst>
          <pc:docMk/>
          <pc:sldMk cId="3783367079" sldId="389"/>
        </pc:sldMkLst>
      </pc:sldChg>
      <pc:sldChg chg="modSp add mod">
        <pc:chgData name="Dasanayake Mudiyanselage Gehan Kavinda Dasanayake (Stud.)" userId="69ce212a-9b5f-4da4-98bd-f6d933cc1f8f" providerId="ADAL" clId="{D1195AAF-6792-4776-8283-34A06439B6D4}" dt="2025-07-23T06:12:00.892" v="332" actId="20577"/>
        <pc:sldMkLst>
          <pc:docMk/>
          <pc:sldMk cId="2437905864" sldId="390"/>
        </pc:sldMkLst>
      </pc:sldChg>
      <pc:sldChg chg="addSp delSp modSp add mod">
        <pc:chgData name="Dasanayake Mudiyanselage Gehan Kavinda Dasanayake (Stud.)" userId="69ce212a-9b5f-4da4-98bd-f6d933cc1f8f" providerId="ADAL" clId="{D1195AAF-6792-4776-8283-34A06439B6D4}" dt="2025-07-23T07:41:41.786" v="454" actId="1076"/>
        <pc:sldMkLst>
          <pc:docMk/>
          <pc:sldMk cId="1405710660" sldId="391"/>
        </pc:sldMkLst>
      </pc:sldChg>
      <pc:sldChg chg="addSp modSp add mod modAnim">
        <pc:chgData name="Dasanayake Mudiyanselage Gehan Kavinda Dasanayake (Stud.)" userId="69ce212a-9b5f-4da4-98bd-f6d933cc1f8f" providerId="ADAL" clId="{D1195AAF-6792-4776-8283-34A06439B6D4}" dt="2025-07-23T07:15:34.262" v="399" actId="1076"/>
        <pc:sldMkLst>
          <pc:docMk/>
          <pc:sldMk cId="4064807311" sldId="392"/>
        </pc:sldMkLst>
        <pc:spChg chg="mod">
          <ac:chgData name="Dasanayake Mudiyanselage Gehan Kavinda Dasanayake (Stud.)" userId="69ce212a-9b5f-4da4-98bd-f6d933cc1f8f" providerId="ADAL" clId="{D1195AAF-6792-4776-8283-34A06439B6D4}" dt="2025-07-23T07:15:22.560" v="396"/>
          <ac:spMkLst>
            <pc:docMk/>
            <pc:sldMk cId="4064807311" sldId="392"/>
            <ac:spMk id="2" creationId="{CCFBD55B-5524-23CE-E0F5-FC54FC4D5CE3}"/>
          </ac:spMkLst>
        </pc:spChg>
      </pc:sldChg>
      <pc:sldChg chg="modSp add mod">
        <pc:chgData name="Dasanayake Mudiyanselage Gehan Kavinda Dasanayake (Stud.)" userId="69ce212a-9b5f-4da4-98bd-f6d933cc1f8f" providerId="ADAL" clId="{D1195AAF-6792-4776-8283-34A06439B6D4}" dt="2025-07-23T06:58:55.703" v="393" actId="20577"/>
        <pc:sldMkLst>
          <pc:docMk/>
          <pc:sldMk cId="4288663649" sldId="393"/>
        </pc:sldMkLst>
      </pc:sldChg>
      <pc:sldChg chg="addSp modSp add mod">
        <pc:chgData name="Dasanayake Mudiyanselage Gehan Kavinda Dasanayake (Stud.)" userId="69ce212a-9b5f-4da4-98bd-f6d933cc1f8f" providerId="ADAL" clId="{D1195AAF-6792-4776-8283-34A06439B6D4}" dt="2025-07-23T07:58:36.942" v="605" actId="20577"/>
        <pc:sldMkLst>
          <pc:docMk/>
          <pc:sldMk cId="269984771" sldId="394"/>
        </pc:sldMkLst>
      </pc:sldChg>
      <pc:sldChg chg="addSp delSp modSp add mod">
        <pc:chgData name="Dasanayake Mudiyanselage Gehan Kavinda Dasanayake (Stud.)" userId="69ce212a-9b5f-4da4-98bd-f6d933cc1f8f" providerId="ADAL" clId="{D1195AAF-6792-4776-8283-34A06439B6D4}" dt="2025-07-23T07:55:15.798" v="572" actId="1076"/>
        <pc:sldMkLst>
          <pc:docMk/>
          <pc:sldMk cId="2724726357" sldId="395"/>
        </pc:sldMkLst>
      </pc:sldChg>
      <pc:sldChg chg="addSp modSp add mod">
        <pc:chgData name="Dasanayake Mudiyanselage Gehan Kavinda Dasanayake (Stud.)" userId="69ce212a-9b5f-4da4-98bd-f6d933cc1f8f" providerId="ADAL" clId="{D1195AAF-6792-4776-8283-34A06439B6D4}" dt="2025-07-23T07:55:30.193" v="573"/>
        <pc:sldMkLst>
          <pc:docMk/>
          <pc:sldMk cId="622755695" sldId="396"/>
        </pc:sldMkLst>
      </pc:sldChg>
      <pc:sldChg chg="modSp add mod">
        <pc:chgData name="Dasanayake Mudiyanselage Gehan Kavinda Dasanayake (Stud.)" userId="69ce212a-9b5f-4da4-98bd-f6d933cc1f8f" providerId="ADAL" clId="{D1195AAF-6792-4776-8283-34A06439B6D4}" dt="2025-07-23T07:49:24.550" v="489" actId="113"/>
        <pc:sldMkLst>
          <pc:docMk/>
          <pc:sldMk cId="2087034564" sldId="397"/>
        </pc:sldMkLst>
      </pc:sldChg>
      <pc:sldChg chg="addSp modSp add mod">
        <pc:chgData name="Dasanayake Mudiyanselage Gehan Kavinda Dasanayake (Stud.)" userId="69ce212a-9b5f-4da4-98bd-f6d933cc1f8f" providerId="ADAL" clId="{D1195AAF-6792-4776-8283-34A06439B6D4}" dt="2025-07-23T07:50:40.521" v="521" actId="14100"/>
        <pc:sldMkLst>
          <pc:docMk/>
          <pc:sldMk cId="4038302553" sldId="398"/>
        </pc:sldMkLst>
      </pc:sldChg>
      <pc:sldChg chg="addSp modSp add mod">
        <pc:chgData name="Dasanayake Mudiyanselage Gehan Kavinda Dasanayake (Stud.)" userId="69ce212a-9b5f-4da4-98bd-f6d933cc1f8f" providerId="ADAL" clId="{D1195AAF-6792-4776-8283-34A06439B6D4}" dt="2025-07-23T07:52:26.980" v="542" actId="20577"/>
        <pc:sldMkLst>
          <pc:docMk/>
          <pc:sldMk cId="2782016889" sldId="399"/>
        </pc:sldMkLst>
      </pc:sldChg>
    </pc:docChg>
  </pc:docChgLst>
  <pc:docChgLst>
    <pc:chgData name="BAJRAMI Semih" userId="S::edubajsem001@fh-kaernten.at::0d38c831-9b4a-488a-9a8c-b22bea292943" providerId="AD" clId="Web-{73177B24-2E8D-5880-AB48-EA9322158F2C}"/>
    <pc:docChg chg="addSld delSld">
      <pc:chgData name="BAJRAMI Semih" userId="S::edubajsem001@fh-kaernten.at::0d38c831-9b4a-488a-9a8c-b22bea292943" providerId="AD" clId="Web-{73177B24-2E8D-5880-AB48-EA9322158F2C}" dt="2025-06-15T08:59:19.484" v="1"/>
      <pc:docMkLst>
        <pc:docMk/>
      </pc:docMkLst>
      <pc:sldChg chg="add del">
        <pc:chgData name="BAJRAMI Semih" userId="S::edubajsem001@fh-kaernten.at::0d38c831-9b4a-488a-9a8c-b22bea292943" providerId="AD" clId="Web-{73177B24-2E8D-5880-AB48-EA9322158F2C}" dt="2025-06-15T08:59:19.484" v="1"/>
        <pc:sldMkLst>
          <pc:docMk/>
          <pc:sldMk cId="0" sldId="258"/>
        </pc:sldMkLst>
      </pc:sldChg>
    </pc:docChg>
  </pc:docChgLst>
  <pc:docChgLst>
    <pc:chgData name="Dasanayake Mudiyanselage Gehan Kavinda Dasanayake" userId="69ce212a-9b5f-4da4-98bd-f6d933cc1f8f" providerId="ADAL" clId="{BAB60343-4AE4-4062-A616-ADD252FFE781}"/>
    <pc:docChg chg="modSld">
      <pc:chgData name="Dasanayake Mudiyanselage Gehan Kavinda Dasanayake" userId="69ce212a-9b5f-4da4-98bd-f6d933cc1f8f" providerId="ADAL" clId="{BAB60343-4AE4-4062-A616-ADD252FFE781}" dt="2025-06-09T22:06:10.180" v="0" actId="1036"/>
      <pc:docMkLst>
        <pc:docMk/>
      </pc:docMkLst>
      <pc:sldChg chg="modSp mod">
        <pc:chgData name="Dasanayake Mudiyanselage Gehan Kavinda Dasanayake" userId="69ce212a-9b5f-4da4-98bd-f6d933cc1f8f" providerId="ADAL" clId="{BAB60343-4AE4-4062-A616-ADD252FFE781}" dt="2025-06-09T22:06:10.180" v="0" actId="1036"/>
        <pc:sldMkLst>
          <pc:docMk/>
          <pc:sldMk cId="0" sldId="256"/>
        </pc:sldMkLst>
      </pc:sldChg>
    </pc:docChg>
  </pc:docChgLst>
  <pc:docChgLst>
    <pc:chgData name="Dasanayake Mudiyanselage Gehan Kavinda Dasanayake (Stud.)" userId="69ce212a-9b5f-4da4-98bd-f6d933cc1f8f" providerId="ADAL" clId="{072B9248-1486-4CE4-BE46-4DBCC39C7084}"/>
    <pc:docChg chg="undo redo custSel addSld delSld modSld sldOrd addMainMaster delMainMaster">
      <pc:chgData name="Dasanayake Mudiyanselage Gehan Kavinda Dasanayake (Stud.)" userId="69ce212a-9b5f-4da4-98bd-f6d933cc1f8f" providerId="ADAL" clId="{072B9248-1486-4CE4-BE46-4DBCC39C7084}" dt="2025-08-04T15:58:06.760" v="2574" actId="20577"/>
      <pc:docMkLst>
        <pc:docMk/>
      </pc:docMkLst>
      <pc:sldChg chg="modSp mod modNotesTx">
        <pc:chgData name="Dasanayake Mudiyanselage Gehan Kavinda Dasanayake (Stud.)" userId="69ce212a-9b5f-4da4-98bd-f6d933cc1f8f" providerId="ADAL" clId="{072B9248-1486-4CE4-BE46-4DBCC39C7084}" dt="2025-08-01T17:37:27.159" v="1549" actId="404"/>
        <pc:sldMkLst>
          <pc:docMk/>
          <pc:sldMk cId="0" sldId="257"/>
        </pc:sldMkLst>
        <pc:spChg chg="mod">
          <ac:chgData name="Dasanayake Mudiyanselage Gehan Kavinda Dasanayake (Stud.)" userId="69ce212a-9b5f-4da4-98bd-f6d933cc1f8f" providerId="ADAL" clId="{072B9248-1486-4CE4-BE46-4DBCC39C7084}" dt="2025-07-31T21:20:25.374" v="24" actId="20577"/>
          <ac:spMkLst>
            <pc:docMk/>
            <pc:sldMk cId="0" sldId="257"/>
            <ac:spMk id="2" creationId="{C6C48AE6-C248-813A-7CED-9239261BE4BE}"/>
          </ac:spMkLst>
        </pc:spChg>
        <pc:spChg chg="mod">
          <ac:chgData name="Dasanayake Mudiyanselage Gehan Kavinda Dasanayake (Stud.)" userId="69ce212a-9b5f-4da4-98bd-f6d933cc1f8f" providerId="ADAL" clId="{072B9248-1486-4CE4-BE46-4DBCC39C7084}" dt="2025-08-01T17:37:27.159" v="1549" actId="404"/>
          <ac:spMkLst>
            <pc:docMk/>
            <pc:sldMk cId="0" sldId="257"/>
            <ac:spMk id="111" creationId="{00000000-0000-0000-0000-000000000000}"/>
          </ac:spMkLst>
        </pc:spChg>
      </pc:sldChg>
      <pc:sldChg chg="addSp delSp modSp add del mod modNotesTx">
        <pc:chgData name="Dasanayake Mudiyanselage Gehan Kavinda Dasanayake (Stud.)" userId="69ce212a-9b5f-4da4-98bd-f6d933cc1f8f" providerId="ADAL" clId="{072B9248-1486-4CE4-BE46-4DBCC39C7084}" dt="2025-08-01T21:25:07.071" v="2335" actId="33524"/>
        <pc:sldMkLst>
          <pc:docMk/>
          <pc:sldMk cId="2609274606" sldId="349"/>
        </pc:sldMkLst>
        <pc:spChg chg="mod">
          <ac:chgData name="Dasanayake Mudiyanselage Gehan Kavinda Dasanayake (Stud.)" userId="69ce212a-9b5f-4da4-98bd-f6d933cc1f8f" providerId="ADAL" clId="{072B9248-1486-4CE4-BE46-4DBCC39C7084}" dt="2025-08-01T18:06:09.116" v="1836" actId="1076"/>
          <ac:spMkLst>
            <pc:docMk/>
            <pc:sldMk cId="2609274606" sldId="349"/>
            <ac:spMk id="2" creationId="{A2DCCA68-649C-CE58-8504-701009D0CB0C}"/>
          </ac:spMkLst>
        </pc:spChg>
        <pc:spChg chg="mod">
          <ac:chgData name="Dasanayake Mudiyanselage Gehan Kavinda Dasanayake (Stud.)" userId="69ce212a-9b5f-4da4-98bd-f6d933cc1f8f" providerId="ADAL" clId="{072B9248-1486-4CE4-BE46-4DBCC39C7084}" dt="2025-07-31T21:31:11.605" v="56" actId="6549"/>
          <ac:spMkLst>
            <pc:docMk/>
            <pc:sldMk cId="2609274606" sldId="349"/>
            <ac:spMk id="3" creationId="{012DAE29-FF6D-D83B-15CE-2E7081BDD3F0}"/>
          </ac:spMkLst>
        </pc:spChg>
        <pc:spChg chg="mod">
          <ac:chgData name="Dasanayake Mudiyanselage Gehan Kavinda Dasanayake (Stud.)" userId="69ce212a-9b5f-4da4-98bd-f6d933cc1f8f" providerId="ADAL" clId="{072B9248-1486-4CE4-BE46-4DBCC39C7084}" dt="2025-08-01T18:06:13.183" v="1849" actId="1036"/>
          <ac:spMkLst>
            <pc:docMk/>
            <pc:sldMk cId="2609274606" sldId="349"/>
            <ac:spMk id="5" creationId="{98026909-3BE2-D88A-DA59-32F1F7A79008}"/>
          </ac:spMkLst>
        </pc:spChg>
        <pc:grpChg chg="add mod">
          <ac:chgData name="Dasanayake Mudiyanselage Gehan Kavinda Dasanayake (Stud.)" userId="69ce212a-9b5f-4da4-98bd-f6d933cc1f8f" providerId="ADAL" clId="{072B9248-1486-4CE4-BE46-4DBCC39C7084}" dt="2025-08-01T18:06:13.183" v="1849" actId="1036"/>
          <ac:grpSpMkLst>
            <pc:docMk/>
            <pc:sldMk cId="2609274606" sldId="349"/>
            <ac:grpSpMk id="10" creationId="{B303C757-E2FD-3F79-D44F-92715D6BDA2B}"/>
          </ac:grpSpMkLst>
        </pc:grpChg>
        <pc:picChg chg="add mod modCrop">
          <ac:chgData name="Dasanayake Mudiyanselage Gehan Kavinda Dasanayake (Stud.)" userId="69ce212a-9b5f-4da4-98bd-f6d933cc1f8f" providerId="ADAL" clId="{072B9248-1486-4CE4-BE46-4DBCC39C7084}" dt="2025-08-01T18:06:13.183" v="1849" actId="1036"/>
          <ac:picMkLst>
            <pc:docMk/>
            <pc:sldMk cId="2609274606" sldId="349"/>
            <ac:picMk id="6" creationId="{6BFCC94E-0E4E-5D15-73B3-192C403BC088}"/>
          </ac:picMkLst>
        </pc:picChg>
        <pc:picChg chg="add mod">
          <ac:chgData name="Dasanayake Mudiyanselage Gehan Kavinda Dasanayake (Stud.)" userId="69ce212a-9b5f-4da4-98bd-f6d933cc1f8f" providerId="ADAL" clId="{072B9248-1486-4CE4-BE46-4DBCC39C7084}" dt="2025-08-01T18:06:13.183" v="1849" actId="1036"/>
          <ac:picMkLst>
            <pc:docMk/>
            <pc:sldMk cId="2609274606" sldId="349"/>
            <ac:picMk id="14340" creationId="{19483DDE-05E4-F2C5-1DC5-6FB504A219A8}"/>
          </ac:picMkLst>
        </pc:picChg>
      </pc:sldChg>
      <pc:sldChg chg="add del">
        <pc:chgData name="Dasanayake Mudiyanselage Gehan Kavinda Dasanayake (Stud.)" userId="69ce212a-9b5f-4da4-98bd-f6d933cc1f8f" providerId="ADAL" clId="{072B9248-1486-4CE4-BE46-4DBCC39C7084}" dt="2025-07-31T22:31:31.512" v="108" actId="47"/>
        <pc:sldMkLst>
          <pc:docMk/>
          <pc:sldMk cId="2910219850" sldId="383"/>
        </pc:sldMkLst>
      </pc:sldChg>
      <pc:sldChg chg="delSp modSp add del mod modNotesTx">
        <pc:chgData name="Dasanayake Mudiyanselage Gehan Kavinda Dasanayake (Stud.)" userId="69ce212a-9b5f-4da4-98bd-f6d933cc1f8f" providerId="ADAL" clId="{072B9248-1486-4CE4-BE46-4DBCC39C7084}" dt="2025-08-01T21:25:39.058" v="2337"/>
        <pc:sldMkLst>
          <pc:docMk/>
          <pc:sldMk cId="2055260739" sldId="384"/>
        </pc:sldMkLst>
        <pc:spChg chg="mod">
          <ac:chgData name="Dasanayake Mudiyanselage Gehan Kavinda Dasanayake (Stud.)" userId="69ce212a-9b5f-4da4-98bd-f6d933cc1f8f" providerId="ADAL" clId="{072B9248-1486-4CE4-BE46-4DBCC39C7084}" dt="2025-08-01T17:37:57.043" v="1585" actId="20577"/>
          <ac:spMkLst>
            <pc:docMk/>
            <pc:sldMk cId="2055260739" sldId="384"/>
            <ac:spMk id="2" creationId="{7AA567E0-1BD1-B604-433E-71DA97CE2B9D}"/>
          </ac:spMkLst>
        </pc:spChg>
      </pc:sldChg>
      <pc:sldChg chg="del">
        <pc:chgData name="Dasanayake Mudiyanselage Gehan Kavinda Dasanayake (Stud.)" userId="69ce212a-9b5f-4da4-98bd-f6d933cc1f8f" providerId="ADAL" clId="{072B9248-1486-4CE4-BE46-4DBCC39C7084}" dt="2025-07-31T22:10:36.615" v="72" actId="47"/>
        <pc:sldMkLst>
          <pc:docMk/>
          <pc:sldMk cId="1872178730" sldId="385"/>
        </pc:sldMkLst>
      </pc:sldChg>
      <pc:sldChg chg="del">
        <pc:chgData name="Dasanayake Mudiyanselage Gehan Kavinda Dasanayake (Stud.)" userId="69ce212a-9b5f-4da4-98bd-f6d933cc1f8f" providerId="ADAL" clId="{072B9248-1486-4CE4-BE46-4DBCC39C7084}" dt="2025-07-31T22:10:37.983" v="73" actId="47"/>
        <pc:sldMkLst>
          <pc:docMk/>
          <pc:sldMk cId="388672710" sldId="386"/>
        </pc:sldMkLst>
      </pc:sldChg>
      <pc:sldChg chg="del">
        <pc:chgData name="Dasanayake Mudiyanselage Gehan Kavinda Dasanayake (Stud.)" userId="69ce212a-9b5f-4da4-98bd-f6d933cc1f8f" providerId="ADAL" clId="{072B9248-1486-4CE4-BE46-4DBCC39C7084}" dt="2025-07-31T22:10:38.852" v="74" actId="47"/>
        <pc:sldMkLst>
          <pc:docMk/>
          <pc:sldMk cId="1013337264" sldId="387"/>
        </pc:sldMkLst>
      </pc:sldChg>
      <pc:sldChg chg="del">
        <pc:chgData name="Dasanayake Mudiyanselage Gehan Kavinda Dasanayake (Stud.)" userId="69ce212a-9b5f-4da4-98bd-f6d933cc1f8f" providerId="ADAL" clId="{072B9248-1486-4CE4-BE46-4DBCC39C7084}" dt="2025-07-31T22:10:39.700" v="75" actId="47"/>
        <pc:sldMkLst>
          <pc:docMk/>
          <pc:sldMk cId="2465761276" sldId="388"/>
        </pc:sldMkLst>
      </pc:sldChg>
      <pc:sldChg chg="del">
        <pc:chgData name="Dasanayake Mudiyanselage Gehan Kavinda Dasanayake (Stud.)" userId="69ce212a-9b5f-4da4-98bd-f6d933cc1f8f" providerId="ADAL" clId="{072B9248-1486-4CE4-BE46-4DBCC39C7084}" dt="2025-07-31T22:31:18.709" v="86" actId="47"/>
        <pc:sldMkLst>
          <pc:docMk/>
          <pc:sldMk cId="2437905864" sldId="390"/>
        </pc:sldMkLst>
      </pc:sldChg>
      <pc:sldChg chg="del">
        <pc:chgData name="Dasanayake Mudiyanselage Gehan Kavinda Dasanayake (Stud.)" userId="69ce212a-9b5f-4da4-98bd-f6d933cc1f8f" providerId="ADAL" clId="{072B9248-1486-4CE4-BE46-4DBCC39C7084}" dt="2025-07-31T22:31:18.847" v="90" actId="47"/>
        <pc:sldMkLst>
          <pc:docMk/>
          <pc:sldMk cId="1405710660" sldId="391"/>
        </pc:sldMkLst>
      </pc:sldChg>
      <pc:sldChg chg="addSp delSp modSp add del mod modAnim modNotesTx">
        <pc:chgData name="Dasanayake Mudiyanselage Gehan Kavinda Dasanayake (Stud.)" userId="69ce212a-9b5f-4da4-98bd-f6d933cc1f8f" providerId="ADAL" clId="{072B9248-1486-4CE4-BE46-4DBCC39C7084}" dt="2025-08-04T15:58:06.760" v="2574" actId="20577"/>
        <pc:sldMkLst>
          <pc:docMk/>
          <pc:sldMk cId="4064807311" sldId="392"/>
        </pc:sldMkLst>
        <pc:spChg chg="mod">
          <ac:chgData name="Dasanayake Mudiyanselage Gehan Kavinda Dasanayake (Stud.)" userId="69ce212a-9b5f-4da4-98bd-f6d933cc1f8f" providerId="ADAL" clId="{072B9248-1486-4CE4-BE46-4DBCC39C7084}" dt="2025-08-01T18:24:02.726" v="1909"/>
          <ac:spMkLst>
            <pc:docMk/>
            <pc:sldMk cId="4064807311" sldId="392"/>
            <ac:spMk id="2" creationId="{CCFBD55B-5524-23CE-E0F5-FC54FC4D5CE3}"/>
          </ac:spMkLst>
        </pc:spChg>
        <pc:spChg chg="mod">
          <ac:chgData name="Dasanayake Mudiyanselage Gehan Kavinda Dasanayake (Stud.)" userId="69ce212a-9b5f-4da4-98bd-f6d933cc1f8f" providerId="ADAL" clId="{072B9248-1486-4CE4-BE46-4DBCC39C7084}" dt="2025-08-01T06:54:05.759" v="257" actId="20577"/>
          <ac:spMkLst>
            <pc:docMk/>
            <pc:sldMk cId="4064807311" sldId="392"/>
            <ac:spMk id="3" creationId="{F7DAC20E-EB9A-D385-9847-9BCEDBCCAF03}"/>
          </ac:spMkLst>
        </pc:spChg>
        <pc:spChg chg="add mod">
          <ac:chgData name="Dasanayake Mudiyanselage Gehan Kavinda Dasanayake (Stud.)" userId="69ce212a-9b5f-4da4-98bd-f6d933cc1f8f" providerId="ADAL" clId="{072B9248-1486-4CE4-BE46-4DBCC39C7084}" dt="2025-08-01T18:26:52.112" v="1933" actId="113"/>
          <ac:spMkLst>
            <pc:docMk/>
            <pc:sldMk cId="4064807311" sldId="392"/>
            <ac:spMk id="8" creationId="{0AA2197C-0337-F7E2-957A-E6AD077E45C2}"/>
          </ac:spMkLst>
        </pc:spChg>
        <pc:spChg chg="add mod">
          <ac:chgData name="Dasanayake Mudiyanselage Gehan Kavinda Dasanayake (Stud.)" userId="69ce212a-9b5f-4da4-98bd-f6d933cc1f8f" providerId="ADAL" clId="{072B9248-1486-4CE4-BE46-4DBCC39C7084}" dt="2025-08-04T15:58:06.760" v="2574" actId="20577"/>
          <ac:spMkLst>
            <pc:docMk/>
            <pc:sldMk cId="4064807311" sldId="392"/>
            <ac:spMk id="11" creationId="{65A9DA6A-E4D4-7347-FB51-27C5C8204C08}"/>
          </ac:spMkLst>
        </pc:spChg>
        <pc:grpChg chg="add mod">
          <ac:chgData name="Dasanayake Mudiyanselage Gehan Kavinda Dasanayake (Stud.)" userId="69ce212a-9b5f-4da4-98bd-f6d933cc1f8f" providerId="ADAL" clId="{072B9248-1486-4CE4-BE46-4DBCC39C7084}" dt="2025-08-01T20:05:29.822" v="2008" actId="1076"/>
          <ac:grpSpMkLst>
            <pc:docMk/>
            <pc:sldMk cId="4064807311" sldId="392"/>
            <ac:grpSpMk id="12" creationId="{BBB67BAE-A24C-531F-7945-8CD706AF4CFD}"/>
          </ac:grpSpMkLst>
        </pc:grpChg>
        <pc:picChg chg="add mod">
          <ac:chgData name="Dasanayake Mudiyanselage Gehan Kavinda Dasanayake (Stud.)" userId="69ce212a-9b5f-4da4-98bd-f6d933cc1f8f" providerId="ADAL" clId="{072B9248-1486-4CE4-BE46-4DBCC39C7084}" dt="2025-08-01T20:05:29.822" v="2008" actId="1076"/>
          <ac:picMkLst>
            <pc:docMk/>
            <pc:sldMk cId="4064807311" sldId="392"/>
            <ac:picMk id="15363" creationId="{3CD86B20-B598-4375-C758-E723D3079F4B}"/>
          </ac:picMkLst>
        </pc:picChg>
      </pc:sldChg>
      <pc:sldChg chg="del">
        <pc:chgData name="Dasanayake Mudiyanselage Gehan Kavinda Dasanayake (Stud.)" userId="69ce212a-9b5f-4da4-98bd-f6d933cc1f8f" providerId="ADAL" clId="{072B9248-1486-4CE4-BE46-4DBCC39C7084}" dt="2025-07-31T22:31:18.146" v="84" actId="47"/>
        <pc:sldMkLst>
          <pc:docMk/>
          <pc:sldMk cId="4288663649" sldId="393"/>
        </pc:sldMkLst>
      </pc:sldChg>
      <pc:sldChg chg="del">
        <pc:chgData name="Dasanayake Mudiyanselage Gehan Kavinda Dasanayake (Stud.)" userId="69ce212a-9b5f-4da4-98bd-f6d933cc1f8f" providerId="ADAL" clId="{072B9248-1486-4CE4-BE46-4DBCC39C7084}" dt="2025-07-31T22:31:18.867" v="91" actId="47"/>
        <pc:sldMkLst>
          <pc:docMk/>
          <pc:sldMk cId="269984771" sldId="394"/>
        </pc:sldMkLst>
      </pc:sldChg>
      <pc:sldChg chg="del">
        <pc:chgData name="Dasanayake Mudiyanselage Gehan Kavinda Dasanayake (Stud.)" userId="69ce212a-9b5f-4da4-98bd-f6d933cc1f8f" providerId="ADAL" clId="{072B9248-1486-4CE4-BE46-4DBCC39C7084}" dt="2025-07-31T22:31:18.907" v="92" actId="47"/>
        <pc:sldMkLst>
          <pc:docMk/>
          <pc:sldMk cId="2724726357" sldId="395"/>
        </pc:sldMkLst>
      </pc:sldChg>
      <pc:sldChg chg="del">
        <pc:chgData name="Dasanayake Mudiyanselage Gehan Kavinda Dasanayake (Stud.)" userId="69ce212a-9b5f-4da4-98bd-f6d933cc1f8f" providerId="ADAL" clId="{072B9248-1486-4CE4-BE46-4DBCC39C7084}" dt="2025-07-31T22:31:18.946" v="93" actId="47"/>
        <pc:sldMkLst>
          <pc:docMk/>
          <pc:sldMk cId="622755695" sldId="396"/>
        </pc:sldMkLst>
      </pc:sldChg>
      <pc:sldChg chg="del">
        <pc:chgData name="Dasanayake Mudiyanselage Gehan Kavinda Dasanayake (Stud.)" userId="69ce212a-9b5f-4da4-98bd-f6d933cc1f8f" providerId="ADAL" clId="{072B9248-1486-4CE4-BE46-4DBCC39C7084}" dt="2025-07-31T22:31:18.972" v="94" actId="47"/>
        <pc:sldMkLst>
          <pc:docMk/>
          <pc:sldMk cId="4038302553" sldId="398"/>
        </pc:sldMkLst>
      </pc:sldChg>
      <pc:sldChg chg="del">
        <pc:chgData name="Dasanayake Mudiyanselage Gehan Kavinda Dasanayake (Stud.)" userId="69ce212a-9b5f-4da4-98bd-f6d933cc1f8f" providerId="ADAL" clId="{072B9248-1486-4CE4-BE46-4DBCC39C7084}" dt="2025-07-31T22:31:19.030" v="95" actId="47"/>
        <pc:sldMkLst>
          <pc:docMk/>
          <pc:sldMk cId="2782016889" sldId="399"/>
        </pc:sldMkLst>
      </pc:sldChg>
      <pc:sldChg chg="del">
        <pc:chgData name="Dasanayake Mudiyanselage Gehan Kavinda Dasanayake (Stud.)" userId="69ce212a-9b5f-4da4-98bd-f6d933cc1f8f" providerId="ADAL" clId="{072B9248-1486-4CE4-BE46-4DBCC39C7084}" dt="2025-07-31T22:31:18.660" v="85" actId="47"/>
        <pc:sldMkLst>
          <pc:docMk/>
          <pc:sldMk cId="2319981855" sldId="400"/>
        </pc:sldMkLst>
      </pc:sldChg>
      <pc:sldChg chg="del">
        <pc:chgData name="Dasanayake Mudiyanselage Gehan Kavinda Dasanayake (Stud.)" userId="69ce212a-9b5f-4da4-98bd-f6d933cc1f8f" providerId="ADAL" clId="{072B9248-1486-4CE4-BE46-4DBCC39C7084}" dt="2025-07-31T22:31:18.788" v="88" actId="47"/>
        <pc:sldMkLst>
          <pc:docMk/>
          <pc:sldMk cId="2751078740" sldId="404"/>
        </pc:sldMkLst>
      </pc:sldChg>
      <pc:sldChg chg="del">
        <pc:chgData name="Dasanayake Mudiyanselage Gehan Kavinda Dasanayake (Stud.)" userId="69ce212a-9b5f-4da4-98bd-f6d933cc1f8f" providerId="ADAL" clId="{072B9248-1486-4CE4-BE46-4DBCC39C7084}" dt="2025-07-31T22:31:18.816" v="89" actId="47"/>
        <pc:sldMkLst>
          <pc:docMk/>
          <pc:sldMk cId="45490442" sldId="405"/>
        </pc:sldMkLst>
      </pc:sldChg>
      <pc:sldChg chg="del">
        <pc:chgData name="Dasanayake Mudiyanselage Gehan Kavinda Dasanayake (Stud.)" userId="69ce212a-9b5f-4da4-98bd-f6d933cc1f8f" providerId="ADAL" clId="{072B9248-1486-4CE4-BE46-4DBCC39C7084}" dt="2025-07-31T22:31:18.738" v="87" actId="47"/>
        <pc:sldMkLst>
          <pc:docMk/>
          <pc:sldMk cId="1617552769" sldId="406"/>
        </pc:sldMkLst>
      </pc:sldChg>
      <pc:sldChg chg="addSp delSp modSp add del mod modNotesTx">
        <pc:chgData name="Dasanayake Mudiyanselage Gehan Kavinda Dasanayake (Stud.)" userId="69ce212a-9b5f-4da4-98bd-f6d933cc1f8f" providerId="ADAL" clId="{072B9248-1486-4CE4-BE46-4DBCC39C7084}" dt="2025-08-02T08:22:54.911" v="2439" actId="20577"/>
        <pc:sldMkLst>
          <pc:docMk/>
          <pc:sldMk cId="318298749" sldId="407"/>
        </pc:sldMkLst>
        <pc:spChg chg="mod">
          <ac:chgData name="Dasanayake Mudiyanselage Gehan Kavinda Dasanayake (Stud.)" userId="69ce212a-9b5f-4da4-98bd-f6d933cc1f8f" providerId="ADAL" clId="{072B9248-1486-4CE4-BE46-4DBCC39C7084}" dt="2025-08-01T17:40:32.656" v="1595" actId="403"/>
          <ac:spMkLst>
            <pc:docMk/>
            <pc:sldMk cId="318298749" sldId="407"/>
            <ac:spMk id="2" creationId="{0AE5138D-3554-299F-23EE-CC4DD9046053}"/>
          </ac:spMkLst>
        </pc:spChg>
        <pc:spChg chg="add mod">
          <ac:chgData name="Dasanayake Mudiyanselage Gehan Kavinda Dasanayake (Stud.)" userId="69ce212a-9b5f-4da4-98bd-f6d933cc1f8f" providerId="ADAL" clId="{072B9248-1486-4CE4-BE46-4DBCC39C7084}" dt="2025-08-01T20:36:17.465" v="2308" actId="1076"/>
          <ac:spMkLst>
            <pc:docMk/>
            <pc:sldMk cId="318298749" sldId="407"/>
            <ac:spMk id="9" creationId="{A17BACB4-09E6-F930-A9A0-D44DD14DFA91}"/>
          </ac:spMkLst>
        </pc:spChg>
        <pc:grpChg chg="add mod">
          <ac:chgData name="Dasanayake Mudiyanselage Gehan Kavinda Dasanayake (Stud.)" userId="69ce212a-9b5f-4da4-98bd-f6d933cc1f8f" providerId="ADAL" clId="{072B9248-1486-4CE4-BE46-4DBCC39C7084}" dt="2025-08-01T20:36:17.465" v="2308" actId="1076"/>
          <ac:grpSpMkLst>
            <pc:docMk/>
            <pc:sldMk cId="318298749" sldId="407"/>
            <ac:grpSpMk id="10" creationId="{04979A88-668F-9B93-CBA8-91B84FADEACC}"/>
          </ac:grpSpMkLst>
        </pc:grpChg>
        <pc:picChg chg="add mod">
          <ac:chgData name="Dasanayake Mudiyanselage Gehan Kavinda Dasanayake (Stud.)" userId="69ce212a-9b5f-4da4-98bd-f6d933cc1f8f" providerId="ADAL" clId="{072B9248-1486-4CE4-BE46-4DBCC39C7084}" dt="2025-08-01T20:36:17.465" v="2308" actId="1076"/>
          <ac:picMkLst>
            <pc:docMk/>
            <pc:sldMk cId="318298749" sldId="407"/>
            <ac:picMk id="13314" creationId="{E09DF8E7-763D-07B0-9C7B-492281F8C692}"/>
          </ac:picMkLst>
        </pc:picChg>
      </pc:sldChg>
      <pc:sldChg chg="addSp delSp modSp add del mod ord delAnim modAnim modNotesTx">
        <pc:chgData name="Dasanayake Mudiyanselage Gehan Kavinda Dasanayake (Stud.)" userId="69ce212a-9b5f-4da4-98bd-f6d933cc1f8f" providerId="ADAL" clId="{072B9248-1486-4CE4-BE46-4DBCC39C7084}" dt="2025-08-01T21:27:03.963" v="2340" actId="20577"/>
        <pc:sldMkLst>
          <pc:docMk/>
          <pc:sldMk cId="278897156" sldId="408"/>
        </pc:sldMkLst>
        <pc:spChg chg="mod">
          <ac:chgData name="Dasanayake Mudiyanselage Gehan Kavinda Dasanayake (Stud.)" userId="69ce212a-9b5f-4da4-98bd-f6d933cc1f8f" providerId="ADAL" clId="{072B9248-1486-4CE4-BE46-4DBCC39C7084}" dt="2025-08-01T06:51:19.499" v="248" actId="6549"/>
          <ac:spMkLst>
            <pc:docMk/>
            <pc:sldMk cId="278897156" sldId="408"/>
            <ac:spMk id="3" creationId="{53A43AAE-4646-7670-928B-516F1D379042}"/>
          </ac:spMkLst>
        </pc:spChg>
        <pc:spChg chg="add mod">
          <ac:chgData name="Dasanayake Mudiyanselage Gehan Kavinda Dasanayake (Stud.)" userId="69ce212a-9b5f-4da4-98bd-f6d933cc1f8f" providerId="ADAL" clId="{072B9248-1486-4CE4-BE46-4DBCC39C7084}" dt="2025-08-01T06:51:43.287" v="256" actId="20577"/>
          <ac:spMkLst>
            <pc:docMk/>
            <pc:sldMk cId="278897156" sldId="408"/>
            <ac:spMk id="6" creationId="{A3140833-7716-ACC1-DB61-5F2591857EF6}"/>
          </ac:spMkLst>
        </pc:spChg>
        <pc:spChg chg="add mod">
          <ac:chgData name="Dasanayake Mudiyanselage Gehan Kavinda Dasanayake (Stud.)" userId="69ce212a-9b5f-4da4-98bd-f6d933cc1f8f" providerId="ADAL" clId="{072B9248-1486-4CE4-BE46-4DBCC39C7084}" dt="2025-08-01T06:50:32.089" v="244" actId="403"/>
          <ac:spMkLst>
            <pc:docMk/>
            <pc:sldMk cId="278897156" sldId="408"/>
            <ac:spMk id="10" creationId="{CFD0E582-639E-DFB6-C6F7-CB6CB06E3508}"/>
          </ac:spMkLst>
        </pc:spChg>
        <pc:grpChg chg="add mod">
          <ac:chgData name="Dasanayake Mudiyanselage Gehan Kavinda Dasanayake (Stud.)" userId="69ce212a-9b5f-4da4-98bd-f6d933cc1f8f" providerId="ADAL" clId="{072B9248-1486-4CE4-BE46-4DBCC39C7084}" dt="2025-08-01T06:49:21.782" v="212" actId="1036"/>
          <ac:grpSpMkLst>
            <pc:docMk/>
            <pc:sldMk cId="278897156" sldId="408"/>
            <ac:grpSpMk id="9" creationId="{1BDCBDAA-D5FD-2C20-5EDA-F0676C42680A}"/>
          </ac:grpSpMkLst>
        </pc:grpChg>
        <pc:picChg chg="add mod">
          <ac:chgData name="Dasanayake Mudiyanselage Gehan Kavinda Dasanayake (Stud.)" userId="69ce212a-9b5f-4da4-98bd-f6d933cc1f8f" providerId="ADAL" clId="{072B9248-1486-4CE4-BE46-4DBCC39C7084}" dt="2025-08-01T07:01:56.208" v="270" actId="1076"/>
          <ac:picMkLst>
            <pc:docMk/>
            <pc:sldMk cId="278897156" sldId="408"/>
            <ac:picMk id="12" creationId="{2579A7F8-7447-FFD1-62B5-840260EE0791}"/>
          </ac:picMkLst>
        </pc:picChg>
        <pc:picChg chg="add mod">
          <ac:chgData name="Dasanayake Mudiyanselage Gehan Kavinda Dasanayake (Stud.)" userId="69ce212a-9b5f-4da4-98bd-f6d933cc1f8f" providerId="ADAL" clId="{072B9248-1486-4CE4-BE46-4DBCC39C7084}" dt="2025-08-01T06:49:21.782" v="212" actId="1036"/>
          <ac:picMkLst>
            <pc:docMk/>
            <pc:sldMk cId="278897156" sldId="408"/>
            <ac:picMk id="1026" creationId="{8F5DCB08-1CA0-8779-7C21-AF07BA15FF06}"/>
          </ac:picMkLst>
        </pc:picChg>
        <pc:picChg chg="add mod">
          <ac:chgData name="Dasanayake Mudiyanselage Gehan Kavinda Dasanayake (Stud.)" userId="69ce212a-9b5f-4da4-98bd-f6d933cc1f8f" providerId="ADAL" clId="{072B9248-1486-4CE4-BE46-4DBCC39C7084}" dt="2025-08-01T06:49:21.782" v="212" actId="1036"/>
          <ac:picMkLst>
            <pc:docMk/>
            <pc:sldMk cId="278897156" sldId="408"/>
            <ac:picMk id="1028" creationId="{9B22FAAF-3116-2F45-2C3F-D3DC24430A94}"/>
          </ac:picMkLst>
        </pc:picChg>
        <pc:picChg chg="add mod">
          <ac:chgData name="Dasanayake Mudiyanselage Gehan Kavinda Dasanayake (Stud.)" userId="69ce212a-9b5f-4da4-98bd-f6d933cc1f8f" providerId="ADAL" clId="{072B9248-1486-4CE4-BE46-4DBCC39C7084}" dt="2025-08-01T06:49:21.782" v="212" actId="1036"/>
          <ac:picMkLst>
            <pc:docMk/>
            <pc:sldMk cId="278897156" sldId="408"/>
            <ac:picMk id="1032" creationId="{C426B076-D571-EB5E-AC8D-1C371DDDA01A}"/>
          </ac:picMkLst>
        </pc:picChg>
        <pc:picChg chg="add mod">
          <ac:chgData name="Dasanayake Mudiyanselage Gehan Kavinda Dasanayake (Stud.)" userId="69ce212a-9b5f-4da4-98bd-f6d933cc1f8f" providerId="ADAL" clId="{072B9248-1486-4CE4-BE46-4DBCC39C7084}" dt="2025-08-01T06:49:21.782" v="212" actId="1036"/>
          <ac:picMkLst>
            <pc:docMk/>
            <pc:sldMk cId="278897156" sldId="408"/>
            <ac:picMk id="1034" creationId="{44EA1F76-7A76-76FC-1A03-FEB4471E83F7}"/>
          </ac:picMkLst>
        </pc:picChg>
      </pc:sldChg>
      <pc:sldChg chg="addSp delSp modSp add mod ord modNotesTx">
        <pc:chgData name="Dasanayake Mudiyanselage Gehan Kavinda Dasanayake (Stud.)" userId="69ce212a-9b5f-4da4-98bd-f6d933cc1f8f" providerId="ADAL" clId="{072B9248-1486-4CE4-BE46-4DBCC39C7084}" dt="2025-08-02T14:27:03.046" v="2546" actId="14100"/>
        <pc:sldMkLst>
          <pc:docMk/>
          <pc:sldMk cId="3579977387" sldId="409"/>
        </pc:sldMkLst>
        <pc:spChg chg="mod">
          <ac:chgData name="Dasanayake Mudiyanselage Gehan Kavinda Dasanayake (Stud.)" userId="69ce212a-9b5f-4da4-98bd-f6d933cc1f8f" providerId="ADAL" clId="{072B9248-1486-4CE4-BE46-4DBCC39C7084}" dt="2025-08-01T08:47:32.241" v="350" actId="14100"/>
          <ac:spMkLst>
            <pc:docMk/>
            <pc:sldMk cId="3579977387" sldId="409"/>
            <ac:spMk id="2" creationId="{905A98FC-8EF5-5409-DB75-A173B43353D2}"/>
          </ac:spMkLst>
        </pc:spChg>
        <pc:spChg chg="mod">
          <ac:chgData name="Dasanayake Mudiyanselage Gehan Kavinda Dasanayake (Stud.)" userId="69ce212a-9b5f-4da4-98bd-f6d933cc1f8f" providerId="ADAL" clId="{072B9248-1486-4CE4-BE46-4DBCC39C7084}" dt="2025-08-01T08:40:10.120" v="321" actId="20577"/>
          <ac:spMkLst>
            <pc:docMk/>
            <pc:sldMk cId="3579977387" sldId="409"/>
            <ac:spMk id="3" creationId="{094120F0-131E-41A8-11DC-AB904C057AA5}"/>
          </ac:spMkLst>
        </pc:spChg>
        <pc:spChg chg="add mod">
          <ac:chgData name="Dasanayake Mudiyanselage Gehan Kavinda Dasanayake (Stud.)" userId="69ce212a-9b5f-4da4-98bd-f6d933cc1f8f" providerId="ADAL" clId="{072B9248-1486-4CE4-BE46-4DBCC39C7084}" dt="2025-08-02T14:27:03.046" v="2546" actId="14100"/>
          <ac:spMkLst>
            <pc:docMk/>
            <pc:sldMk cId="3579977387" sldId="409"/>
            <ac:spMk id="6" creationId="{D6564806-8BE5-0E82-3DBC-2F5438B5B396}"/>
          </ac:spMkLst>
        </pc:spChg>
        <pc:spChg chg="add mod">
          <ac:chgData name="Dasanayake Mudiyanselage Gehan Kavinda Dasanayake (Stud.)" userId="69ce212a-9b5f-4da4-98bd-f6d933cc1f8f" providerId="ADAL" clId="{072B9248-1486-4CE4-BE46-4DBCC39C7084}" dt="2025-08-01T21:33:21.615" v="2353" actId="33524"/>
          <ac:spMkLst>
            <pc:docMk/>
            <pc:sldMk cId="3579977387" sldId="409"/>
            <ac:spMk id="7" creationId="{96BD0EA6-A989-C2CB-A250-A742934D1ED0}"/>
          </ac:spMkLst>
        </pc:spChg>
        <pc:spChg chg="add mod">
          <ac:chgData name="Dasanayake Mudiyanselage Gehan Kavinda Dasanayake (Stud.)" userId="69ce212a-9b5f-4da4-98bd-f6d933cc1f8f" providerId="ADAL" clId="{072B9248-1486-4CE4-BE46-4DBCC39C7084}" dt="2025-08-01T17:38:17.489" v="1588" actId="113"/>
          <ac:spMkLst>
            <pc:docMk/>
            <pc:sldMk cId="3579977387" sldId="409"/>
            <ac:spMk id="9" creationId="{E64F741B-8773-5893-4FFD-B6B68A60D36B}"/>
          </ac:spMkLst>
        </pc:spChg>
        <pc:spChg chg="add mod">
          <ac:chgData name="Dasanayake Mudiyanselage Gehan Kavinda Dasanayake (Stud.)" userId="69ce212a-9b5f-4da4-98bd-f6d933cc1f8f" providerId="ADAL" clId="{072B9248-1486-4CE4-BE46-4DBCC39C7084}" dt="2025-08-01T20:06:34.517" v="2013" actId="403"/>
          <ac:spMkLst>
            <pc:docMk/>
            <pc:sldMk cId="3579977387" sldId="409"/>
            <ac:spMk id="13" creationId="{D4658FA4-D6E6-4001-34A8-6A322EED104D}"/>
          </ac:spMkLst>
        </pc:spChg>
        <pc:spChg chg="add mod">
          <ac:chgData name="Dasanayake Mudiyanselage Gehan Kavinda Dasanayake (Stud.)" userId="69ce212a-9b5f-4da4-98bd-f6d933cc1f8f" providerId="ADAL" clId="{072B9248-1486-4CE4-BE46-4DBCC39C7084}" dt="2025-08-01T17:43:13.492" v="1651" actId="1035"/>
          <ac:spMkLst>
            <pc:docMk/>
            <pc:sldMk cId="3579977387" sldId="409"/>
            <ac:spMk id="15" creationId="{30EAF0BF-4238-B2F8-C872-51C42BF4531A}"/>
          </ac:spMkLst>
        </pc:spChg>
        <pc:grpChg chg="add mod">
          <ac:chgData name="Dasanayake Mudiyanselage Gehan Kavinda Dasanayake (Stud.)" userId="69ce212a-9b5f-4da4-98bd-f6d933cc1f8f" providerId="ADAL" clId="{072B9248-1486-4CE4-BE46-4DBCC39C7084}" dt="2025-08-01T17:43:30.858" v="1670" actId="1076"/>
          <ac:grpSpMkLst>
            <pc:docMk/>
            <pc:sldMk cId="3579977387" sldId="409"/>
            <ac:grpSpMk id="16" creationId="{F13B8193-C6C3-BABB-2B4D-26DB3FC09D99}"/>
          </ac:grpSpMkLst>
        </pc:grpChg>
        <pc:picChg chg="add mod">
          <ac:chgData name="Dasanayake Mudiyanselage Gehan Kavinda Dasanayake (Stud.)" userId="69ce212a-9b5f-4da4-98bd-f6d933cc1f8f" providerId="ADAL" clId="{072B9248-1486-4CE4-BE46-4DBCC39C7084}" dt="2025-08-01T17:43:30.858" v="1670" actId="1076"/>
          <ac:picMkLst>
            <pc:docMk/>
            <pc:sldMk cId="3579977387" sldId="409"/>
            <ac:picMk id="2050" creationId="{2BA07231-8A88-3CCF-B546-624D146BF862}"/>
          </ac:picMkLst>
        </pc:picChg>
      </pc:sldChg>
      <pc:sldChg chg="addSp delSp modSp add del mod">
        <pc:chgData name="Dasanayake Mudiyanselage Gehan Kavinda Dasanayake (Stud.)" userId="69ce212a-9b5f-4da4-98bd-f6d933cc1f8f" providerId="ADAL" clId="{072B9248-1486-4CE4-BE46-4DBCC39C7084}" dt="2025-08-01T18:10:43.016" v="1880" actId="47"/>
        <pc:sldMkLst>
          <pc:docMk/>
          <pc:sldMk cId="1175300977" sldId="410"/>
        </pc:sldMkLst>
      </pc:sldChg>
      <pc:sldChg chg="addSp delSp modSp add mod modAnim modNotesTx">
        <pc:chgData name="Dasanayake Mudiyanselage Gehan Kavinda Dasanayake (Stud.)" userId="69ce212a-9b5f-4da4-98bd-f6d933cc1f8f" providerId="ADAL" clId="{072B9248-1486-4CE4-BE46-4DBCC39C7084}" dt="2025-08-01T21:28:04.476" v="2346" actId="20577"/>
        <pc:sldMkLst>
          <pc:docMk/>
          <pc:sldMk cId="3267296699" sldId="411"/>
        </pc:sldMkLst>
        <pc:spChg chg="mod">
          <ac:chgData name="Dasanayake Mudiyanselage Gehan Kavinda Dasanayake (Stud.)" userId="69ce212a-9b5f-4da4-98bd-f6d933cc1f8f" providerId="ADAL" clId="{072B9248-1486-4CE4-BE46-4DBCC39C7084}" dt="2025-08-01T18:30:31.055" v="1944"/>
          <ac:spMkLst>
            <pc:docMk/>
            <pc:sldMk cId="3267296699" sldId="411"/>
            <ac:spMk id="2" creationId="{DED57CBE-57AA-C6F4-A864-340D8AD7662B}"/>
          </ac:spMkLst>
        </pc:spChg>
        <pc:spChg chg="mod">
          <ac:chgData name="Dasanayake Mudiyanselage Gehan Kavinda Dasanayake (Stud.)" userId="69ce212a-9b5f-4da4-98bd-f6d933cc1f8f" providerId="ADAL" clId="{072B9248-1486-4CE4-BE46-4DBCC39C7084}" dt="2025-08-01T07:15:53.678" v="288" actId="20577"/>
          <ac:spMkLst>
            <pc:docMk/>
            <pc:sldMk cId="3267296699" sldId="411"/>
            <ac:spMk id="3" creationId="{282106C0-A7D9-2BED-48A6-63320097DF5A}"/>
          </ac:spMkLst>
        </pc:spChg>
        <pc:spChg chg="add mod">
          <ac:chgData name="Dasanayake Mudiyanselage Gehan Kavinda Dasanayake (Stud.)" userId="69ce212a-9b5f-4da4-98bd-f6d933cc1f8f" providerId="ADAL" clId="{072B9248-1486-4CE4-BE46-4DBCC39C7084}" dt="2025-08-01T18:36:08.932" v="1971" actId="14100"/>
          <ac:spMkLst>
            <pc:docMk/>
            <pc:sldMk cId="3267296699" sldId="411"/>
            <ac:spMk id="6" creationId="{555B1FD2-7045-B13B-0601-6EABD0DC140B}"/>
          </ac:spMkLst>
        </pc:spChg>
        <pc:spChg chg="add mod">
          <ac:chgData name="Dasanayake Mudiyanselage Gehan Kavinda Dasanayake (Stud.)" userId="69ce212a-9b5f-4da4-98bd-f6d933cc1f8f" providerId="ADAL" clId="{072B9248-1486-4CE4-BE46-4DBCC39C7084}" dt="2025-08-01T18:35:37.342" v="1967" actId="1076"/>
          <ac:spMkLst>
            <pc:docMk/>
            <pc:sldMk cId="3267296699" sldId="411"/>
            <ac:spMk id="10" creationId="{8A95FB24-96CE-D8F9-C08A-267594EBD797}"/>
          </ac:spMkLst>
        </pc:spChg>
        <pc:spChg chg="add mod">
          <ac:chgData name="Dasanayake Mudiyanselage Gehan Kavinda Dasanayake (Stud.)" userId="69ce212a-9b5f-4da4-98bd-f6d933cc1f8f" providerId="ADAL" clId="{072B9248-1486-4CE4-BE46-4DBCC39C7084}" dt="2025-08-01T20:05:55.653" v="2009" actId="164"/>
          <ac:spMkLst>
            <pc:docMk/>
            <pc:sldMk cId="3267296699" sldId="411"/>
            <ac:spMk id="12" creationId="{9201C9D0-5A05-EB6A-6541-D90D6B97C910}"/>
          </ac:spMkLst>
        </pc:spChg>
        <pc:grpChg chg="add mod">
          <ac:chgData name="Dasanayake Mudiyanselage Gehan Kavinda Dasanayake (Stud.)" userId="69ce212a-9b5f-4da4-98bd-f6d933cc1f8f" providerId="ADAL" clId="{072B9248-1486-4CE4-BE46-4DBCC39C7084}" dt="2025-08-01T20:05:55.653" v="2009" actId="164"/>
          <ac:grpSpMkLst>
            <pc:docMk/>
            <pc:sldMk cId="3267296699" sldId="411"/>
            <ac:grpSpMk id="13" creationId="{3758D68E-2A35-1CE0-19E0-849AC1988237}"/>
          </ac:grpSpMkLst>
        </pc:grpChg>
        <pc:picChg chg="add mod">
          <ac:chgData name="Dasanayake Mudiyanselage Gehan Kavinda Dasanayake (Stud.)" userId="69ce212a-9b5f-4da4-98bd-f6d933cc1f8f" providerId="ADAL" clId="{072B9248-1486-4CE4-BE46-4DBCC39C7084}" dt="2025-08-01T20:05:55.653" v="2009" actId="164"/>
          <ac:picMkLst>
            <pc:docMk/>
            <pc:sldMk cId="3267296699" sldId="411"/>
            <ac:picMk id="17411" creationId="{866C1348-E858-7987-4EC2-31C1FEAD5B6F}"/>
          </ac:picMkLst>
        </pc:picChg>
      </pc:sldChg>
      <pc:sldChg chg="addSp delSp modSp add mod modNotesTx">
        <pc:chgData name="Dasanayake Mudiyanselage Gehan Kavinda Dasanayake (Stud.)" userId="69ce212a-9b5f-4da4-98bd-f6d933cc1f8f" providerId="ADAL" clId="{072B9248-1486-4CE4-BE46-4DBCC39C7084}" dt="2025-08-01T21:29:02.982" v="2352" actId="20577"/>
        <pc:sldMkLst>
          <pc:docMk/>
          <pc:sldMk cId="3958343764" sldId="412"/>
        </pc:sldMkLst>
        <pc:spChg chg="mod">
          <ac:chgData name="Dasanayake Mudiyanselage Gehan Kavinda Dasanayake (Stud.)" userId="69ce212a-9b5f-4da4-98bd-f6d933cc1f8f" providerId="ADAL" clId="{072B9248-1486-4CE4-BE46-4DBCC39C7084}" dt="2025-08-01T20:07:29.840" v="2019" actId="14100"/>
          <ac:spMkLst>
            <pc:docMk/>
            <pc:sldMk cId="3958343764" sldId="412"/>
            <ac:spMk id="2" creationId="{FDF56FCA-4C67-FB12-620B-59D66F316601}"/>
          </ac:spMkLst>
        </pc:spChg>
        <pc:spChg chg="add mod">
          <ac:chgData name="Dasanayake Mudiyanselage Gehan Kavinda Dasanayake (Stud.)" userId="69ce212a-9b5f-4da4-98bd-f6d933cc1f8f" providerId="ADAL" clId="{072B9248-1486-4CE4-BE46-4DBCC39C7084}" dt="2025-08-01T20:07:47.347" v="2025" actId="403"/>
          <ac:spMkLst>
            <pc:docMk/>
            <pc:sldMk cId="3958343764" sldId="412"/>
            <ac:spMk id="6" creationId="{ED2749EE-9BE3-CC87-E001-4F9E327B9554}"/>
          </ac:spMkLst>
        </pc:spChg>
        <pc:spChg chg="mod">
          <ac:chgData name="Dasanayake Mudiyanselage Gehan Kavinda Dasanayake (Stud.)" userId="69ce212a-9b5f-4da4-98bd-f6d933cc1f8f" providerId="ADAL" clId="{072B9248-1486-4CE4-BE46-4DBCC39C7084}" dt="2025-08-01T20:07:33.208" v="2020" actId="1076"/>
          <ac:spMkLst>
            <pc:docMk/>
            <pc:sldMk cId="3958343764" sldId="412"/>
            <ac:spMk id="7" creationId="{C2C6471A-42CC-6667-1F5F-F180B5EFEF62}"/>
          </ac:spMkLst>
        </pc:spChg>
        <pc:grpChg chg="add mod">
          <ac:chgData name="Dasanayake Mudiyanselage Gehan Kavinda Dasanayake (Stud.)" userId="69ce212a-9b5f-4da4-98bd-f6d933cc1f8f" providerId="ADAL" clId="{072B9248-1486-4CE4-BE46-4DBCC39C7084}" dt="2025-08-01T20:07:41.750" v="2022" actId="1076"/>
          <ac:grpSpMkLst>
            <pc:docMk/>
            <pc:sldMk cId="3958343764" sldId="412"/>
            <ac:grpSpMk id="8" creationId="{96806228-6BE2-FB56-3B6F-C7BBEEC90E37}"/>
          </ac:grpSpMkLst>
        </pc:grpChg>
        <pc:picChg chg="add mod">
          <ac:chgData name="Dasanayake Mudiyanselage Gehan Kavinda Dasanayake (Stud.)" userId="69ce212a-9b5f-4da4-98bd-f6d933cc1f8f" providerId="ADAL" clId="{072B9248-1486-4CE4-BE46-4DBCC39C7084}" dt="2025-08-01T20:07:41.750" v="2022" actId="1076"/>
          <ac:picMkLst>
            <pc:docMk/>
            <pc:sldMk cId="3958343764" sldId="412"/>
            <ac:picMk id="3076" creationId="{D2A67E57-7BA7-4773-36B8-F8383CD5798C}"/>
          </ac:picMkLst>
        </pc:picChg>
      </pc:sldChg>
      <pc:sldChg chg="addSp delSp modSp add del mod">
        <pc:chgData name="Dasanayake Mudiyanselage Gehan Kavinda Dasanayake (Stud.)" userId="69ce212a-9b5f-4da4-98bd-f6d933cc1f8f" providerId="ADAL" clId="{072B9248-1486-4CE4-BE46-4DBCC39C7084}" dt="2025-08-01T10:41:19.545" v="873" actId="47"/>
        <pc:sldMkLst>
          <pc:docMk/>
          <pc:sldMk cId="731828051" sldId="413"/>
        </pc:sldMkLst>
      </pc:sldChg>
      <pc:sldChg chg="addSp delSp modSp add mod modNotesTx">
        <pc:chgData name="Dasanayake Mudiyanselage Gehan Kavinda Dasanayake (Stud.)" userId="69ce212a-9b5f-4da4-98bd-f6d933cc1f8f" providerId="ADAL" clId="{072B9248-1486-4CE4-BE46-4DBCC39C7084}" dt="2025-08-02T08:44:08.657" v="2527" actId="20577"/>
        <pc:sldMkLst>
          <pc:docMk/>
          <pc:sldMk cId="763976186" sldId="414"/>
        </pc:sldMkLst>
        <pc:spChg chg="add del mod">
          <ac:chgData name="Dasanayake Mudiyanselage Gehan Kavinda Dasanayake (Stud.)" userId="69ce212a-9b5f-4da4-98bd-f6d933cc1f8f" providerId="ADAL" clId="{072B9248-1486-4CE4-BE46-4DBCC39C7084}" dt="2025-08-01T10:52:17.684" v="969" actId="20577"/>
          <ac:spMkLst>
            <pc:docMk/>
            <pc:sldMk cId="763976186" sldId="414"/>
            <ac:spMk id="10" creationId="{7B4544A6-3451-E19F-2319-2A7097A6C2A3}"/>
          </ac:spMkLst>
        </pc:spChg>
        <pc:graphicFrameChg chg="add mod modGraphic">
          <ac:chgData name="Dasanayake Mudiyanselage Gehan Kavinda Dasanayake (Stud.)" userId="69ce212a-9b5f-4da4-98bd-f6d933cc1f8f" providerId="ADAL" clId="{072B9248-1486-4CE4-BE46-4DBCC39C7084}" dt="2025-08-01T13:32:06.192" v="1194" actId="122"/>
          <ac:graphicFrameMkLst>
            <pc:docMk/>
            <pc:sldMk cId="763976186" sldId="414"/>
            <ac:graphicFrameMk id="31" creationId="{B42040CF-13B4-511B-E4AE-58EB13D9681F}"/>
          </ac:graphicFrameMkLst>
        </pc:graphicFrameChg>
      </pc:sldChg>
      <pc:sldChg chg="add del">
        <pc:chgData name="Dasanayake Mudiyanselage Gehan Kavinda Dasanayake (Stud.)" userId="69ce212a-9b5f-4da4-98bd-f6d933cc1f8f" providerId="ADAL" clId="{072B9248-1486-4CE4-BE46-4DBCC39C7084}" dt="2025-08-01T09:29:02.761" v="529" actId="2890"/>
        <pc:sldMkLst>
          <pc:docMk/>
          <pc:sldMk cId="855753113" sldId="414"/>
        </pc:sldMkLst>
      </pc:sldChg>
      <pc:sldChg chg="addSp modSp add mod ord modNotesTx">
        <pc:chgData name="Dasanayake Mudiyanselage Gehan Kavinda Dasanayake (Stud.)" userId="69ce212a-9b5f-4da4-98bd-f6d933cc1f8f" providerId="ADAL" clId="{072B9248-1486-4CE4-BE46-4DBCC39C7084}" dt="2025-08-02T19:44:43.256" v="2555" actId="20577"/>
        <pc:sldMkLst>
          <pc:docMk/>
          <pc:sldMk cId="4153618096" sldId="415"/>
        </pc:sldMkLst>
        <pc:spChg chg="mod">
          <ac:chgData name="Dasanayake Mudiyanselage Gehan Kavinda Dasanayake (Stud.)" userId="69ce212a-9b5f-4da4-98bd-f6d933cc1f8f" providerId="ADAL" clId="{072B9248-1486-4CE4-BE46-4DBCC39C7084}" dt="2025-08-02T19:44:43.256" v="2555" actId="20577"/>
          <ac:spMkLst>
            <pc:docMk/>
            <pc:sldMk cId="4153618096" sldId="415"/>
            <ac:spMk id="2" creationId="{AAA75C93-FEE5-2D5E-9278-268047D91309}"/>
          </ac:spMkLst>
        </pc:spChg>
        <pc:spChg chg="add mod">
          <ac:chgData name="Dasanayake Mudiyanselage Gehan Kavinda Dasanayake (Stud.)" userId="69ce212a-9b5f-4da4-98bd-f6d933cc1f8f" providerId="ADAL" clId="{072B9248-1486-4CE4-BE46-4DBCC39C7084}" dt="2025-08-01T20:20:32.964" v="2136" actId="404"/>
          <ac:spMkLst>
            <pc:docMk/>
            <pc:sldMk cId="4153618096" sldId="415"/>
            <ac:spMk id="6" creationId="{682259CC-2F1B-7577-D07D-DFC37FA84C7A}"/>
          </ac:spMkLst>
        </pc:spChg>
        <pc:grpChg chg="add mod">
          <ac:chgData name="Dasanayake Mudiyanselage Gehan Kavinda Dasanayake (Stud.)" userId="69ce212a-9b5f-4da4-98bd-f6d933cc1f8f" providerId="ADAL" clId="{072B9248-1486-4CE4-BE46-4DBCC39C7084}" dt="2025-08-01T20:20:26.068" v="2135" actId="164"/>
          <ac:grpSpMkLst>
            <pc:docMk/>
            <pc:sldMk cId="4153618096" sldId="415"/>
            <ac:grpSpMk id="8" creationId="{36F128F2-A9C3-6054-2F44-1D8D7F95E27C}"/>
          </ac:grpSpMkLst>
        </pc:grpChg>
        <pc:picChg chg="mod">
          <ac:chgData name="Dasanayake Mudiyanselage Gehan Kavinda Dasanayake (Stud.)" userId="69ce212a-9b5f-4da4-98bd-f6d933cc1f8f" providerId="ADAL" clId="{072B9248-1486-4CE4-BE46-4DBCC39C7084}" dt="2025-08-01T20:20:26.068" v="2135" actId="164"/>
          <ac:picMkLst>
            <pc:docMk/>
            <pc:sldMk cId="4153618096" sldId="415"/>
            <ac:picMk id="7" creationId="{4520046D-0162-4C1C-6CBE-5CE939C86BEA}"/>
          </ac:picMkLst>
        </pc:picChg>
      </pc:sldChg>
      <pc:sldChg chg="addSp delSp modSp add mod modNotesTx">
        <pc:chgData name="Dasanayake Mudiyanselage Gehan Kavinda Dasanayake (Stud.)" userId="69ce212a-9b5f-4da4-98bd-f6d933cc1f8f" providerId="ADAL" clId="{072B9248-1486-4CE4-BE46-4DBCC39C7084}" dt="2025-08-02T08:39:51.620" v="2525" actId="5793"/>
        <pc:sldMkLst>
          <pc:docMk/>
          <pc:sldMk cId="1730044503" sldId="416"/>
        </pc:sldMkLst>
        <pc:spChg chg="mod">
          <ac:chgData name="Dasanayake Mudiyanselage Gehan Kavinda Dasanayake (Stud.)" userId="69ce212a-9b5f-4da4-98bd-f6d933cc1f8f" providerId="ADAL" clId="{072B9248-1486-4CE4-BE46-4DBCC39C7084}" dt="2025-08-01T13:29:58.962" v="1184" actId="20577"/>
          <ac:spMkLst>
            <pc:docMk/>
            <pc:sldMk cId="1730044503" sldId="416"/>
            <ac:spMk id="2" creationId="{FE88C473-5EA2-071B-5903-C14D043A9F67}"/>
          </ac:spMkLst>
        </pc:spChg>
        <pc:spChg chg="mod">
          <ac:chgData name="Dasanayake Mudiyanselage Gehan Kavinda Dasanayake (Stud.)" userId="69ce212a-9b5f-4da4-98bd-f6d933cc1f8f" providerId="ADAL" clId="{072B9248-1486-4CE4-BE46-4DBCC39C7084}" dt="2025-08-01T20:24:20.444" v="2144" actId="14100"/>
          <ac:spMkLst>
            <pc:docMk/>
            <pc:sldMk cId="1730044503" sldId="416"/>
            <ac:spMk id="3" creationId="{15FCB271-2D2F-AEC7-4549-3F0F1E940BF2}"/>
          </ac:spMkLst>
        </pc:spChg>
        <pc:picChg chg="add mod">
          <ac:chgData name="Dasanayake Mudiyanselage Gehan Kavinda Dasanayake (Stud.)" userId="69ce212a-9b5f-4da4-98bd-f6d933cc1f8f" providerId="ADAL" clId="{072B9248-1486-4CE4-BE46-4DBCC39C7084}" dt="2025-08-01T13:31:14.878" v="1190" actId="1076"/>
          <ac:picMkLst>
            <pc:docMk/>
            <pc:sldMk cId="1730044503" sldId="416"/>
            <ac:picMk id="8194" creationId="{98A95A1D-3B1B-E4C0-BE38-1536811C664F}"/>
          </ac:picMkLst>
        </pc:picChg>
      </pc:sldChg>
      <pc:sldChg chg="modSp add mod modNotesTx">
        <pc:chgData name="Dasanayake Mudiyanselage Gehan Kavinda Dasanayake (Stud.)" userId="69ce212a-9b5f-4da4-98bd-f6d933cc1f8f" providerId="ADAL" clId="{072B9248-1486-4CE4-BE46-4DBCC39C7084}" dt="2025-08-02T08:14:54.772" v="2401" actId="20577"/>
        <pc:sldMkLst>
          <pc:docMk/>
          <pc:sldMk cId="2303688566" sldId="417"/>
        </pc:sldMkLst>
        <pc:spChg chg="mod">
          <ac:chgData name="Dasanayake Mudiyanselage Gehan Kavinda Dasanayake (Stud.)" userId="69ce212a-9b5f-4da4-98bd-f6d933cc1f8f" providerId="ADAL" clId="{072B9248-1486-4CE4-BE46-4DBCC39C7084}" dt="2025-08-01T17:46:27.970" v="1703" actId="27636"/>
          <ac:spMkLst>
            <pc:docMk/>
            <pc:sldMk cId="2303688566" sldId="417"/>
            <ac:spMk id="2" creationId="{A68D0934-3A40-032F-DC69-36F43AC75233}"/>
          </ac:spMkLst>
        </pc:spChg>
        <pc:spChg chg="mod">
          <ac:chgData name="Dasanayake Mudiyanselage Gehan Kavinda Dasanayake (Stud.)" userId="69ce212a-9b5f-4da4-98bd-f6d933cc1f8f" providerId="ADAL" clId="{072B9248-1486-4CE4-BE46-4DBCC39C7084}" dt="2025-08-01T14:55:47.287" v="1516"/>
          <ac:spMkLst>
            <pc:docMk/>
            <pc:sldMk cId="2303688566" sldId="417"/>
            <ac:spMk id="3" creationId="{5B9191F5-0D4D-B9C6-AE54-8965A4E174DB}"/>
          </ac:spMkLst>
        </pc:spChg>
      </pc:sldChg>
      <pc:sldChg chg="addSp modSp add mod modNotesTx">
        <pc:chgData name="Dasanayake Mudiyanselage Gehan Kavinda Dasanayake (Stud.)" userId="69ce212a-9b5f-4da4-98bd-f6d933cc1f8f" providerId="ADAL" clId="{072B9248-1486-4CE4-BE46-4DBCC39C7084}" dt="2025-08-02T08:37:32.465" v="2516" actId="20577"/>
        <pc:sldMkLst>
          <pc:docMk/>
          <pc:sldMk cId="2907039512" sldId="418"/>
        </pc:sldMkLst>
        <pc:spChg chg="mod">
          <ac:chgData name="Dasanayake Mudiyanselage Gehan Kavinda Dasanayake (Stud.)" userId="69ce212a-9b5f-4da4-98bd-f6d933cc1f8f" providerId="ADAL" clId="{072B9248-1486-4CE4-BE46-4DBCC39C7084}" dt="2025-08-01T13:49:46.710" v="1228" actId="1076"/>
          <ac:spMkLst>
            <pc:docMk/>
            <pc:sldMk cId="2907039512" sldId="418"/>
            <ac:spMk id="2" creationId="{D5DA68EB-5F15-09C8-778F-231B2B0AAED9}"/>
          </ac:spMkLst>
        </pc:spChg>
        <pc:spChg chg="mod">
          <ac:chgData name="Dasanayake Mudiyanselage Gehan Kavinda Dasanayake (Stud.)" userId="69ce212a-9b5f-4da4-98bd-f6d933cc1f8f" providerId="ADAL" clId="{072B9248-1486-4CE4-BE46-4DBCC39C7084}" dt="2025-08-01T13:47:59.160" v="1213"/>
          <ac:spMkLst>
            <pc:docMk/>
            <pc:sldMk cId="2907039512" sldId="418"/>
            <ac:spMk id="3" creationId="{B6818C24-5A49-92B5-CA7C-2CF4428F840C}"/>
          </ac:spMkLst>
        </pc:spChg>
        <pc:spChg chg="add mod">
          <ac:chgData name="Dasanayake Mudiyanselage Gehan Kavinda Dasanayake (Stud.)" userId="69ce212a-9b5f-4da4-98bd-f6d933cc1f8f" providerId="ADAL" clId="{072B9248-1486-4CE4-BE46-4DBCC39C7084}" dt="2025-08-02T08:34:54.571" v="2492" actId="1035"/>
          <ac:spMkLst>
            <pc:docMk/>
            <pc:sldMk cId="2907039512" sldId="418"/>
            <ac:spMk id="7" creationId="{7DDB35FE-8B64-ABBE-3E07-4E76FC609889}"/>
          </ac:spMkLst>
        </pc:spChg>
        <pc:spChg chg="add mod">
          <ac:chgData name="Dasanayake Mudiyanselage Gehan Kavinda Dasanayake (Stud.)" userId="69ce212a-9b5f-4da4-98bd-f6d933cc1f8f" providerId="ADAL" clId="{072B9248-1486-4CE4-BE46-4DBCC39C7084}" dt="2025-08-02T08:35:17.693" v="2504" actId="1036"/>
          <ac:spMkLst>
            <pc:docMk/>
            <pc:sldMk cId="2907039512" sldId="418"/>
            <ac:spMk id="9" creationId="{1C2105B7-0B7C-1307-A1FB-200A02E1118E}"/>
          </ac:spMkLst>
        </pc:spChg>
        <pc:spChg chg="add mod">
          <ac:chgData name="Dasanayake Mudiyanselage Gehan Kavinda Dasanayake (Stud.)" userId="69ce212a-9b5f-4da4-98bd-f6d933cc1f8f" providerId="ADAL" clId="{072B9248-1486-4CE4-BE46-4DBCC39C7084}" dt="2025-08-02T08:35:06.961" v="2498" actId="14100"/>
          <ac:spMkLst>
            <pc:docMk/>
            <pc:sldMk cId="2907039512" sldId="418"/>
            <ac:spMk id="11" creationId="{E19F928F-F715-2EB6-6848-EB12D20876DF}"/>
          </ac:spMkLst>
        </pc:spChg>
        <pc:grpChg chg="add mod">
          <ac:chgData name="Dasanayake Mudiyanselage Gehan Kavinda Dasanayake (Stud.)" userId="69ce212a-9b5f-4da4-98bd-f6d933cc1f8f" providerId="ADAL" clId="{072B9248-1486-4CE4-BE46-4DBCC39C7084}" dt="2025-08-02T08:35:17.693" v="2504" actId="1036"/>
          <ac:grpSpMkLst>
            <pc:docMk/>
            <pc:sldMk cId="2907039512" sldId="418"/>
            <ac:grpSpMk id="12" creationId="{FA4C0FEF-5E95-C3B5-87A4-F9DD1A95467B}"/>
          </ac:grpSpMkLst>
        </pc:grpChg>
        <pc:grpChg chg="add mod">
          <ac:chgData name="Dasanayake Mudiyanselage Gehan Kavinda Dasanayake (Stud.)" userId="69ce212a-9b5f-4da4-98bd-f6d933cc1f8f" providerId="ADAL" clId="{072B9248-1486-4CE4-BE46-4DBCC39C7084}" dt="2025-08-02T08:34:54.571" v="2492" actId="1035"/>
          <ac:grpSpMkLst>
            <pc:docMk/>
            <pc:sldMk cId="2907039512" sldId="418"/>
            <ac:grpSpMk id="13" creationId="{27DB1CCD-A881-FAF7-B006-AB13421B0C0C}"/>
          </ac:grpSpMkLst>
        </pc:grpChg>
        <pc:graphicFrameChg chg="add mod modGraphic">
          <ac:chgData name="Dasanayake Mudiyanselage Gehan Kavinda Dasanayake (Stud.)" userId="69ce212a-9b5f-4da4-98bd-f6d933cc1f8f" providerId="ADAL" clId="{072B9248-1486-4CE4-BE46-4DBCC39C7084}" dt="2025-08-01T13:50:35.119" v="1252" actId="20577"/>
          <ac:graphicFrameMkLst>
            <pc:docMk/>
            <pc:sldMk cId="2907039512" sldId="418"/>
            <ac:graphicFrameMk id="5" creationId="{9F7F6793-CBCF-5E2E-FF9C-8021D19ED2B7}"/>
          </ac:graphicFrameMkLst>
        </pc:graphicFrameChg>
        <pc:picChg chg="add mod">
          <ac:chgData name="Dasanayake Mudiyanselage Gehan Kavinda Dasanayake (Stud.)" userId="69ce212a-9b5f-4da4-98bd-f6d933cc1f8f" providerId="ADAL" clId="{072B9248-1486-4CE4-BE46-4DBCC39C7084}" dt="2025-08-02T08:35:17.693" v="2504" actId="1036"/>
          <ac:picMkLst>
            <pc:docMk/>
            <pc:sldMk cId="2907039512" sldId="418"/>
            <ac:picMk id="8" creationId="{541F5692-26CC-C32B-B35F-5002D43317A6}"/>
          </ac:picMkLst>
        </pc:picChg>
        <pc:picChg chg="add mod">
          <ac:chgData name="Dasanayake Mudiyanselage Gehan Kavinda Dasanayake (Stud.)" userId="69ce212a-9b5f-4da4-98bd-f6d933cc1f8f" providerId="ADAL" clId="{072B9248-1486-4CE4-BE46-4DBCC39C7084}" dt="2025-08-02T08:34:54.571" v="2492" actId="1035"/>
          <ac:picMkLst>
            <pc:docMk/>
            <pc:sldMk cId="2907039512" sldId="418"/>
            <ac:picMk id="9218" creationId="{227341B7-FB0C-6DA8-0D03-F03E008B9AFB}"/>
          </ac:picMkLst>
        </pc:picChg>
      </pc:sldChg>
      <pc:sldChg chg="add del">
        <pc:chgData name="Dasanayake Mudiyanselage Gehan Kavinda Dasanayake (Stud.)" userId="69ce212a-9b5f-4da4-98bd-f6d933cc1f8f" providerId="ADAL" clId="{072B9248-1486-4CE4-BE46-4DBCC39C7084}" dt="2025-08-01T15:55:12.999" v="1528" actId="47"/>
        <pc:sldMkLst>
          <pc:docMk/>
          <pc:sldMk cId="3515196797" sldId="419"/>
        </pc:sldMkLst>
      </pc:sldChg>
      <pc:sldChg chg="addSp modSp add mod ord modNotesTx">
        <pc:chgData name="Dasanayake Mudiyanselage Gehan Kavinda Dasanayake (Stud.)" userId="69ce212a-9b5f-4da4-98bd-f6d933cc1f8f" providerId="ADAL" clId="{072B9248-1486-4CE4-BE46-4DBCC39C7084}" dt="2025-08-04T15:50:25.440" v="2566" actId="27309"/>
        <pc:sldMkLst>
          <pc:docMk/>
          <pc:sldMk cId="2468435329" sldId="420"/>
        </pc:sldMkLst>
        <pc:spChg chg="mod">
          <ac:chgData name="Dasanayake Mudiyanselage Gehan Kavinda Dasanayake (Stud.)" userId="69ce212a-9b5f-4da4-98bd-f6d933cc1f8f" providerId="ADAL" clId="{072B9248-1486-4CE4-BE46-4DBCC39C7084}" dt="2025-08-01T17:51:18.489" v="1748" actId="12"/>
          <ac:spMkLst>
            <pc:docMk/>
            <pc:sldMk cId="2468435329" sldId="420"/>
            <ac:spMk id="2" creationId="{C19718E1-6889-6D91-CCBE-6FF73FC135DF}"/>
          </ac:spMkLst>
        </pc:spChg>
        <pc:spChg chg="mod">
          <ac:chgData name="Dasanayake Mudiyanselage Gehan Kavinda Dasanayake (Stud.)" userId="69ce212a-9b5f-4da4-98bd-f6d933cc1f8f" providerId="ADAL" clId="{072B9248-1486-4CE4-BE46-4DBCC39C7084}" dt="2025-08-01T17:50:12.240" v="1740" actId="58"/>
          <ac:spMkLst>
            <pc:docMk/>
            <pc:sldMk cId="2468435329" sldId="420"/>
            <ac:spMk id="3" creationId="{491E6D5A-B53A-5BE8-4C2C-4A370D2C37CD}"/>
          </ac:spMkLst>
        </pc:spChg>
        <pc:spChg chg="add mod">
          <ac:chgData name="Dasanayake Mudiyanselage Gehan Kavinda Dasanayake (Stud.)" userId="69ce212a-9b5f-4da4-98bd-f6d933cc1f8f" providerId="ADAL" clId="{072B9248-1486-4CE4-BE46-4DBCC39C7084}" dt="2025-08-01T17:48:54.759" v="1717" actId="20577"/>
          <ac:spMkLst>
            <pc:docMk/>
            <pc:sldMk cId="2468435329" sldId="420"/>
            <ac:spMk id="7" creationId="{FA01BDCC-DE5A-38E7-3316-C11BF1746214}"/>
          </ac:spMkLst>
        </pc:spChg>
        <pc:spChg chg="add mod">
          <ac:chgData name="Dasanayake Mudiyanselage Gehan Kavinda Dasanayake (Stud.)" userId="69ce212a-9b5f-4da4-98bd-f6d933cc1f8f" providerId="ADAL" clId="{072B9248-1486-4CE4-BE46-4DBCC39C7084}" dt="2025-08-01T17:51:08.102" v="1745" actId="1076"/>
          <ac:spMkLst>
            <pc:docMk/>
            <pc:sldMk cId="2468435329" sldId="420"/>
            <ac:spMk id="9" creationId="{E9140001-C7B8-C1B9-A600-F201B0D42801}"/>
          </ac:spMkLst>
        </pc:spChg>
        <pc:graphicFrameChg chg="add modGraphic">
          <ac:chgData name="Dasanayake Mudiyanselage Gehan Kavinda Dasanayake (Stud.)" userId="69ce212a-9b5f-4da4-98bd-f6d933cc1f8f" providerId="ADAL" clId="{072B9248-1486-4CE4-BE46-4DBCC39C7084}" dt="2025-08-04T15:50:25.440" v="2566" actId="27309"/>
          <ac:graphicFrameMkLst>
            <pc:docMk/>
            <pc:sldMk cId="2468435329" sldId="420"/>
            <ac:graphicFrameMk id="6" creationId="{D1767AE7-2BA0-647E-75ED-C0DE3C4822C0}"/>
          </ac:graphicFrameMkLst>
        </pc:graphicFrameChg>
      </pc:sldChg>
      <pc:sldChg chg="addSp delSp modSp add mod modNotesTx">
        <pc:chgData name="Dasanayake Mudiyanselage Gehan Kavinda Dasanayake (Stud.)" userId="69ce212a-9b5f-4da4-98bd-f6d933cc1f8f" providerId="ADAL" clId="{072B9248-1486-4CE4-BE46-4DBCC39C7084}" dt="2025-08-02T08:31:11.993" v="2476" actId="113"/>
        <pc:sldMkLst>
          <pc:docMk/>
          <pc:sldMk cId="310686865" sldId="421"/>
        </pc:sldMkLst>
        <pc:spChg chg="mod">
          <ac:chgData name="Dasanayake Mudiyanselage Gehan Kavinda Dasanayake (Stud.)" userId="69ce212a-9b5f-4da4-98bd-f6d933cc1f8f" providerId="ADAL" clId="{072B9248-1486-4CE4-BE46-4DBCC39C7084}" dt="2025-08-01T14:18:50.101" v="1458" actId="20577"/>
          <ac:spMkLst>
            <pc:docMk/>
            <pc:sldMk cId="310686865" sldId="421"/>
            <ac:spMk id="3" creationId="{CCD0313B-43BC-8E9F-38A9-C13184868E53}"/>
          </ac:spMkLst>
        </pc:spChg>
        <pc:graphicFrameChg chg="add mod modGraphic">
          <ac:chgData name="Dasanayake Mudiyanselage Gehan Kavinda Dasanayake (Stud.)" userId="69ce212a-9b5f-4da4-98bd-f6d933cc1f8f" providerId="ADAL" clId="{072B9248-1486-4CE4-BE46-4DBCC39C7084}" dt="2025-08-01T17:39:22.178" v="1590" actId="14734"/>
          <ac:graphicFrameMkLst>
            <pc:docMk/>
            <pc:sldMk cId="310686865" sldId="421"/>
            <ac:graphicFrameMk id="5" creationId="{4954D7FE-4972-ED8A-A185-FF5DA6920CF3}"/>
          </ac:graphicFrameMkLst>
        </pc:graphicFrameChg>
      </pc:sldChg>
      <pc:sldChg chg="addSp delSp modSp add mod modNotesTx">
        <pc:chgData name="Dasanayake Mudiyanselage Gehan Kavinda Dasanayake (Stud.)" userId="69ce212a-9b5f-4da4-98bd-f6d933cc1f8f" providerId="ADAL" clId="{072B9248-1486-4CE4-BE46-4DBCC39C7084}" dt="2025-08-02T14:11:22.042" v="2542" actId="20577"/>
        <pc:sldMkLst>
          <pc:docMk/>
          <pc:sldMk cId="1253221584" sldId="422"/>
        </pc:sldMkLst>
        <pc:spChg chg="mod">
          <ac:chgData name="Dasanayake Mudiyanselage Gehan Kavinda Dasanayake (Stud.)" userId="69ce212a-9b5f-4da4-98bd-f6d933cc1f8f" providerId="ADAL" clId="{072B9248-1486-4CE4-BE46-4DBCC39C7084}" dt="2025-08-02T14:11:22.042" v="2542" actId="20577"/>
          <ac:spMkLst>
            <pc:docMk/>
            <pc:sldMk cId="1253221584" sldId="422"/>
            <ac:spMk id="2" creationId="{D055BFC7-C021-67FA-3E1B-5822B97EA050}"/>
          </ac:spMkLst>
        </pc:spChg>
        <pc:spChg chg="mod">
          <ac:chgData name="Dasanayake Mudiyanselage Gehan Kavinda Dasanayake (Stud.)" userId="69ce212a-9b5f-4da4-98bd-f6d933cc1f8f" providerId="ADAL" clId="{072B9248-1486-4CE4-BE46-4DBCC39C7084}" dt="2025-08-01T17:45:36.739" v="1697" actId="20577"/>
          <ac:spMkLst>
            <pc:docMk/>
            <pc:sldMk cId="1253221584" sldId="422"/>
            <ac:spMk id="3" creationId="{531DF2BF-FC8E-3B3F-9A77-1C77AD520018}"/>
          </ac:spMkLst>
        </pc:spChg>
        <pc:spChg chg="mod topLvl">
          <ac:chgData name="Dasanayake Mudiyanselage Gehan Kavinda Dasanayake (Stud.)" userId="69ce212a-9b5f-4da4-98bd-f6d933cc1f8f" providerId="ADAL" clId="{072B9248-1486-4CE4-BE46-4DBCC39C7084}" dt="2025-08-01T20:16:13.948" v="2110" actId="1076"/>
          <ac:spMkLst>
            <pc:docMk/>
            <pc:sldMk cId="1253221584" sldId="422"/>
            <ac:spMk id="6" creationId="{D7C37CE1-DE97-2CF8-A6C7-ECA13F9D8715}"/>
          </ac:spMkLst>
        </pc:spChg>
        <pc:spChg chg="mod">
          <ac:chgData name="Dasanayake Mudiyanselage Gehan Kavinda Dasanayake (Stud.)" userId="69ce212a-9b5f-4da4-98bd-f6d933cc1f8f" providerId="ADAL" clId="{072B9248-1486-4CE4-BE46-4DBCC39C7084}" dt="2025-08-01T20:16:35.509" v="2112" actId="1076"/>
          <ac:spMkLst>
            <pc:docMk/>
            <pc:sldMk cId="1253221584" sldId="422"/>
            <ac:spMk id="9" creationId="{3ECC9004-11A0-AA3B-F060-C6731B9404F2}"/>
          </ac:spMkLst>
        </pc:spChg>
        <pc:spChg chg="mod">
          <ac:chgData name="Dasanayake Mudiyanselage Gehan Kavinda Dasanayake (Stud.)" userId="69ce212a-9b5f-4da4-98bd-f6d933cc1f8f" providerId="ADAL" clId="{072B9248-1486-4CE4-BE46-4DBCC39C7084}" dt="2025-08-01T20:15:22.021" v="2099" actId="1076"/>
          <ac:spMkLst>
            <pc:docMk/>
            <pc:sldMk cId="1253221584" sldId="422"/>
            <ac:spMk id="11" creationId="{13CBFDBD-98BC-BF71-8D83-DC0A81F3694D}"/>
          </ac:spMkLst>
        </pc:spChg>
        <pc:spChg chg="mod">
          <ac:chgData name="Dasanayake Mudiyanselage Gehan Kavinda Dasanayake (Stud.)" userId="69ce212a-9b5f-4da4-98bd-f6d933cc1f8f" providerId="ADAL" clId="{072B9248-1486-4CE4-BE46-4DBCC39C7084}" dt="2025-08-01T20:12:15.734" v="2071" actId="164"/>
          <ac:spMkLst>
            <pc:docMk/>
            <pc:sldMk cId="1253221584" sldId="422"/>
            <ac:spMk id="13" creationId="{DE4FF63B-3E51-4029-6F77-C61B219F1779}"/>
          </ac:spMkLst>
        </pc:spChg>
        <pc:grpChg chg="add mod">
          <ac:chgData name="Dasanayake Mudiyanselage Gehan Kavinda Dasanayake (Stud.)" userId="69ce212a-9b5f-4da4-98bd-f6d933cc1f8f" providerId="ADAL" clId="{072B9248-1486-4CE4-BE46-4DBCC39C7084}" dt="2025-08-01T20:12:15.734" v="2071" actId="164"/>
          <ac:grpSpMkLst>
            <pc:docMk/>
            <pc:sldMk cId="1253221584" sldId="422"/>
            <ac:grpSpMk id="5" creationId="{1BBC5E35-95C3-DCB9-1582-73A396C18427}"/>
          </ac:grpSpMkLst>
        </pc:grpChg>
        <pc:grpChg chg="add mod">
          <ac:chgData name="Dasanayake Mudiyanselage Gehan Kavinda Dasanayake (Stud.)" userId="69ce212a-9b5f-4da4-98bd-f6d933cc1f8f" providerId="ADAL" clId="{072B9248-1486-4CE4-BE46-4DBCC39C7084}" dt="2025-08-01T20:15:22.021" v="2099" actId="1076"/>
          <ac:grpSpMkLst>
            <pc:docMk/>
            <pc:sldMk cId="1253221584" sldId="422"/>
            <ac:grpSpMk id="7" creationId="{FA1D0B4E-7E56-7806-1D8B-FB964F285B6F}"/>
          </ac:grpSpMkLst>
        </pc:grpChg>
        <pc:grpChg chg="add mod">
          <ac:chgData name="Dasanayake Mudiyanselage Gehan Kavinda Dasanayake (Stud.)" userId="69ce212a-9b5f-4da4-98bd-f6d933cc1f8f" providerId="ADAL" clId="{072B9248-1486-4CE4-BE46-4DBCC39C7084}" dt="2025-08-01T20:16:35.509" v="2112" actId="1076"/>
          <ac:grpSpMkLst>
            <pc:docMk/>
            <pc:sldMk cId="1253221584" sldId="422"/>
            <ac:grpSpMk id="10" creationId="{4AEC99C2-D3F6-B81F-2950-23078D6064A7}"/>
          </ac:grpSpMkLst>
        </pc:grpChg>
        <pc:grpChg chg="add mod">
          <ac:chgData name="Dasanayake Mudiyanselage Gehan Kavinda Dasanayake (Stud.)" userId="69ce212a-9b5f-4da4-98bd-f6d933cc1f8f" providerId="ADAL" clId="{072B9248-1486-4CE4-BE46-4DBCC39C7084}" dt="2025-08-01T20:16:13.948" v="2110" actId="1076"/>
          <ac:grpSpMkLst>
            <pc:docMk/>
            <pc:sldMk cId="1253221584" sldId="422"/>
            <ac:grpSpMk id="12" creationId="{B1E58386-B374-A4A9-5295-10836CACB850}"/>
          </ac:grpSpMkLst>
        </pc:grpChg>
        <pc:picChg chg="mod">
          <ac:chgData name="Dasanayake Mudiyanselage Gehan Kavinda Dasanayake (Stud.)" userId="69ce212a-9b5f-4da4-98bd-f6d933cc1f8f" providerId="ADAL" clId="{072B9248-1486-4CE4-BE46-4DBCC39C7084}" dt="2025-08-01T20:16:35.509" v="2112" actId="1076"/>
          <ac:picMkLst>
            <pc:docMk/>
            <pc:sldMk cId="1253221584" sldId="422"/>
            <ac:picMk id="5122" creationId="{B774C8A9-B2C8-F4C1-A462-2DBE8C03666E}"/>
          </ac:picMkLst>
        </pc:picChg>
        <pc:picChg chg="mod topLvl">
          <ac:chgData name="Dasanayake Mudiyanselage Gehan Kavinda Dasanayake (Stud.)" userId="69ce212a-9b5f-4da4-98bd-f6d933cc1f8f" providerId="ADAL" clId="{072B9248-1486-4CE4-BE46-4DBCC39C7084}" dt="2025-08-01T20:16:13.948" v="2110" actId="1076"/>
          <ac:picMkLst>
            <pc:docMk/>
            <pc:sldMk cId="1253221584" sldId="422"/>
            <ac:picMk id="5124" creationId="{C0E1240F-714C-27BA-44A2-FA5C4B8B81C4}"/>
          </ac:picMkLst>
        </pc:picChg>
        <pc:picChg chg="mod">
          <ac:chgData name="Dasanayake Mudiyanselage Gehan Kavinda Dasanayake (Stud.)" userId="69ce212a-9b5f-4da4-98bd-f6d933cc1f8f" providerId="ADAL" clId="{072B9248-1486-4CE4-BE46-4DBCC39C7084}" dt="2025-08-01T20:15:22.021" v="2099" actId="1076"/>
          <ac:picMkLst>
            <pc:docMk/>
            <pc:sldMk cId="1253221584" sldId="422"/>
            <ac:picMk id="5126" creationId="{7B979508-F4B5-6641-FA18-0D25B29E0F41}"/>
          </ac:picMkLst>
        </pc:picChg>
        <pc:picChg chg="mod">
          <ac:chgData name="Dasanayake Mudiyanselage Gehan Kavinda Dasanayake (Stud.)" userId="69ce212a-9b5f-4da4-98bd-f6d933cc1f8f" providerId="ADAL" clId="{072B9248-1486-4CE4-BE46-4DBCC39C7084}" dt="2025-08-01T20:12:15.734" v="2071" actId="164"/>
          <ac:picMkLst>
            <pc:docMk/>
            <pc:sldMk cId="1253221584" sldId="422"/>
            <ac:picMk id="5128" creationId="{E49730B0-0C54-63EB-35E6-5D8DBDCBE65B}"/>
          </ac:picMkLst>
        </pc:picChg>
      </pc:sldChg>
      <pc:sldChg chg="addSp delSp modSp add mod ord modNotesTx">
        <pc:chgData name="Dasanayake Mudiyanselage Gehan Kavinda Dasanayake (Stud.)" userId="69ce212a-9b5f-4da4-98bd-f6d933cc1f8f" providerId="ADAL" clId="{072B9248-1486-4CE4-BE46-4DBCC39C7084}" dt="2025-08-02T08:44:28.191" v="2530" actId="20577"/>
        <pc:sldMkLst>
          <pc:docMk/>
          <pc:sldMk cId="1053280115" sldId="423"/>
        </pc:sldMkLst>
        <pc:spChg chg="add mod">
          <ac:chgData name="Dasanayake Mudiyanselage Gehan Kavinda Dasanayake (Stud.)" userId="69ce212a-9b5f-4da4-98bd-f6d933cc1f8f" providerId="ADAL" clId="{072B9248-1486-4CE4-BE46-4DBCC39C7084}" dt="2025-08-01T10:59:04.677" v="993" actId="14100"/>
          <ac:spMkLst>
            <pc:docMk/>
            <pc:sldMk cId="1053280115" sldId="423"/>
            <ac:spMk id="4" creationId="{E4589F83-F637-3A56-D9E9-C5C16100F896}"/>
          </ac:spMkLst>
        </pc:spChg>
        <pc:spChg chg="add mod">
          <ac:chgData name="Dasanayake Mudiyanselage Gehan Kavinda Dasanayake (Stud.)" userId="69ce212a-9b5f-4da4-98bd-f6d933cc1f8f" providerId="ADAL" clId="{072B9248-1486-4CE4-BE46-4DBCC39C7084}" dt="2025-08-01T20:20:16.449" v="2134" actId="164"/>
          <ac:spMkLst>
            <pc:docMk/>
            <pc:sldMk cId="1053280115" sldId="423"/>
            <ac:spMk id="6" creationId="{8676BA47-41A2-2035-752B-585E1AD7720F}"/>
          </ac:spMkLst>
        </pc:spChg>
        <pc:spChg chg="mod">
          <ac:chgData name="Dasanayake Mudiyanselage Gehan Kavinda Dasanayake (Stud.)" userId="69ce212a-9b5f-4da4-98bd-f6d933cc1f8f" providerId="ADAL" clId="{072B9248-1486-4CE4-BE46-4DBCC39C7084}" dt="2025-08-01T10:51:32.388" v="937" actId="20577"/>
          <ac:spMkLst>
            <pc:docMk/>
            <pc:sldMk cId="1053280115" sldId="423"/>
            <ac:spMk id="10" creationId="{11F98A90-075B-1C9E-C87C-27FC43E29BBE}"/>
          </ac:spMkLst>
        </pc:spChg>
        <pc:grpChg chg="add mod">
          <ac:chgData name="Dasanayake Mudiyanselage Gehan Kavinda Dasanayake (Stud.)" userId="69ce212a-9b5f-4da4-98bd-f6d933cc1f8f" providerId="ADAL" clId="{072B9248-1486-4CE4-BE46-4DBCC39C7084}" dt="2025-08-01T20:20:16.449" v="2134" actId="164"/>
          <ac:grpSpMkLst>
            <pc:docMk/>
            <pc:sldMk cId="1053280115" sldId="423"/>
            <ac:grpSpMk id="7" creationId="{F1BA8E93-67CF-2462-D9A7-2C4317D1CCEA}"/>
          </ac:grpSpMkLst>
        </pc:grpChg>
        <pc:graphicFrameChg chg="add mod modGraphic">
          <ac:chgData name="Dasanayake Mudiyanselage Gehan Kavinda Dasanayake (Stud.)" userId="69ce212a-9b5f-4da4-98bd-f6d933cc1f8f" providerId="ADAL" clId="{072B9248-1486-4CE4-BE46-4DBCC39C7084}" dt="2025-08-01T20:23:45.231" v="2143" actId="113"/>
          <ac:graphicFrameMkLst>
            <pc:docMk/>
            <pc:sldMk cId="1053280115" sldId="423"/>
            <ac:graphicFrameMk id="2" creationId="{285A7C75-D7BB-CB16-8936-391171CF2E17}"/>
          </ac:graphicFrameMkLst>
        </pc:graphicFrameChg>
        <pc:picChg chg="add mod">
          <ac:chgData name="Dasanayake Mudiyanselage Gehan Kavinda Dasanayake (Stud.)" userId="69ce212a-9b5f-4da4-98bd-f6d933cc1f8f" providerId="ADAL" clId="{072B9248-1486-4CE4-BE46-4DBCC39C7084}" dt="2025-08-01T20:20:16.449" v="2134" actId="164"/>
          <ac:picMkLst>
            <pc:docMk/>
            <pc:sldMk cId="1053280115" sldId="423"/>
            <ac:picMk id="7172" creationId="{45EE310F-6471-2ECB-678C-EF4966D94376}"/>
          </ac:picMkLst>
        </pc:picChg>
      </pc:sldChg>
      <pc:sldChg chg="addSp delSp modSp add mod modNotesTx">
        <pc:chgData name="Dasanayake Mudiyanselage Gehan Kavinda Dasanayake (Stud.)" userId="69ce212a-9b5f-4da4-98bd-f6d933cc1f8f" providerId="ADAL" clId="{072B9248-1486-4CE4-BE46-4DBCC39C7084}" dt="2025-08-02T08:20:58.396" v="2428" actId="15"/>
        <pc:sldMkLst>
          <pc:docMk/>
          <pc:sldMk cId="3137945644" sldId="424"/>
        </pc:sldMkLst>
        <pc:spChg chg="add del mod">
          <ac:chgData name="Dasanayake Mudiyanselage Gehan Kavinda Dasanayake (Stud.)" userId="69ce212a-9b5f-4da4-98bd-f6d933cc1f8f" providerId="ADAL" clId="{072B9248-1486-4CE4-BE46-4DBCC39C7084}" dt="2025-08-01T20:34:56.503" v="2286" actId="14100"/>
          <ac:spMkLst>
            <pc:docMk/>
            <pc:sldMk cId="3137945644" sldId="424"/>
            <ac:spMk id="2" creationId="{AA0F8052-1E29-E4D0-73FC-3E8BB25E65AD}"/>
          </ac:spMkLst>
        </pc:spChg>
        <pc:spChg chg="add mod">
          <ac:chgData name="Dasanayake Mudiyanselage Gehan Kavinda Dasanayake (Stud.)" userId="69ce212a-9b5f-4da4-98bd-f6d933cc1f8f" providerId="ADAL" clId="{072B9248-1486-4CE4-BE46-4DBCC39C7084}" dt="2025-08-01T17:56:41.827" v="1769" actId="20577"/>
          <ac:spMkLst>
            <pc:docMk/>
            <pc:sldMk cId="3137945644" sldId="424"/>
            <ac:spMk id="7" creationId="{B38124B7-79E3-AC71-85C8-24B7A42ABBDA}"/>
          </ac:spMkLst>
        </pc:spChg>
      </pc:sldChg>
      <pc:sldChg chg="addSp delSp modSp add mod modNotesTx">
        <pc:chgData name="Dasanayake Mudiyanselage Gehan Kavinda Dasanayake (Stud.)" userId="69ce212a-9b5f-4da4-98bd-f6d933cc1f8f" providerId="ADAL" clId="{072B9248-1486-4CE4-BE46-4DBCC39C7084}" dt="2025-08-01T21:53:04.646" v="2357" actId="20577"/>
        <pc:sldMkLst>
          <pc:docMk/>
          <pc:sldMk cId="1202280498" sldId="425"/>
        </pc:sldMkLst>
        <pc:spChg chg="add mod">
          <ac:chgData name="Dasanayake Mudiyanselage Gehan Kavinda Dasanayake (Stud.)" userId="69ce212a-9b5f-4da4-98bd-f6d933cc1f8f" providerId="ADAL" clId="{072B9248-1486-4CE4-BE46-4DBCC39C7084}" dt="2025-08-01T18:16:09.494" v="1902" actId="1076"/>
          <ac:spMkLst>
            <pc:docMk/>
            <pc:sldMk cId="1202280498" sldId="425"/>
            <ac:spMk id="6" creationId="{8DBD12E7-9350-6F6C-D5D1-5DEA325E16BE}"/>
          </ac:spMkLst>
        </pc:spChg>
        <pc:spChg chg="mod">
          <ac:chgData name="Dasanayake Mudiyanselage Gehan Kavinda Dasanayake (Stud.)" userId="69ce212a-9b5f-4da4-98bd-f6d933cc1f8f" providerId="ADAL" clId="{072B9248-1486-4CE4-BE46-4DBCC39C7084}" dt="2025-08-01T18:15:12.860" v="1892" actId="1076"/>
          <ac:spMkLst>
            <pc:docMk/>
            <pc:sldMk cId="1202280498" sldId="425"/>
            <ac:spMk id="7" creationId="{4C41D5F8-2D21-1FA2-A52E-E3924F3793B8}"/>
          </ac:spMkLst>
        </pc:spChg>
        <pc:spChg chg="add mod">
          <ac:chgData name="Dasanayake Mudiyanselage Gehan Kavinda Dasanayake (Stud.)" userId="69ce212a-9b5f-4da4-98bd-f6d933cc1f8f" providerId="ADAL" clId="{072B9248-1486-4CE4-BE46-4DBCC39C7084}" dt="2025-08-01T20:21:28.198" v="2142" actId="164"/>
          <ac:spMkLst>
            <pc:docMk/>
            <pc:sldMk cId="1202280498" sldId="425"/>
            <ac:spMk id="9" creationId="{B496F795-95AB-5CBC-19B3-A981351B95C7}"/>
          </ac:spMkLst>
        </pc:spChg>
        <pc:grpChg chg="add mod">
          <ac:chgData name="Dasanayake Mudiyanselage Gehan Kavinda Dasanayake (Stud.)" userId="69ce212a-9b5f-4da4-98bd-f6d933cc1f8f" providerId="ADAL" clId="{072B9248-1486-4CE4-BE46-4DBCC39C7084}" dt="2025-08-01T20:21:28.198" v="2142" actId="164"/>
          <ac:grpSpMkLst>
            <pc:docMk/>
            <pc:sldMk cId="1202280498" sldId="425"/>
            <ac:grpSpMk id="10" creationId="{C9B607F7-4D00-8787-AF40-CA7AF35F6BCE}"/>
          </ac:grpSpMkLst>
        </pc:grpChg>
        <pc:picChg chg="mod">
          <ac:chgData name="Dasanayake Mudiyanselage Gehan Kavinda Dasanayake (Stud.)" userId="69ce212a-9b5f-4da4-98bd-f6d933cc1f8f" providerId="ADAL" clId="{072B9248-1486-4CE4-BE46-4DBCC39C7084}" dt="2025-08-01T20:21:28.198" v="2142" actId="164"/>
          <ac:picMkLst>
            <pc:docMk/>
            <pc:sldMk cId="1202280498" sldId="425"/>
            <ac:picMk id="4098" creationId="{F8B6D9D2-E2E3-B66B-E07C-15E47A93C627}"/>
          </ac:picMkLst>
        </pc:picChg>
      </pc:sldChg>
      <pc:sldChg chg="addSp modSp add mod modNotesTx">
        <pc:chgData name="Dasanayake Mudiyanselage Gehan Kavinda Dasanayake (Stud.)" userId="69ce212a-9b5f-4da4-98bd-f6d933cc1f8f" providerId="ADAL" clId="{072B9248-1486-4CE4-BE46-4DBCC39C7084}" dt="2025-08-04T15:47:03.255" v="2563" actId="20577"/>
        <pc:sldMkLst>
          <pc:docMk/>
          <pc:sldMk cId="2714935488" sldId="426"/>
        </pc:sldMkLst>
        <pc:spChg chg="mod">
          <ac:chgData name="Dasanayake Mudiyanselage Gehan Kavinda Dasanayake (Stud.)" userId="69ce212a-9b5f-4da4-98bd-f6d933cc1f8f" providerId="ADAL" clId="{072B9248-1486-4CE4-BE46-4DBCC39C7084}" dt="2025-08-01T18:09:01.191" v="1862" actId="14100"/>
          <ac:spMkLst>
            <pc:docMk/>
            <pc:sldMk cId="2714935488" sldId="426"/>
            <ac:spMk id="2" creationId="{4C3CFA7F-3CC0-A1CC-C47B-1FED4B08A769}"/>
          </ac:spMkLst>
        </pc:spChg>
        <pc:spChg chg="add mod">
          <ac:chgData name="Dasanayake Mudiyanselage Gehan Kavinda Dasanayake (Stud.)" userId="69ce212a-9b5f-4da4-98bd-f6d933cc1f8f" providerId="ADAL" clId="{072B9248-1486-4CE4-BE46-4DBCC39C7084}" dt="2025-08-01T20:09:32.677" v="2037" actId="20577"/>
          <ac:spMkLst>
            <pc:docMk/>
            <pc:sldMk cId="2714935488" sldId="426"/>
            <ac:spMk id="6" creationId="{05C6A786-F87E-C0D3-6E82-40640C1D5E39}"/>
          </ac:spMkLst>
        </pc:spChg>
        <pc:spChg chg="add mod">
          <ac:chgData name="Dasanayake Mudiyanselage Gehan Kavinda Dasanayake (Stud.)" userId="69ce212a-9b5f-4da4-98bd-f6d933cc1f8f" providerId="ADAL" clId="{072B9248-1486-4CE4-BE46-4DBCC39C7084}" dt="2025-08-04T15:47:03.255" v="2563" actId="20577"/>
          <ac:spMkLst>
            <pc:docMk/>
            <pc:sldMk cId="2714935488" sldId="426"/>
            <ac:spMk id="8" creationId="{86290936-9E9D-3CCA-30D4-388BABD206B8}"/>
          </ac:spMkLst>
        </pc:spChg>
        <pc:grpChg chg="add mod">
          <ac:chgData name="Dasanayake Mudiyanselage Gehan Kavinda Dasanayake (Stud.)" userId="69ce212a-9b5f-4da4-98bd-f6d933cc1f8f" providerId="ADAL" clId="{072B9248-1486-4CE4-BE46-4DBCC39C7084}" dt="2025-08-01T20:08:53.819" v="2031" actId="164"/>
          <ac:grpSpMkLst>
            <pc:docMk/>
            <pc:sldMk cId="2714935488" sldId="426"/>
            <ac:grpSpMk id="9" creationId="{802913E6-5E6C-C93E-745F-E28AD2384CE0}"/>
          </ac:grpSpMkLst>
        </pc:grpChg>
        <pc:picChg chg="add mod">
          <ac:chgData name="Dasanayake Mudiyanselage Gehan Kavinda Dasanayake (Stud.)" userId="69ce212a-9b5f-4da4-98bd-f6d933cc1f8f" providerId="ADAL" clId="{072B9248-1486-4CE4-BE46-4DBCC39C7084}" dt="2025-08-01T20:08:53.819" v="2031" actId="164"/>
          <ac:picMkLst>
            <pc:docMk/>
            <pc:sldMk cId="2714935488" sldId="426"/>
            <ac:picMk id="4100" creationId="{51BD522D-5152-43BF-1796-3DF1EA1C0179}"/>
          </ac:picMkLst>
        </pc:picChg>
      </pc:sldChg>
      <pc:sldMasterChg chg="add del addSldLayout delSldLayout">
        <pc:chgData name="Dasanayake Mudiyanselage Gehan Kavinda Dasanayake (Stud.)" userId="69ce212a-9b5f-4da4-98bd-f6d933cc1f8f" providerId="ADAL" clId="{072B9248-1486-4CE4-BE46-4DBCC39C7084}" dt="2025-07-31T22:31:20.912" v="102" actId="47"/>
        <pc:sldMasterMkLst>
          <pc:docMk/>
          <pc:sldMasterMk cId="0" sldId="2147483654"/>
        </pc:sldMasterMkLst>
        <pc:sldLayoutChg chg="add del">
          <pc:chgData name="Dasanayake Mudiyanselage Gehan Kavinda Dasanayake (Stud.)" userId="69ce212a-9b5f-4da4-98bd-f6d933cc1f8f" providerId="ADAL" clId="{072B9248-1486-4CE4-BE46-4DBCC39C7084}" dt="2025-07-31T22:31:20.912" v="102" actId="47"/>
          <pc:sldLayoutMkLst>
            <pc:docMk/>
            <pc:sldMasterMk cId="0" sldId="2147483654"/>
            <pc:sldLayoutMk cId="0" sldId="21474836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534912-0C6F-4200-57DE-650CC71908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0AFEC3-33DA-925D-2952-7072A39E8A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B347A-A44D-46DB-BBED-B0149C32EEA2}" type="datetimeFigureOut">
              <a:rPr lang="en-US" smtClean="0"/>
              <a:t>8/4/2025</a:t>
            </a:fld>
            <a:endParaRPr lang="en-US"/>
          </a:p>
        </p:txBody>
      </p:sp>
      <p:sp>
        <p:nvSpPr>
          <p:cNvPr id="4" name="Footer Placeholder 3">
            <a:extLst>
              <a:ext uri="{FF2B5EF4-FFF2-40B4-BE49-F238E27FC236}">
                <a16:creationId xmlns:a16="http://schemas.microsoft.com/office/drawing/2014/main" id="{2D8EF204-22A5-B979-B139-762E92120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6BD46C-666D-15E8-AEF1-0101DEB97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D8D5F-3389-45A8-9F1E-7DAAA2C1C053}" type="slidenum">
              <a:rPr lang="en-US" smtClean="0"/>
              <a:t>‹#›</a:t>
            </a:fld>
            <a:endParaRPr lang="en-US"/>
          </a:p>
        </p:txBody>
      </p:sp>
    </p:spTree>
    <p:extLst>
      <p:ext uri="{BB962C8B-B14F-4D97-AF65-F5344CB8AC3E}">
        <p14:creationId xmlns:p14="http://schemas.microsoft.com/office/powerpoint/2010/main" val="36051268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A185A-030C-3206-5DEF-58A684CCB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DC091-061D-CC0B-CED2-1840EA528B1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9689C94-FF32-F3BF-C8B9-F7D5DB09E61D}"/>
              </a:ext>
            </a:extLst>
          </p:cNvPr>
          <p:cNvSpPr>
            <a:spLocks noGrp="1"/>
          </p:cNvSpPr>
          <p:nvPr>
            <p:ph type="body" idx="1"/>
          </p:nvPr>
        </p:nvSpPr>
        <p:spPr/>
        <p:txBody>
          <a:bodyPr/>
          <a:lstStyle/>
          <a:p>
            <a:pPr marL="158750" indent="0">
              <a:buNone/>
            </a:pPr>
            <a:r>
              <a:rPr lang="en-US" dirty="0"/>
              <a:t>How do batteries work? A basic battery has two different metals—like copper and zinc—and an electrolyte (acidic liquid). A chemical reaction causes electrons to flow, producing electricity. This is the science behind the lemon or cola battery you'll build.</a:t>
            </a:r>
          </a:p>
        </p:txBody>
      </p:sp>
    </p:spTree>
    <p:extLst>
      <p:ext uri="{BB962C8B-B14F-4D97-AF65-F5344CB8AC3E}">
        <p14:creationId xmlns:p14="http://schemas.microsoft.com/office/powerpoint/2010/main" val="131187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7854-C402-6DBF-9D3C-EE1BDEA04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29270-BEA6-6C10-6095-0D8BE8576C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69B88B-EDEF-FBBE-B810-1167EA5D4E05}"/>
              </a:ext>
            </a:extLst>
          </p:cNvPr>
          <p:cNvSpPr>
            <a:spLocks noGrp="1"/>
          </p:cNvSpPr>
          <p:nvPr>
            <p:ph type="body" idx="1"/>
          </p:nvPr>
        </p:nvSpPr>
        <p:spPr/>
        <p:txBody>
          <a:bodyPr/>
          <a:lstStyle/>
          <a:p>
            <a:pPr marL="158750" indent="0">
              <a:buNone/>
            </a:pPr>
            <a:r>
              <a:rPr lang="en-US" dirty="0"/>
              <a:t>Each group will receive simple battery materials: copper and zinc electrodes, a voltmeter, and 2 liquids—like lemon juice, vinegar, or Coca-Cola. </a:t>
            </a:r>
          </a:p>
          <a:p>
            <a:pPr marL="158750" indent="0">
              <a:buNone/>
            </a:pPr>
            <a:r>
              <a:rPr lang="en-US" dirty="0"/>
              <a:t>Be careful with handling and set up the materials as instructed.</a:t>
            </a:r>
          </a:p>
        </p:txBody>
      </p:sp>
    </p:spTree>
    <p:extLst>
      <p:ext uri="{BB962C8B-B14F-4D97-AF65-F5344CB8AC3E}">
        <p14:creationId xmlns:p14="http://schemas.microsoft.com/office/powerpoint/2010/main" val="216764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8C609-E0CF-2168-2583-537EBC49A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A7AAD-E02E-5AB9-D76D-6409F1D5CA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1BB5FAC-C4C6-CE25-CAE2-D282326DAC87}"/>
              </a:ext>
            </a:extLst>
          </p:cNvPr>
          <p:cNvSpPr>
            <a:spLocks noGrp="1"/>
          </p:cNvSpPr>
          <p:nvPr>
            <p:ph type="body" idx="1"/>
          </p:nvPr>
        </p:nvSpPr>
        <p:spPr/>
        <p:txBody>
          <a:bodyPr/>
          <a:lstStyle/>
          <a:p>
            <a:pPr marL="158750" indent="0">
              <a:buNone/>
            </a:pPr>
            <a:r>
              <a:rPr lang="en-US" dirty="0"/>
              <a:t>Each group will receive simple battery materials: copper and zinc electrodes, a voltmeter, and 2 liquids—like lemon juice, vinegar, or Coca-Cola. Be careful with handling and set up the materials as instructed.</a:t>
            </a:r>
          </a:p>
        </p:txBody>
      </p:sp>
    </p:spTree>
    <p:extLst>
      <p:ext uri="{BB962C8B-B14F-4D97-AF65-F5344CB8AC3E}">
        <p14:creationId xmlns:p14="http://schemas.microsoft.com/office/powerpoint/2010/main" val="166166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B552E-4E60-76F1-3D7A-BEFEEFF87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59DF0-C78E-068E-D42F-1FD07267C2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45186B7-478B-64A0-6CE4-9EF5612BF5DA}"/>
              </a:ext>
            </a:extLst>
          </p:cNvPr>
          <p:cNvSpPr>
            <a:spLocks noGrp="1"/>
          </p:cNvSpPr>
          <p:nvPr>
            <p:ph type="body" idx="1"/>
          </p:nvPr>
        </p:nvSpPr>
        <p:spPr/>
        <p:txBody>
          <a:bodyPr/>
          <a:lstStyle/>
          <a:p>
            <a:pPr marL="158750" indent="0">
              <a:buNone/>
            </a:pPr>
            <a:r>
              <a:rPr lang="en-US" dirty="0"/>
              <a:t>Carefully insert the two metals into the liquids, ensuring they don’t touch. Connect the wires and use the voltmeter to measure voltage. Record your findings for each liquid and observe the difference in energy output.</a:t>
            </a:r>
          </a:p>
        </p:txBody>
      </p:sp>
    </p:spTree>
    <p:extLst>
      <p:ext uri="{BB962C8B-B14F-4D97-AF65-F5344CB8AC3E}">
        <p14:creationId xmlns:p14="http://schemas.microsoft.com/office/powerpoint/2010/main" val="64514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DEE2E-B93C-382C-894F-0381B2E05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EF70C-1D13-3CBD-F21D-5206D854D5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6B01A52-50F3-4F77-B200-B1C4DCCD024B}"/>
              </a:ext>
            </a:extLst>
          </p:cNvPr>
          <p:cNvSpPr>
            <a:spLocks noGrp="1"/>
          </p:cNvSpPr>
          <p:nvPr>
            <p:ph type="body" idx="1"/>
          </p:nvPr>
        </p:nvSpPr>
        <p:spPr/>
        <p:txBody>
          <a:bodyPr/>
          <a:lstStyle/>
          <a:p>
            <a:pPr marL="158750" indent="0">
              <a:buNone/>
            </a:pPr>
            <a:r>
              <a:rPr lang="en-US" dirty="0"/>
              <a:t>What differences did you see between liquids? </a:t>
            </a:r>
          </a:p>
          <a:p>
            <a:pPr marL="158750" indent="0">
              <a:buNone/>
            </a:pPr>
            <a:r>
              <a:rPr lang="en-US" dirty="0"/>
              <a:t>Which produced the highest voltage? </a:t>
            </a:r>
          </a:p>
          <a:p>
            <a:pPr marL="158750" indent="0">
              <a:buNone/>
            </a:pPr>
            <a:r>
              <a:rPr lang="en-US"/>
              <a:t>Was </a:t>
            </a:r>
            <a:r>
              <a:rPr lang="en-US" dirty="0"/>
              <a:t>it what you expected</a:t>
            </a:r>
            <a:r>
              <a:rPr lang="en-US"/>
              <a:t>? </a:t>
            </a:r>
          </a:p>
          <a:p>
            <a:pPr marL="158750" indent="0">
              <a:buNone/>
            </a:pPr>
            <a:r>
              <a:rPr lang="en-US" dirty="0"/>
              <a:t>Let’s discuss as a class what might explain the results based on acidity or conductivity.</a:t>
            </a:r>
          </a:p>
        </p:txBody>
      </p:sp>
    </p:spTree>
    <p:extLst>
      <p:ext uri="{BB962C8B-B14F-4D97-AF65-F5344CB8AC3E}">
        <p14:creationId xmlns:p14="http://schemas.microsoft.com/office/powerpoint/2010/main" val="3847247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8E57-DDF0-E537-B3C1-30973EB06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249B7-9101-1CC7-6425-220DC114F23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0FC5B4C-C511-7C91-24FE-16112251A7E9}"/>
              </a:ext>
            </a:extLst>
          </p:cNvPr>
          <p:cNvSpPr>
            <a:spLocks noGrp="1"/>
          </p:cNvSpPr>
          <p:nvPr>
            <p:ph type="body" idx="1"/>
          </p:nvPr>
        </p:nvSpPr>
        <p:spPr/>
        <p:txBody>
          <a:bodyPr/>
          <a:lstStyle/>
          <a:p>
            <a:pPr marL="158750" indent="0">
              <a:buNone/>
            </a:pPr>
            <a:r>
              <a:rPr lang="en-US" dirty="0"/>
              <a:t>Now apply the LCA method to the materials you used. </a:t>
            </a:r>
          </a:p>
          <a:p>
            <a:pPr marL="158750" indent="0">
              <a:buNone/>
            </a:pPr>
            <a:r>
              <a:rPr lang="en-US" dirty="0"/>
              <a:t>Where does lemon juice come from? What about copper or Coca-Cola? </a:t>
            </a:r>
          </a:p>
          <a:p>
            <a:pPr marL="158750" indent="0">
              <a:buNone/>
            </a:pPr>
            <a:r>
              <a:rPr lang="en-US" dirty="0"/>
              <a:t>Think about energy, water, transport, and waste. Even small items have environmental impacts.</a:t>
            </a:r>
          </a:p>
        </p:txBody>
      </p:sp>
    </p:spTree>
    <p:extLst>
      <p:ext uri="{BB962C8B-B14F-4D97-AF65-F5344CB8AC3E}">
        <p14:creationId xmlns:p14="http://schemas.microsoft.com/office/powerpoint/2010/main" val="129004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D249-6A05-AA26-E753-C916FC740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E9FA2-436C-2E3C-9565-6791DF65A3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EFE1B77-0519-CFEC-B772-465649C00EA8}"/>
              </a:ext>
            </a:extLst>
          </p:cNvPr>
          <p:cNvSpPr>
            <a:spLocks noGrp="1"/>
          </p:cNvSpPr>
          <p:nvPr>
            <p:ph type="body" idx="1"/>
          </p:nvPr>
        </p:nvSpPr>
        <p:spPr/>
        <p:txBody>
          <a:bodyPr/>
          <a:lstStyle/>
          <a:p>
            <a:pPr marL="158750" indent="0">
              <a:buNone/>
            </a:pPr>
            <a:r>
              <a:rPr lang="en-US" b="0" dirty="0"/>
              <a:t>Each group should present:</a:t>
            </a:r>
          </a:p>
          <a:p>
            <a:r>
              <a:rPr lang="en-US" b="0" dirty="0"/>
              <a:t>Battery Setup Diagram: Show how you arranged your electrodes and wires.</a:t>
            </a:r>
          </a:p>
          <a:p>
            <a:r>
              <a:rPr lang="en-US" b="0" dirty="0"/>
              <a:t>Results Table: Share your measured voltages for lemon, vinegar, or cola.</a:t>
            </a:r>
          </a:p>
          <a:p>
            <a:r>
              <a:rPr lang="en-US" b="0" dirty="0"/>
              <a:t>Life Cycle Analysis Summary: Briefly discuss where your materials come from and their environmental impact.</a:t>
            </a:r>
          </a:p>
          <a:p>
            <a:r>
              <a:rPr lang="en-US" b="0" dirty="0"/>
              <a:t>Compare Group Findings: Which liquid performed best? Lemon, vinegar, or cola — and why? Was it because of acidity or conductivity?”</a:t>
            </a:r>
          </a:p>
        </p:txBody>
      </p:sp>
    </p:spTree>
    <p:extLst>
      <p:ext uri="{BB962C8B-B14F-4D97-AF65-F5344CB8AC3E}">
        <p14:creationId xmlns:p14="http://schemas.microsoft.com/office/powerpoint/2010/main" val="263358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7C520-38E9-C97F-2BE6-28F62E189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20938-50DD-526D-3B60-EA3E788F1C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FEE612-E60E-7F8D-E5E4-D580C01F45D1}"/>
              </a:ext>
            </a:extLst>
          </p:cNvPr>
          <p:cNvSpPr>
            <a:spLocks noGrp="1"/>
          </p:cNvSpPr>
          <p:nvPr>
            <p:ph type="body" idx="1"/>
          </p:nvPr>
        </p:nvSpPr>
        <p:spPr/>
        <p:txBody>
          <a:bodyPr/>
          <a:lstStyle/>
          <a:p>
            <a:pPr marL="158750" indent="0">
              <a:buNone/>
            </a:pPr>
            <a:r>
              <a:rPr lang="en-US" dirty="0"/>
              <a:t>This slide helps us connect what we just did in the classroom — building a simple lime battery — to real electric vehicle (EV) batteries. Let’s walk through the comparison:</a:t>
            </a:r>
          </a:p>
          <a:p>
            <a:pPr marL="158750" indent="0">
              <a:buNone/>
            </a:pPr>
            <a:endParaRPr lang="en-US" dirty="0"/>
          </a:p>
          <a:p>
            <a:r>
              <a:rPr lang="en-US" b="0" dirty="0"/>
              <a:t>In our experiment, we used copper and zinc as electrodes. In real EV batteries, the electrodes are more advanced materials like lithium, cobalt, and graphite. These materials help store and transfer energy more efficiently.</a:t>
            </a:r>
          </a:p>
          <a:p>
            <a:r>
              <a:rPr lang="en-US" b="0" dirty="0"/>
              <a:t>The lemon juice or cola we used acted as the electrolyte, helping ions move between electrodes. Similarly, EV batteries use a lithium salt-based electrolyte to allow ion movement during charging and discharging.</a:t>
            </a:r>
          </a:p>
          <a:p>
            <a:r>
              <a:rPr lang="en-US" b="0" dirty="0"/>
              <a:t>The wires and clock in our experiment completed the circuit and powered a device. In an EV, the battery is connected to a more complex Battery Management System (BMS) that monitors performance, safety, and energy flow.</a:t>
            </a:r>
          </a:p>
          <a:p>
            <a:pPr marL="158750" indent="0">
              <a:buNone/>
            </a:pPr>
            <a:endParaRPr lang="en-US" b="0" dirty="0"/>
          </a:p>
          <a:p>
            <a:pPr marL="158750" indent="0">
              <a:buNone/>
            </a:pPr>
            <a:r>
              <a:rPr lang="en-US" dirty="0"/>
              <a:t>🔁 The takeaway is: </a:t>
            </a:r>
            <a:r>
              <a:rPr lang="en-US" b="1" dirty="0"/>
              <a:t>The same basic principles</a:t>
            </a:r>
            <a:r>
              <a:rPr lang="en-US" dirty="0"/>
              <a:t> apply — you need electrodes, an electrolyte, and a circuit — but the materials and scale are more advanced in real batteries.</a:t>
            </a:r>
          </a:p>
        </p:txBody>
      </p:sp>
    </p:spTree>
    <p:extLst>
      <p:ext uri="{BB962C8B-B14F-4D97-AF65-F5344CB8AC3E}">
        <p14:creationId xmlns:p14="http://schemas.microsoft.com/office/powerpoint/2010/main" val="228988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B0E30-9EB5-210A-92C9-F4CC7E845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326B2-504B-42DC-F88C-DA5890B356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3E2DC5-5238-B4F6-232D-9E4E385EA3FF}"/>
              </a:ext>
            </a:extLst>
          </p:cNvPr>
          <p:cNvSpPr>
            <a:spLocks noGrp="1"/>
          </p:cNvSpPr>
          <p:nvPr>
            <p:ph type="body" idx="1"/>
          </p:nvPr>
        </p:nvSpPr>
        <p:spPr/>
        <p:txBody>
          <a:bodyPr/>
          <a:lstStyle/>
          <a:p>
            <a:pPr marL="158750" indent="0">
              <a:buNone/>
            </a:pPr>
            <a:r>
              <a:rPr lang="en-US" b="0" dirty="0"/>
              <a:t>Let’s take a moment to trace the full life cycle of an EV battery — just like we did with our cola or lemon batteries.</a:t>
            </a:r>
          </a:p>
          <a:p>
            <a:pPr marL="158750" indent="0">
              <a:buNone/>
            </a:pPr>
            <a:endParaRPr lang="en-US" b="0" dirty="0"/>
          </a:p>
          <a:p>
            <a:pPr marL="158750" indent="0">
              <a:buNone/>
            </a:pPr>
            <a:r>
              <a:rPr lang="en-US" b="0" dirty="0"/>
              <a:t>1️⃣ Raw Material Extraction</a:t>
            </a:r>
            <a:br>
              <a:rPr lang="en-US" b="0" dirty="0"/>
            </a:br>
            <a:r>
              <a:rPr lang="en-US" b="0" dirty="0"/>
              <a:t>	This includes mining lithium (from brine in places like Chile), cobalt (often from the DRC), nickel, and graphite. This is the most environmentally and socially impactful stage due to 	water use, pollution, and labor issues.</a:t>
            </a:r>
          </a:p>
          <a:p>
            <a:pPr marL="158750" indent="0">
              <a:buNone/>
            </a:pPr>
            <a:r>
              <a:rPr lang="en-US" b="0" dirty="0"/>
              <a:t>2️⃣ Material Processing &amp; Manufacturing</a:t>
            </a:r>
            <a:br>
              <a:rPr lang="en-US" b="0" dirty="0"/>
            </a:br>
            <a:r>
              <a:rPr lang="en-US" b="0" dirty="0"/>
              <a:t>	Refining those metals and making the battery cells happens in factories that need cleanrooms, solvents, and a lot of energy. This generates CO₂ emissions from electricity use.</a:t>
            </a:r>
          </a:p>
          <a:p>
            <a:pPr marL="158750" indent="0">
              <a:buNone/>
            </a:pPr>
            <a:r>
              <a:rPr lang="en-US" b="0" dirty="0"/>
              <a:t>3️⃣ Distribution &amp; Transport</a:t>
            </a:r>
            <a:br>
              <a:rPr lang="en-US" b="0" dirty="0"/>
            </a:br>
            <a:r>
              <a:rPr lang="en-US" b="0" dirty="0"/>
              <a:t>	Batteries are heavy and often shipped across countries and continents — adding a large carbon footprint due to air, sea, and road transport.</a:t>
            </a:r>
          </a:p>
          <a:p>
            <a:pPr marL="158750" indent="0">
              <a:buNone/>
            </a:pPr>
            <a:r>
              <a:rPr lang="en-US" b="0" dirty="0"/>
              <a:t>4️⃣ Use Phase</a:t>
            </a:r>
            <a:br>
              <a:rPr lang="en-US" b="0" dirty="0"/>
            </a:br>
            <a:r>
              <a:rPr lang="en-US" b="0" dirty="0"/>
              <a:t>	This is when the battery is inside an EV, lasting about 8 to 15 years. Its efficiency depends on how clean the power source is — e.g., solar is better than coal.</a:t>
            </a:r>
          </a:p>
          <a:p>
            <a:pPr marL="158750" indent="0">
              <a:buNone/>
            </a:pPr>
            <a:r>
              <a:rPr lang="en-US" b="0" dirty="0"/>
              <a:t>5️⃣ End of Life / Disposal</a:t>
            </a:r>
            <a:br>
              <a:rPr lang="en-US" b="0" dirty="0"/>
            </a:br>
            <a:r>
              <a:rPr lang="en-US" b="0" dirty="0"/>
              <a:t>	Batteries may be reused in second-life systems (like solar energy storage), recycled to recover metals like lithium, or unfortunately landfilled, which is the least preferred.</a:t>
            </a:r>
          </a:p>
          <a:p>
            <a:pPr marL="158750" indent="0">
              <a:buNone/>
            </a:pPr>
            <a:endParaRPr lang="en-US" b="0" dirty="0"/>
          </a:p>
          <a:p>
            <a:pPr marL="158750" indent="0">
              <a:buNone/>
            </a:pPr>
            <a:r>
              <a:rPr lang="en-US" b="0" dirty="0"/>
              <a:t>📌 This slide reminds us: Every stage in a product’s life has a footprint. Understanding the LCA helps us make better, more sustainable design and consumption decisions.</a:t>
            </a:r>
          </a:p>
          <a:p>
            <a:pPr marL="158750" indent="0">
              <a:buNone/>
            </a:pPr>
            <a:endParaRPr lang="en-US" dirty="0"/>
          </a:p>
        </p:txBody>
      </p:sp>
    </p:spTree>
    <p:extLst>
      <p:ext uri="{BB962C8B-B14F-4D97-AF65-F5344CB8AC3E}">
        <p14:creationId xmlns:p14="http://schemas.microsoft.com/office/powerpoint/2010/main" val="2767968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E2DFF-9E93-B5FC-CE5D-D7C3DD6C0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17D34-C800-4E5C-0D27-242B4BC6E0A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58CA12D-5E10-6BF7-DB58-8F65B15BF795}"/>
              </a:ext>
            </a:extLst>
          </p:cNvPr>
          <p:cNvSpPr>
            <a:spLocks noGrp="1"/>
          </p:cNvSpPr>
          <p:nvPr>
            <p:ph type="body" idx="1"/>
          </p:nvPr>
        </p:nvSpPr>
        <p:spPr/>
        <p:txBody>
          <a:bodyPr/>
          <a:lstStyle/>
          <a:p>
            <a:pPr marL="158750" indent="0">
              <a:buNone/>
            </a:pPr>
            <a:r>
              <a:rPr lang="en-US" dirty="0"/>
              <a:t>Let’s turn problems into solutions. Can we reduce this impact? Ideas include better mining practices, ethical sourcing, battery recycling, and second-life uses. What would your green battery look like?</a:t>
            </a:r>
          </a:p>
          <a:p>
            <a:pPr marL="158750" indent="0">
              <a:buNone/>
            </a:pPr>
            <a:endParaRPr lang="en-US" dirty="0"/>
          </a:p>
          <a:p>
            <a:pPr marL="158750" indent="0">
              <a:buNone/>
            </a:pPr>
            <a:r>
              <a:rPr lang="en-US" dirty="0"/>
              <a:t>🔹 </a:t>
            </a:r>
            <a:r>
              <a:rPr lang="en-US" b="1" dirty="0"/>
              <a:t>Can we reduce the impact of raw material extraction?</a:t>
            </a:r>
            <a:endParaRPr lang="en-US" dirty="0"/>
          </a:p>
          <a:p>
            <a:pPr lvl="1"/>
            <a:r>
              <a:rPr lang="en-US" dirty="0"/>
              <a:t>Yes, through better mining practices, stricter regulations, and technologies that minimize land and water disruption.</a:t>
            </a:r>
          </a:p>
          <a:p>
            <a:pPr lvl="1"/>
            <a:r>
              <a:rPr lang="en-US" dirty="0"/>
              <a:t>Sourcing materials from ethical suppliers (e.g., no child labor, environmentally monitored mining sites).</a:t>
            </a:r>
          </a:p>
          <a:p>
            <a:pPr lvl="1"/>
            <a:r>
              <a:rPr lang="en-US" dirty="0"/>
              <a:t>Alternative materials could be explored—e.g., sodium-based batteries.</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b="1" dirty="0"/>
              <a:t>How can batteries be made more sustainable?</a:t>
            </a:r>
            <a:endParaRPr lang="en-US" dirty="0"/>
          </a:p>
          <a:p>
            <a:pPr lvl="1"/>
            <a:r>
              <a:rPr lang="en-US" dirty="0"/>
              <a:t>By designing batteries that last longer and are easier to recycle.</a:t>
            </a:r>
          </a:p>
          <a:p>
            <a:pPr lvl="1"/>
            <a:r>
              <a:rPr lang="en-US" dirty="0"/>
              <a:t>Using renewable energy in battery manufacturing.</a:t>
            </a:r>
          </a:p>
          <a:p>
            <a:pPr lvl="1"/>
            <a:r>
              <a:rPr lang="en-US" dirty="0"/>
              <a:t>Modular battery designs (replace parts instead of whole battery).</a:t>
            </a:r>
          </a:p>
          <a:p>
            <a:pPr lvl="1"/>
            <a:r>
              <a:rPr lang="en-US" dirty="0"/>
              <a:t>Innovations like solid-state batteries could lower resource use.</a:t>
            </a:r>
          </a:p>
          <a:p>
            <a:pPr marL="615950" lvl="1"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b="1" dirty="0"/>
              <a:t>What role do recycling or reusing materials play?</a:t>
            </a:r>
            <a:endParaRPr lang="en-US" dirty="0"/>
          </a:p>
          <a:p>
            <a:pPr lvl="1"/>
            <a:r>
              <a:rPr lang="en-US" dirty="0"/>
              <a:t>Huge role! Recovered lithium, cobalt, and nickel reduce the need for new mining.</a:t>
            </a:r>
          </a:p>
          <a:p>
            <a:pPr lvl="1"/>
            <a:r>
              <a:rPr lang="en-US" dirty="0"/>
              <a:t>Reusing parts or cells in second-life applications like solar energy storage systems.</a:t>
            </a:r>
          </a:p>
          <a:p>
            <a:pPr lvl="1"/>
            <a:r>
              <a:rPr lang="en-US" dirty="0"/>
              <a:t>Encourages circular economy and reduces e-waste pollution.</a:t>
            </a:r>
          </a:p>
          <a:p>
            <a:pPr marL="615950" lvl="1" indent="0">
              <a:buNone/>
            </a:pPr>
            <a:endParaRPr lang="en-US" dirty="0"/>
          </a:p>
          <a:p>
            <a:pPr marL="158750" lvl="0" indent="0">
              <a:buNone/>
            </a:pPr>
            <a:r>
              <a:rPr lang="en-US" dirty="0"/>
              <a:t>🔹 </a:t>
            </a:r>
            <a:r>
              <a:rPr lang="en-US" b="1" dirty="0"/>
              <a:t>Would you still choose an EV knowing this? Why or why not?</a:t>
            </a:r>
          </a:p>
          <a:p>
            <a:pPr lvl="1"/>
            <a:r>
              <a:rPr lang="en-US" dirty="0"/>
              <a:t>Many students may still say yes, because EVs reduce air pollution and carbon emissions during use.</a:t>
            </a:r>
          </a:p>
          <a:p>
            <a:pPr lvl="1"/>
            <a:r>
              <a:rPr lang="en-US" dirty="0"/>
              <a:t>Others may raise concerns about battery waste or ethical sourcing.</a:t>
            </a:r>
          </a:p>
          <a:p>
            <a:pPr lvl="1"/>
            <a:r>
              <a:rPr lang="en-US" dirty="0"/>
              <a:t>Use this moment to guide discussion on trade-offs and long-term benefits of cleaner transportation, especially if paired with better production methods.</a:t>
            </a:r>
          </a:p>
          <a:p>
            <a:pPr marL="158750" lvl="0" indent="0">
              <a:buNone/>
            </a:pPr>
            <a:endParaRPr lang="en-US" dirty="0"/>
          </a:p>
          <a:p>
            <a:pPr marL="158750" lvl="0" indent="0">
              <a:buNone/>
            </a:pPr>
            <a:r>
              <a:rPr lang="en-US" dirty="0"/>
              <a:t>Encourage students to share ideas, challenge assumptions, and explore real-life examples of companies improving sustainability (e.g., Tesla recycling, Fairphone sourcing, etc.). Try to keep the discussion balanced—this is a moment for reflection, not just answers.</a:t>
            </a:r>
          </a:p>
          <a:p>
            <a:pPr lvl="1"/>
            <a:endParaRPr lang="en-US" dirty="0"/>
          </a:p>
          <a:p>
            <a:pPr marL="158750" indent="0">
              <a:buNone/>
            </a:pPr>
            <a:endParaRPr lang="en-US" dirty="0"/>
          </a:p>
        </p:txBody>
      </p:sp>
    </p:spTree>
    <p:extLst>
      <p:ext uri="{BB962C8B-B14F-4D97-AF65-F5344CB8AC3E}">
        <p14:creationId xmlns:p14="http://schemas.microsoft.com/office/powerpoint/2010/main" val="167055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06E79-B9F1-27B7-1561-414D3996B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AFA5A-D0DB-EA29-4401-BA33014A75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6A454C9-50E1-0D9F-EFB5-936E94EA53BA}"/>
              </a:ext>
            </a:extLst>
          </p:cNvPr>
          <p:cNvSpPr>
            <a:spLocks noGrp="1"/>
          </p:cNvSpPr>
          <p:nvPr>
            <p:ph type="body" idx="1"/>
          </p:nvPr>
        </p:nvSpPr>
        <p:spPr/>
        <p:txBody>
          <a:bodyPr/>
          <a:lstStyle/>
          <a:p>
            <a:pPr marL="158750" indent="0">
              <a:buNone/>
            </a:pPr>
            <a:r>
              <a:rPr lang="en-US" dirty="0"/>
              <a:t>Let’s take a closer look at the stage that has the highest environmental and social impact — the extraction of raw materials.</a:t>
            </a:r>
          </a:p>
          <a:p>
            <a:pPr marL="158750" indent="0">
              <a:buNone/>
            </a:pPr>
            <a:endParaRPr lang="en-US" dirty="0"/>
          </a:p>
          <a:p>
            <a:pPr marL="158750" indent="0">
              <a:buNone/>
            </a:pPr>
            <a:r>
              <a:rPr lang="en-US" dirty="0"/>
              <a:t>🔍 Why does this matter so much?</a:t>
            </a:r>
          </a:p>
          <a:p>
            <a:pPr lvl="1"/>
            <a:r>
              <a:rPr lang="en-US" b="0" dirty="0"/>
              <a:t>Mining operations can destroy ecosystems, especially in biodiverse regions like the Amazon or Congo.</a:t>
            </a:r>
          </a:p>
          <a:p>
            <a:pPr lvl="1"/>
            <a:r>
              <a:rPr lang="en-US" b="0" dirty="0"/>
              <a:t>It takes a lot of water to extract minerals like lithium — often draining local sources in already dry regions.</a:t>
            </a:r>
          </a:p>
          <a:p>
            <a:pPr lvl="1"/>
            <a:r>
              <a:rPr lang="en-US" b="0" dirty="0"/>
              <a:t>The process releases toxic waste into the soil and rivers.</a:t>
            </a:r>
          </a:p>
          <a:p>
            <a:pPr lvl="1"/>
            <a:r>
              <a:rPr lang="en-US" b="0" dirty="0"/>
              <a:t>In some countries, mining is done under dangerous conditions, sometimes involving child labor or unsafe workplaces.</a:t>
            </a:r>
          </a:p>
          <a:p>
            <a:pPr lvl="1"/>
            <a:r>
              <a:rPr lang="en-US" b="0" dirty="0"/>
              <a:t>And it doesn’t stop there — the carbon emissions from mining machinery and chemical refining are huge.</a:t>
            </a:r>
          </a:p>
          <a:p>
            <a:pPr marL="158750" indent="0">
              <a:buNone/>
            </a:pPr>
            <a:endParaRPr lang="en-US" dirty="0"/>
          </a:p>
          <a:p>
            <a:pPr marL="158750" indent="0">
              <a:buNone/>
            </a:pPr>
            <a:r>
              <a:rPr lang="en-US" dirty="0"/>
              <a:t>we can watch a short video to see what lithium or cobalt mining looks like.</a:t>
            </a:r>
          </a:p>
        </p:txBody>
      </p:sp>
    </p:spTree>
    <p:extLst>
      <p:ext uri="{BB962C8B-B14F-4D97-AF65-F5344CB8AC3E}">
        <p14:creationId xmlns:p14="http://schemas.microsoft.com/office/powerpoint/2010/main" val="355497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4C64-F9B2-2ACE-F453-89195AECB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5CEFA-D6BC-3E34-F2B6-86AD2656DE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614107-5A8D-D8EE-B15B-1CA1346BBB9D}"/>
              </a:ext>
            </a:extLst>
          </p:cNvPr>
          <p:cNvSpPr>
            <a:spLocks noGrp="1"/>
          </p:cNvSpPr>
          <p:nvPr>
            <p:ph type="body" idx="1"/>
          </p:nvPr>
        </p:nvSpPr>
        <p:spPr/>
        <p:txBody>
          <a:bodyPr/>
          <a:lstStyle/>
          <a:p>
            <a:pPr marL="158750" indent="0">
              <a:buNone/>
            </a:pPr>
            <a:r>
              <a:rPr lang="en-US" dirty="0"/>
              <a:t>Introduce innovations: solid-state batteries, battery passports, cleaner mining, and improved recycling. Let students brainstorm ways to reduce environmental impact in future EVs or home energy storage.</a:t>
            </a:r>
          </a:p>
          <a:p>
            <a:pPr marL="158750" indent="0">
              <a:buNone/>
            </a:pPr>
            <a:endParaRPr lang="en-US" dirty="0"/>
          </a:p>
          <a:p>
            <a:pPr marL="158750" indent="0">
              <a:buNone/>
            </a:pPr>
            <a:r>
              <a:rPr lang="en-US" dirty="0"/>
              <a:t>🔹 </a:t>
            </a:r>
            <a:r>
              <a:rPr lang="en-US" b="1" dirty="0"/>
              <a:t>Battery recycling</a:t>
            </a:r>
            <a:endParaRPr lang="en-US" dirty="0"/>
          </a:p>
          <a:p>
            <a:pPr lvl="1"/>
            <a:r>
              <a:rPr lang="en-US" dirty="0"/>
              <a:t>Batteries contain valuable metals like lithium, cobalt, and nickel.</a:t>
            </a:r>
          </a:p>
          <a:p>
            <a:pPr lvl="1"/>
            <a:r>
              <a:rPr lang="en-US" dirty="0"/>
              <a:t>Recycling reduces the need to mine more and helps close the loop in battery production.</a:t>
            </a:r>
          </a:p>
          <a:p>
            <a:pPr lvl="1"/>
            <a:r>
              <a:rPr lang="en-US" dirty="0"/>
              <a:t>Companies like Redwood Materials and Umicore are already doing this at scale.</a:t>
            </a:r>
          </a:p>
          <a:p>
            <a:pPr lvl="1"/>
            <a:endParaRPr lang="en-US" dirty="0"/>
          </a:p>
          <a:p>
            <a:pPr marL="158750" indent="0">
              <a:buNone/>
            </a:pPr>
            <a:r>
              <a:rPr lang="en-US" dirty="0"/>
              <a:t>🔹 </a:t>
            </a:r>
            <a:r>
              <a:rPr lang="en-US" b="1" dirty="0"/>
              <a:t>Second-life batteries</a:t>
            </a:r>
            <a:endParaRPr lang="en-US" dirty="0"/>
          </a:p>
          <a:p>
            <a:pPr lvl="1"/>
            <a:r>
              <a:rPr lang="en-US" dirty="0"/>
              <a:t>Even after they are no longer efficient for vehicles, batteries can still store energy.</a:t>
            </a:r>
          </a:p>
          <a:p>
            <a:pPr lvl="1"/>
            <a:r>
              <a:rPr lang="en-US" dirty="0"/>
              <a:t>These can be reused in solar backup systems, off-grid homes, or grid storage.</a:t>
            </a:r>
          </a:p>
          <a:p>
            <a:pPr lvl="1"/>
            <a:r>
              <a:rPr lang="en-US" dirty="0"/>
              <a:t>Helps extend product life and reduce waste.</a:t>
            </a:r>
          </a:p>
          <a:p>
            <a:pPr lvl="1"/>
            <a:endParaRPr lang="en-US" dirty="0"/>
          </a:p>
          <a:p>
            <a:pPr marL="158750" indent="0">
              <a:buNone/>
            </a:pPr>
            <a:r>
              <a:rPr lang="en-US" dirty="0"/>
              <a:t>🔹 </a:t>
            </a:r>
            <a:r>
              <a:rPr lang="en-US" b="1" dirty="0"/>
              <a:t>Better mining practices</a:t>
            </a:r>
            <a:endParaRPr lang="en-US" dirty="0"/>
          </a:p>
          <a:p>
            <a:pPr lvl="1"/>
            <a:r>
              <a:rPr lang="en-US" dirty="0"/>
              <a:t>Mining can have serious environmental and human costs.</a:t>
            </a:r>
          </a:p>
          <a:p>
            <a:pPr lvl="1"/>
            <a:r>
              <a:rPr lang="en-US" dirty="0"/>
              <a:t>Sustainable mining includes reducing pollution, safer labor conditions, and ensuring ethical sourcing (no child labor or conflict minerals).</a:t>
            </a:r>
          </a:p>
          <a:p>
            <a:pPr lvl="1"/>
            <a:r>
              <a:rPr lang="en-US" dirty="0"/>
              <a:t>Certifications and traceability are helping improve accountability.</a:t>
            </a:r>
          </a:p>
          <a:p>
            <a:pPr lvl="1"/>
            <a:endParaRPr lang="en-US" dirty="0"/>
          </a:p>
          <a:p>
            <a:pPr marL="158750" indent="0">
              <a:buNone/>
            </a:pPr>
            <a:r>
              <a:rPr lang="en-US" dirty="0"/>
              <a:t>🔹 </a:t>
            </a:r>
            <a:r>
              <a:rPr lang="en-US" b="1" dirty="0"/>
              <a:t>Solid-state batteries</a:t>
            </a:r>
            <a:endParaRPr lang="en-US" dirty="0"/>
          </a:p>
          <a:p>
            <a:pPr lvl="1"/>
            <a:r>
              <a:rPr lang="en-US" dirty="0"/>
              <a:t>These are a next-generation technology.</a:t>
            </a:r>
          </a:p>
          <a:p>
            <a:pPr lvl="1"/>
            <a:r>
              <a:rPr lang="en-US" dirty="0"/>
              <a:t>Use fewer flammable liquids and potentially fewer toxic materials.</a:t>
            </a:r>
          </a:p>
          <a:p>
            <a:pPr lvl="1"/>
            <a:r>
              <a:rPr lang="en-US" dirty="0"/>
              <a:t>They promise higher efficiency and longer life spans—leading to less frequent replacement.</a:t>
            </a:r>
          </a:p>
          <a:p>
            <a:pPr lvl="1"/>
            <a:endParaRPr lang="en-US" dirty="0"/>
          </a:p>
          <a:p>
            <a:pPr lvl="1"/>
            <a:endParaRPr lang="en-US" dirty="0"/>
          </a:p>
          <a:p>
            <a:pPr lvl="1"/>
            <a:endParaRPr lang="en-US" dirty="0"/>
          </a:p>
          <a:p>
            <a:pPr marL="158750" indent="0">
              <a:buNone/>
            </a:pPr>
            <a:endParaRPr lang="en-US" dirty="0"/>
          </a:p>
        </p:txBody>
      </p:sp>
    </p:spTree>
    <p:extLst>
      <p:ext uri="{BB962C8B-B14F-4D97-AF65-F5344CB8AC3E}">
        <p14:creationId xmlns:p14="http://schemas.microsoft.com/office/powerpoint/2010/main" val="137997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43C3D-92FB-DA59-BC07-8A24B91E9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6DC44-E15A-FAE1-32AB-5C1CCAADE0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886075-D239-81C9-8B2B-1A32A69F00B1}"/>
              </a:ext>
            </a:extLst>
          </p:cNvPr>
          <p:cNvSpPr>
            <a:spLocks noGrp="1"/>
          </p:cNvSpPr>
          <p:nvPr>
            <p:ph type="body" idx="1"/>
          </p:nvPr>
        </p:nvSpPr>
        <p:spPr/>
        <p:txBody>
          <a:bodyPr/>
          <a:lstStyle/>
          <a:p>
            <a:pPr marL="158750" indent="0">
              <a:buNone/>
            </a:pPr>
            <a:r>
              <a:rPr lang="en-US" dirty="0"/>
              <a:t>Thank the students. Summarize: Batteries are essential, but they have a cost. </a:t>
            </a:r>
          </a:p>
          <a:p>
            <a:pPr marL="158750" indent="0">
              <a:buNone/>
            </a:pPr>
            <a:r>
              <a:rPr lang="en-US" dirty="0"/>
              <a:t>Through science, critical thinking, and innovation, we can design better and cleaner energy solutions for the future.</a:t>
            </a:r>
          </a:p>
          <a:p>
            <a:pPr marL="158750" indent="0">
              <a:buNone/>
            </a:pPr>
            <a:r>
              <a:rPr lang="en-US" dirty="0"/>
              <a:t>We’ve reached the end of today’s journey! From understanding where batteries come from, to building simple batteries, and exploring the life cycle of real EV batteries.</a:t>
            </a:r>
          </a:p>
          <a:p>
            <a:pPr marL="158750" indent="0">
              <a:buNone/>
            </a:pPr>
            <a:r>
              <a:rPr lang="en-US" dirty="0"/>
              <a:t>I hope you leave with new insight and inspiration. As you think about the future, remember: our planet needs thoughtful choices. </a:t>
            </a:r>
          </a:p>
          <a:p>
            <a:pPr marL="158750" indent="0">
              <a:buNone/>
            </a:pPr>
            <a:r>
              <a:rPr lang="en-US" dirty="0"/>
              <a:t>Whether you're designing, inventing, or simply making decisions as a consumer, ask yourself — how can this be done better, more sustainably?”</a:t>
            </a:r>
          </a:p>
        </p:txBody>
      </p:sp>
    </p:spTree>
    <p:extLst>
      <p:ext uri="{BB962C8B-B14F-4D97-AF65-F5344CB8AC3E}">
        <p14:creationId xmlns:p14="http://schemas.microsoft.com/office/powerpoint/2010/main" val="39319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000" dirty="0"/>
              <a:t>Welcome students to our workshop! Today, we’ll explore the journey of batteries—from their birth to their environmental afterlife. </a:t>
            </a:r>
          </a:p>
          <a:p>
            <a:pPr marL="158750" indent="0">
              <a:buNone/>
            </a:pPr>
            <a:r>
              <a:rPr lang="en-US" sz="1000" dirty="0"/>
              <a:t>You'll learn by doing building your own battery using household items and comparing it to high-tech electric vehicle (EV) batteries. </a:t>
            </a:r>
          </a:p>
          <a:p>
            <a:pPr marL="158750" indent="0">
              <a:buNone/>
            </a:pPr>
            <a:r>
              <a:rPr lang="en-US" sz="1000" dirty="0"/>
              <a:t>We’ll also think about where materials come from and how our energy choices affect the planet.</a:t>
            </a:r>
          </a:p>
        </p:txBody>
      </p:sp>
    </p:spTree>
    <p:extLst>
      <p:ext uri="{BB962C8B-B14F-4D97-AF65-F5344CB8AC3E}">
        <p14:creationId xmlns:p14="http://schemas.microsoft.com/office/powerpoint/2010/main" val="422626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F892-C268-3715-F151-133152FCF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B1E06-9B08-9EAB-FD13-8E2C941C05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60359D-4507-9AC7-4DDB-2813525DAB96}"/>
              </a:ext>
            </a:extLst>
          </p:cNvPr>
          <p:cNvSpPr>
            <a:spLocks noGrp="1"/>
          </p:cNvSpPr>
          <p:nvPr>
            <p:ph type="body" idx="1"/>
          </p:nvPr>
        </p:nvSpPr>
        <p:spPr/>
        <p:txBody>
          <a:bodyPr/>
          <a:lstStyle/>
          <a:p>
            <a:r>
              <a:rPr lang="en-US" dirty="0"/>
              <a:t>Build simple natural batteries using common materials</a:t>
            </a:r>
          </a:p>
          <a:p>
            <a:r>
              <a:rPr lang="en-US" dirty="0"/>
              <a:t>Learn how to measure voltage with a voltmeter</a:t>
            </a:r>
          </a:p>
          <a:p>
            <a:r>
              <a:rPr lang="en-US" dirty="0"/>
              <a:t>Reflect on the environmental impact of what you're using</a:t>
            </a:r>
          </a:p>
          <a:p>
            <a:r>
              <a:rPr lang="en-US" dirty="0"/>
              <a:t>Understand and apply Life Cycle Assessment (LCA)</a:t>
            </a:r>
          </a:p>
          <a:p>
            <a:r>
              <a:rPr lang="en-US" dirty="0"/>
              <a:t>Compare your experiment to real EV battery systems like Lithium-ion and Ni-Cad</a:t>
            </a:r>
          </a:p>
          <a:p>
            <a:pPr marL="158750" indent="0">
              <a:buNone/>
            </a:pPr>
            <a:endParaRPr lang="en-US" dirty="0"/>
          </a:p>
        </p:txBody>
      </p:sp>
    </p:spTree>
    <p:extLst>
      <p:ext uri="{BB962C8B-B14F-4D97-AF65-F5344CB8AC3E}">
        <p14:creationId xmlns:p14="http://schemas.microsoft.com/office/powerpoint/2010/main" val="158475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2A553-FE27-BC75-F12A-AB97BEA68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26631-A76C-7308-A5FD-3191009A30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B68607-96BF-ABCD-6752-99541EAD7A14}"/>
              </a:ext>
            </a:extLst>
          </p:cNvPr>
          <p:cNvSpPr>
            <a:spLocks noGrp="1"/>
          </p:cNvSpPr>
          <p:nvPr>
            <p:ph type="body" idx="1"/>
          </p:nvPr>
        </p:nvSpPr>
        <p:spPr/>
        <p:txBody>
          <a:bodyPr/>
          <a:lstStyle/>
          <a:p>
            <a:pPr marL="158750" indent="0">
              <a:buNone/>
            </a:pPr>
            <a:r>
              <a:rPr lang="en-US" dirty="0"/>
              <a:t>Let’s brainstorm. Where do we see or use batteries every day? </a:t>
            </a:r>
          </a:p>
          <a:p>
            <a:pPr marL="158750" indent="0">
              <a:buNone/>
            </a:pPr>
            <a:r>
              <a:rPr lang="en-US" dirty="0"/>
              <a:t>Think about your phone, remote controls, watches, toys, scooters, or EVs. </a:t>
            </a:r>
          </a:p>
          <a:p>
            <a:pPr marL="158750" indent="0">
              <a:buNone/>
            </a:pPr>
            <a:r>
              <a:rPr lang="en-US" dirty="0"/>
              <a:t>The goal here is to realize how common batteries are—and why it's important to understand their impact.</a:t>
            </a:r>
          </a:p>
        </p:txBody>
      </p:sp>
    </p:spTree>
    <p:extLst>
      <p:ext uri="{BB962C8B-B14F-4D97-AF65-F5344CB8AC3E}">
        <p14:creationId xmlns:p14="http://schemas.microsoft.com/office/powerpoint/2010/main" val="162663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2240-0503-0E6B-010A-F61B6C3DE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9444A-4655-E3B8-C37F-B5FC8A89A9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A3D2F3-B993-823E-3386-EF7C54296219}"/>
              </a:ext>
            </a:extLst>
          </p:cNvPr>
          <p:cNvSpPr>
            <a:spLocks noGrp="1"/>
          </p:cNvSpPr>
          <p:nvPr>
            <p:ph type="body" idx="1"/>
          </p:nvPr>
        </p:nvSpPr>
        <p:spPr/>
        <p:txBody>
          <a:bodyPr/>
          <a:lstStyle/>
          <a:p>
            <a:pPr marL="158750" indent="0">
              <a:buNone/>
            </a:pPr>
            <a:r>
              <a:rPr lang="en-US" dirty="0"/>
              <a:t>Batteries aren’t just made in factories—they start with raw materials mined from the Earth. </a:t>
            </a:r>
          </a:p>
          <a:p>
            <a:pPr marL="158750" indent="0">
              <a:buNone/>
            </a:pPr>
            <a:r>
              <a:rPr lang="en-US" dirty="0"/>
              <a:t>Lithium is mined from salt flats, cobalt from the Democratic Republic of Congo, and nickel from Australia. </a:t>
            </a:r>
          </a:p>
          <a:p>
            <a:pPr marL="158750" indent="0">
              <a:buNone/>
            </a:pPr>
            <a:r>
              <a:rPr lang="en-US" dirty="0"/>
              <a:t>These processes have major environmental and social effects.</a:t>
            </a:r>
          </a:p>
        </p:txBody>
      </p:sp>
    </p:spTree>
    <p:extLst>
      <p:ext uri="{BB962C8B-B14F-4D97-AF65-F5344CB8AC3E}">
        <p14:creationId xmlns:p14="http://schemas.microsoft.com/office/powerpoint/2010/main" val="4269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747E-D1E9-FB27-FAB6-36A303951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BF189-A482-05BF-6CDE-A10DF4122FD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CB1284-C439-630D-1806-A59A6AC2BED8}"/>
              </a:ext>
            </a:extLst>
          </p:cNvPr>
          <p:cNvSpPr>
            <a:spLocks noGrp="1"/>
          </p:cNvSpPr>
          <p:nvPr>
            <p:ph type="body" idx="1"/>
          </p:nvPr>
        </p:nvSpPr>
        <p:spPr/>
        <p:txBody>
          <a:bodyPr/>
          <a:lstStyle/>
          <a:p>
            <a:pPr marL="158750" indent="0">
              <a:buNone/>
            </a:pPr>
            <a:r>
              <a:rPr lang="en-US" dirty="0"/>
              <a:t>Batteries go through multiple manufacturing steps. </a:t>
            </a:r>
          </a:p>
          <a:p>
            <a:pPr marL="158750" indent="0">
              <a:buNone/>
            </a:pPr>
            <a:r>
              <a:rPr lang="en-US" dirty="0"/>
              <a:t>Materials are refined and processed into cells, grouped into modules, and finally assembled into battery packs. </a:t>
            </a:r>
          </a:p>
          <a:p>
            <a:pPr marL="158750" indent="0">
              <a:buNone/>
            </a:pPr>
            <a:r>
              <a:rPr lang="en-US" dirty="0"/>
              <a:t>These are made in highly controlled factory environments, which also contribute to environmental impact.</a:t>
            </a:r>
          </a:p>
        </p:txBody>
      </p:sp>
    </p:spTree>
    <p:extLst>
      <p:ext uri="{BB962C8B-B14F-4D97-AF65-F5344CB8AC3E}">
        <p14:creationId xmlns:p14="http://schemas.microsoft.com/office/powerpoint/2010/main" val="150106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FB02-A750-489D-57E9-A1CB1D9C5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290AF-70A1-0C9B-E48A-0642C14BB16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AA61D93-0032-5C6F-3195-A787E82E9455}"/>
              </a:ext>
            </a:extLst>
          </p:cNvPr>
          <p:cNvSpPr>
            <a:spLocks noGrp="1"/>
          </p:cNvSpPr>
          <p:nvPr>
            <p:ph type="body" idx="1"/>
          </p:nvPr>
        </p:nvSpPr>
        <p:spPr/>
        <p:txBody>
          <a:bodyPr/>
          <a:lstStyle/>
          <a:p>
            <a:pPr marL="158750" indent="0">
              <a:buNone/>
            </a:pPr>
            <a:r>
              <a:rPr lang="en-US" dirty="0"/>
              <a:t>LCA is a method used to analyze the environmental impact of a product—from raw material extraction all the way to disposal. </a:t>
            </a:r>
          </a:p>
          <a:p>
            <a:pPr marL="158750" indent="0">
              <a:buNone/>
            </a:pPr>
            <a:r>
              <a:rPr lang="en-US" dirty="0"/>
              <a:t>It’s sometimes called “cradle-to-grave” analysis. </a:t>
            </a:r>
          </a:p>
          <a:p>
            <a:pPr marL="158750" indent="0">
              <a:buNone/>
            </a:pPr>
            <a:r>
              <a:rPr lang="en-US" dirty="0"/>
              <a:t>We’ll use this framework throughout our session.</a:t>
            </a:r>
          </a:p>
        </p:txBody>
      </p:sp>
    </p:spTree>
    <p:extLst>
      <p:ext uri="{BB962C8B-B14F-4D97-AF65-F5344CB8AC3E}">
        <p14:creationId xmlns:p14="http://schemas.microsoft.com/office/powerpoint/2010/main" val="168481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E4648-523C-ABFA-C0B8-5D2C53442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B7F56-3846-3921-9018-D91EF8D3E3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9E8427-2784-A1A0-F934-42D34E40C22F}"/>
              </a:ext>
            </a:extLst>
          </p:cNvPr>
          <p:cNvSpPr>
            <a:spLocks noGrp="1"/>
          </p:cNvSpPr>
          <p:nvPr>
            <p:ph type="body" idx="1"/>
          </p:nvPr>
        </p:nvSpPr>
        <p:spPr/>
        <p:txBody>
          <a:bodyPr/>
          <a:lstStyle/>
          <a:p>
            <a:pPr marL="158750" indent="0">
              <a:buNone/>
            </a:pPr>
            <a:r>
              <a:rPr lang="en-US" dirty="0"/>
              <a:t>Let’s walk through a common product—a phone battery. </a:t>
            </a:r>
          </a:p>
          <a:p>
            <a:pPr marL="158750" indent="0">
              <a:buNone/>
            </a:pPr>
            <a:r>
              <a:rPr lang="en-US" dirty="0"/>
              <a:t>It goes through five stages: raw materials, processing, transport, use, and end-of-life. </a:t>
            </a:r>
          </a:p>
          <a:p>
            <a:pPr marL="158750" indent="0">
              <a:buNone/>
            </a:pPr>
            <a:r>
              <a:rPr lang="en-US" dirty="0"/>
              <a:t>Each step has its own environmental footprint. Keep this in mind when we later compare with your own battery setup.</a:t>
            </a:r>
          </a:p>
        </p:txBody>
      </p:sp>
    </p:spTree>
    <p:extLst>
      <p:ext uri="{BB962C8B-B14F-4D97-AF65-F5344CB8AC3E}">
        <p14:creationId xmlns:p14="http://schemas.microsoft.com/office/powerpoint/2010/main" val="151463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
        <p:cNvGrpSpPr/>
        <p:nvPr/>
      </p:nvGrpSpPr>
      <p:grpSpPr>
        <a:xfrm>
          <a:off x="0" y="0"/>
          <a:ext cx="0" cy="0"/>
          <a:chOff x="0" y="0"/>
          <a:chExt cx="0" cy="0"/>
        </a:xfrm>
      </p:grpSpPr>
      <p:sp>
        <p:nvSpPr>
          <p:cNvPr id="15" name="Google Shape;15;p7"/>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FFFF"/>
              </a:buClr>
              <a:buSzPts val="6000"/>
              <a:buFont typeface="Arial"/>
              <a:buNone/>
              <a:defRPr sz="6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7"/>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R="0" lvl="2" algn="ctr" rtl="0">
              <a:lnSpc>
                <a:spcPct val="90000"/>
              </a:lnSpc>
              <a:spcBef>
                <a:spcPts val="5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4pPr>
            <a:lvl5pPr marR="0" lvl="4"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34"/>
        <p:cNvGrpSpPr/>
        <p:nvPr/>
      </p:nvGrpSpPr>
      <p:grpSpPr>
        <a:xfrm>
          <a:off x="0" y="0"/>
          <a:ext cx="0" cy="0"/>
          <a:chOff x="0" y="0"/>
          <a:chExt cx="0" cy="0"/>
        </a:xfrm>
      </p:grpSpPr>
      <p:sp>
        <p:nvSpPr>
          <p:cNvPr id="35" name="Google Shape;35;p9"/>
          <p:cNvSpPr txBox="1">
            <a:spLocks noGrp="1"/>
          </p:cNvSpPr>
          <p:nvPr>
            <p:ph type="body" idx="1"/>
          </p:nvPr>
        </p:nvSpPr>
        <p:spPr>
          <a:xfrm>
            <a:off x="648000" y="1089891"/>
            <a:ext cx="10980000" cy="427181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B0F0"/>
              </a:buClr>
              <a:buSzPct val="80000"/>
              <a:buFont typeface="Wingdings" panose="05000000000000000000" pitchFamily="2" charset="2"/>
              <a:buChar char="Ø"/>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title"/>
          </p:nvPr>
        </p:nvSpPr>
        <p:spPr>
          <a:xfrm>
            <a:off x="648000" y="234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Slide Number Placeholder 1">
            <a:extLst>
              <a:ext uri="{FF2B5EF4-FFF2-40B4-BE49-F238E27FC236}">
                <a16:creationId xmlns:a16="http://schemas.microsoft.com/office/drawing/2014/main" id="{588CA284-3929-45E0-AFDB-26CB61B21713}"/>
              </a:ext>
            </a:extLst>
          </p:cNvPr>
          <p:cNvSpPr>
            <a:spLocks noGrp="1"/>
          </p:cNvSpPr>
          <p:nvPr>
            <p:ph type="sldNum" sz="quarter" idx="4"/>
          </p:nvPr>
        </p:nvSpPr>
        <p:spPr>
          <a:xfrm>
            <a:off x="11730183" y="5520403"/>
            <a:ext cx="461817" cy="365125"/>
          </a:xfrm>
          <a:prstGeom prst="rect">
            <a:avLst/>
          </a:prstGeom>
        </p:spPr>
        <p:txBody>
          <a:bodyPr vert="horz" lIns="91440" tIns="45720" rIns="91440" bIns="45720" rtlCol="0" anchor="ctr"/>
          <a:lstStyle>
            <a:lvl1pPr algn="r">
              <a:defRPr sz="1400" b="0">
                <a:solidFill>
                  <a:schemeClr val="tx1">
                    <a:tint val="82000"/>
                  </a:schemeClr>
                </a:solidFill>
              </a:defRPr>
            </a:lvl1pPr>
          </a:lstStyle>
          <a:p>
            <a:fld id="{88FDA046-6BB8-458C-8791-5964652CF6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0" y="0"/>
            <a:ext cx="12192000" cy="6858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5"/>
          <p:cNvSpPr/>
          <p:nvPr/>
        </p:nvSpPr>
        <p:spPr>
          <a:xfrm rot="5400000">
            <a:off x="-1" y="-1"/>
            <a:ext cx="2188723" cy="2188723"/>
          </a:xfrm>
          <a:prstGeom prst="rtTriangle">
            <a:avLst/>
          </a:prstGeom>
          <a:solidFill>
            <a:srgbClr val="6CC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8;p5"/>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9" name="Google Shape;9;p5"/>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i="0" u="none" strike="noStrike" cap="none">
                <a:solidFill>
                  <a:schemeClr val="lt1"/>
                </a:solidFill>
                <a:latin typeface="Open Sans"/>
                <a:ea typeface="Open Sans"/>
                <a:cs typeface="Open Sans"/>
                <a:sym typeface="Open Sans"/>
              </a:rPr>
              <a:t>Europa noch näher</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Un’Europa più vicina</a:t>
            </a:r>
            <a:endParaRPr sz="1800" b="0" i="0" u="none" strike="noStrike" cap="none">
              <a:solidFill>
                <a:schemeClr val="lt1"/>
              </a:solidFill>
              <a:latin typeface="Open Sans"/>
              <a:ea typeface="Open Sans"/>
              <a:cs typeface="Open Sans"/>
              <a:sym typeface="Open Sans"/>
            </a:endParaRPr>
          </a:p>
        </p:txBody>
      </p:sp>
      <p:cxnSp>
        <p:nvCxnSpPr>
          <p:cNvPr id="10" name="Google Shape;10;p5"/>
          <p:cNvCxnSpPr/>
          <p:nvPr/>
        </p:nvCxnSpPr>
        <p:spPr>
          <a:xfrm>
            <a:off x="629712" y="5584723"/>
            <a:ext cx="1099828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11;p5"/>
          <p:cNvSpPr txBox="1"/>
          <p:nvPr/>
        </p:nvSpPr>
        <p:spPr>
          <a:xfrm>
            <a:off x="555115" y="549367"/>
            <a:ext cx="70713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Open Sans"/>
                <a:ea typeface="Open Sans"/>
                <a:cs typeface="Open Sans"/>
                <a:sym typeface="Open Sans"/>
              </a:rPr>
              <a:t>Interreg VI – A Italia - Österreich</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Kooperationsprogramm</a:t>
            </a:r>
            <a:endParaRPr sz="1800" b="1">
              <a:solidFill>
                <a:schemeClr val="lt1"/>
              </a:solidFill>
              <a:latin typeface="Open Sans"/>
              <a:ea typeface="Open Sans"/>
              <a:cs typeface="Open Sans"/>
              <a:sym typeface="Open Sans"/>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Programma di cooperazione</a:t>
            </a:r>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2021-2027</a:t>
            </a:r>
            <a:endParaRPr sz="18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8"/>
          <p:cNvPicPr preferRelativeResize="0"/>
          <p:nvPr/>
        </p:nvPicPr>
        <p:blipFill rotWithShape="1">
          <a:blip r:embed="rId3">
            <a:alphaModFix/>
          </a:blip>
          <a:srcRect/>
          <a:stretch/>
        </p:blipFill>
        <p:spPr>
          <a:xfrm>
            <a:off x="9400667" y="6048000"/>
            <a:ext cx="2227333" cy="662180"/>
          </a:xfrm>
          <a:prstGeom prst="rect">
            <a:avLst/>
          </a:prstGeom>
          <a:noFill/>
          <a:ln>
            <a:noFill/>
          </a:ln>
        </p:spPr>
      </p:pic>
      <p:sp>
        <p:nvSpPr>
          <p:cNvPr id="33" name="Google Shape;33;p8"/>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BB90B371-2C74-374A-285F-8BB04336F2B5}"/>
              </a:ext>
            </a:extLst>
          </p:cNvPr>
          <p:cNvSpPr>
            <a:spLocks noGrp="1"/>
          </p:cNvSpPr>
          <p:nvPr>
            <p:ph type="sldNum" sz="quarter" idx="4"/>
          </p:nvPr>
        </p:nvSpPr>
        <p:spPr>
          <a:xfrm>
            <a:off x="11813309" y="5538875"/>
            <a:ext cx="378691" cy="365125"/>
          </a:xfrm>
          <a:prstGeom prst="rect">
            <a:avLst/>
          </a:prstGeom>
        </p:spPr>
        <p:txBody>
          <a:bodyPr vert="horz" lIns="91440" tIns="45720" rIns="91440" bIns="45720" rtlCol="0" anchor="ctr"/>
          <a:lstStyle>
            <a:lvl1pPr algn="r">
              <a:defRPr sz="1200" b="1">
                <a:solidFill>
                  <a:schemeClr val="tx1">
                    <a:tint val="82000"/>
                  </a:schemeClr>
                </a:solidFill>
              </a:defRPr>
            </a:lvl1pPr>
          </a:lstStyle>
          <a:p>
            <a:fld id="{88FDA046-6BB8-458C-8791-5964652CF6FF}" type="slidenum">
              <a:rPr lang="en-US" smtClean="0"/>
              <a:pPr/>
              <a:t>‹#›</a:t>
            </a:fld>
            <a:endParaRPr lang="en-US"/>
          </a:p>
        </p:txBody>
      </p:sp>
      <p:sp>
        <p:nvSpPr>
          <p:cNvPr id="3" name="Date Placeholder 2">
            <a:extLst>
              <a:ext uri="{FF2B5EF4-FFF2-40B4-BE49-F238E27FC236}">
                <a16:creationId xmlns:a16="http://schemas.microsoft.com/office/drawing/2014/main" id="{069DA45A-2655-DAFD-C074-EEF26ABB8A5B}"/>
              </a:ext>
            </a:extLst>
          </p:cNvPr>
          <p:cNvSpPr>
            <a:spLocks noGrp="1"/>
          </p:cNvSpPr>
          <p:nvPr>
            <p:ph type="dt" sz="half" idx="2"/>
          </p:nvPr>
        </p:nvSpPr>
        <p:spPr>
          <a:xfrm>
            <a:off x="0" y="55339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7A7192-E079-4BBA-A84F-30D7778660F8}" type="datetimeFigureOut">
              <a:rPr lang="en-US" smtClean="0"/>
              <a:t>8/4/2025</a:t>
            </a:fld>
            <a:endParaRPr lang="en-US"/>
          </a:p>
        </p:txBody>
      </p:sp>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hkarnten.sharepoint.com/sites/EDU-CIRC/Freigegebene%20Dokumente/General/WP3%20-%20Workshops/Gehan/Workshop_Layout_LCA/Details/Automotive/Student/Battery%20Born,%20Battery%20Buried%20EVs%20and%20the%20Environment/Materials/Videos/How%20to%20make%20a%20Vinegar%20Battery%20_%20Homemade%20Vinegar%20Battery%20_%20Science%20Experiment%20for%20School%20Kids.mp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fhkarnten.sharepoint.com/sites/EDU-CIRC/Freigegebene%20Dokumente/General/WP3%20-%20Workshops/Gehan/Workshop_Layout_LCA/Details/Automotive/Student/Battery%20Born,%20Battery%20Buried%20EVs%20and%20the%20Environment/Materials/Docs/LimoUhr_Manual.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xplorlabs.org/resource/li-battery-interior/"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hkarnten.sharepoint.com/sites/EDU-CIRC/Freigegebene%20Dokumente/General/WP3%20-%20Workshops/Gehan/Workshop_Layout_LCA/Details/Automotive/Student/Battery%20Born,%20Battery%20Buried%20EVs%20and%20the%20Environment/Materials/Videos/Lithium%20Mining%20Environmental%20Impact.mp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fhkarnten.sharepoint.com/sites/EDU-CIRC/Freigegebene%20Dokumente/General/WP3%20-%20Workshops/Gehan/Workshop_Layout_LCA/Details/Automotive/Student/Battery%20Born,%20Battery%20Buried%20EVs%20and%20the%20Environment/Materials/Videos/Mercedes-Benz%20Battery%20Recycling%20Factory.mp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fhkarnten.sharepoint.com/sites/EDU-CIRC/Freigegebene%20Dokumente/General/WP3%20-%20Workshops/Gehan/Workshop_Layout_LCA/Details/Automotive/Student/Battery%20Born,%20Battery%20Buried%20EVs%20and%20the%20Environment/Materials/Videos/Lithium%20VS%20Hydrogen%20VS%20Solid%20State%20_%20EV%20Battery%20Technologies%20Explained.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fhkarnten.sharepoint.com/sites/EDU-CIRC/Freigegebene%20Dokumente/General/WP3%20-%20Workshops/Gehan/Workshop_Layout_LCA/Details/Automotive/Student/Battery%20Born,%20Battery%20Buried%20EVs%20and%20the%20Environment/Materials/Videos/How%20Lithium%20Cell%20to%20Module%20to%20Pack%20assembling.mp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youtube.com/shorts/-aQqWipI5AA?si=FtoxRYmYsc0jrNN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49116"/>
            <a:ext cx="12280392" cy="5648980"/>
          </a:xfrm>
          <a:prstGeom prst="rect">
            <a:avLst/>
          </a:prstGeom>
          <a:noFill/>
          <a:ln>
            <a:noFill/>
          </a:ln>
        </p:spPr>
      </p:pic>
      <p:sp>
        <p:nvSpPr>
          <p:cNvPr id="102" name="Google Shape;102;p1"/>
          <p:cNvSpPr/>
          <p:nvPr/>
        </p:nvSpPr>
        <p:spPr>
          <a:xfrm>
            <a:off x="0" y="5568696"/>
            <a:ext cx="12280392" cy="1755647"/>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
          <p:cNvSpPr txBox="1">
            <a:spLocks noGrp="1"/>
          </p:cNvSpPr>
          <p:nvPr>
            <p:ph type="title"/>
          </p:nvPr>
        </p:nvSpPr>
        <p:spPr>
          <a:xfrm>
            <a:off x="2660904" y="1663361"/>
            <a:ext cx="8400386" cy="30513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4800"/>
              <a:buFont typeface="Open Sans"/>
              <a:buNone/>
            </a:pPr>
            <a:r>
              <a:rPr lang="it-IT" sz="4800" b="1">
                <a:latin typeface="Open Sans"/>
                <a:ea typeface="Open Sans"/>
                <a:cs typeface="Open Sans"/>
                <a:sym typeface="Open Sans"/>
              </a:rPr>
              <a:t>EDU-CIRC</a:t>
            </a:r>
            <a:br>
              <a:rPr lang="it-IT" sz="4800" b="1">
                <a:latin typeface="Open Sans"/>
                <a:ea typeface="Open Sans"/>
                <a:cs typeface="Open Sans"/>
                <a:sym typeface="Open Sans"/>
              </a:rPr>
            </a:br>
            <a:r>
              <a:rPr lang="it-IT" sz="2400" b="1">
                <a:latin typeface="Open Sans"/>
                <a:ea typeface="Open Sans"/>
                <a:cs typeface="Open Sans"/>
                <a:sym typeface="Open Sans"/>
              </a:rPr>
              <a:t>Rete transfrontaliera per la formazione sull’economia circolare e la decarbonizzazione nella produzione</a:t>
            </a:r>
            <a:br>
              <a:rPr lang="it-IT" sz="2400" b="1">
                <a:latin typeface="Open Sans"/>
                <a:ea typeface="Open Sans"/>
                <a:cs typeface="Open Sans"/>
                <a:sym typeface="Open Sans"/>
              </a:rPr>
            </a:br>
            <a:br>
              <a:rPr lang="it-IT" sz="2400" b="1">
                <a:latin typeface="Open Sans"/>
                <a:ea typeface="Open Sans"/>
                <a:cs typeface="Open Sans"/>
                <a:sym typeface="Open Sans"/>
              </a:rPr>
            </a:br>
            <a:r>
              <a:rPr lang="it-IT" sz="2400" b="1">
                <a:latin typeface="Open Sans"/>
                <a:ea typeface="Open Sans"/>
                <a:cs typeface="Open Sans"/>
                <a:sym typeface="Open Sans"/>
              </a:rPr>
              <a:t>Grenzübergreifendes Netzwerk zur Aus- und Weiterbildung in Kreislaufwirtschaft und Dekarbonisierung in der Produktion</a:t>
            </a:r>
          </a:p>
        </p:txBody>
      </p:sp>
      <p:pic>
        <p:nvPicPr>
          <p:cNvPr id="104" name="Google Shape;104;p1"/>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106" name="Google Shape;106;p1"/>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a:solidFill>
                  <a:schemeClr val="lt1"/>
                </a:solidFill>
                <a:latin typeface="Open Sans"/>
                <a:ea typeface="Open Sans"/>
                <a:cs typeface="Open Sans"/>
                <a:sym typeface="Open Sans"/>
              </a:rPr>
              <a:t>Europa noch näher</a:t>
            </a:r>
            <a:br>
              <a:rPr lang="it-IT" sz="1800" b="1">
                <a:solidFill>
                  <a:schemeClr val="lt1"/>
                </a:solidFill>
                <a:latin typeface="Open Sans"/>
                <a:ea typeface="Open Sans"/>
                <a:cs typeface="Open Sans"/>
                <a:sym typeface="Open Sans"/>
              </a:rPr>
            </a:br>
            <a:r>
              <a:rPr lang="it-IT" sz="1800" b="1">
                <a:solidFill>
                  <a:schemeClr val="lt1"/>
                </a:solidFill>
                <a:latin typeface="Open Sans"/>
                <a:ea typeface="Open Sans"/>
                <a:cs typeface="Open Sans"/>
                <a:sym typeface="Open Sans"/>
              </a:rPr>
              <a:t>Un’Europa più vicina</a:t>
            </a:r>
            <a:endParaRPr lang="it-IT" sz="18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8ED9-8928-59EB-55B6-AE4642722C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3CFA7F-3CC0-A1CC-C47B-1FED4B08A769}"/>
              </a:ext>
            </a:extLst>
          </p:cNvPr>
          <p:cNvSpPr>
            <a:spLocks noGrp="1"/>
          </p:cNvSpPr>
          <p:nvPr>
            <p:ph type="body" idx="1"/>
          </p:nvPr>
        </p:nvSpPr>
        <p:spPr>
          <a:xfrm>
            <a:off x="647997" y="894016"/>
            <a:ext cx="11282231" cy="594542"/>
          </a:xfrm>
        </p:spPr>
        <p:txBody>
          <a:bodyPr>
            <a:normAutofit/>
          </a:bodyPr>
          <a:lstStyle/>
          <a:p>
            <a:pPr>
              <a:lnSpc>
                <a:spcPct val="100000"/>
              </a:lnSpc>
            </a:pPr>
            <a:r>
              <a:rPr lang="en-US" b="1" dirty="0"/>
              <a:t>How do batteries work?</a:t>
            </a:r>
            <a:endParaRPr lang="en-US" dirty="0"/>
          </a:p>
        </p:txBody>
      </p:sp>
      <p:sp>
        <p:nvSpPr>
          <p:cNvPr id="3" name="Title 2">
            <a:extLst>
              <a:ext uri="{FF2B5EF4-FFF2-40B4-BE49-F238E27FC236}">
                <a16:creationId xmlns:a16="http://schemas.microsoft.com/office/drawing/2014/main" id="{34C1FEB4-8B7B-9AEF-CC92-BB140797ECA2}"/>
              </a:ext>
            </a:extLst>
          </p:cNvPr>
          <p:cNvSpPr>
            <a:spLocks noGrp="1"/>
          </p:cNvSpPr>
          <p:nvPr>
            <p:ph type="title"/>
          </p:nvPr>
        </p:nvSpPr>
        <p:spPr/>
        <p:txBody>
          <a:bodyPr/>
          <a:lstStyle/>
          <a:p>
            <a:r>
              <a:rPr lang="en-US" dirty="0"/>
              <a:t>Simple Battery Chemistry</a:t>
            </a:r>
          </a:p>
        </p:txBody>
      </p:sp>
      <p:sp>
        <p:nvSpPr>
          <p:cNvPr id="4" name="Slide Number Placeholder 3">
            <a:extLst>
              <a:ext uri="{FF2B5EF4-FFF2-40B4-BE49-F238E27FC236}">
                <a16:creationId xmlns:a16="http://schemas.microsoft.com/office/drawing/2014/main" id="{6881AA87-D187-F5F6-43DC-B7210F864DF8}"/>
              </a:ext>
            </a:extLst>
          </p:cNvPr>
          <p:cNvSpPr>
            <a:spLocks noGrp="1"/>
          </p:cNvSpPr>
          <p:nvPr>
            <p:ph type="sldNum" sz="quarter" idx="4"/>
          </p:nvPr>
        </p:nvSpPr>
        <p:spPr/>
        <p:txBody>
          <a:bodyPr/>
          <a:lstStyle/>
          <a:p>
            <a:fld id="{88FDA046-6BB8-458C-8791-5964652CF6FF}" type="slidenum">
              <a:rPr lang="en-US" smtClean="0"/>
              <a:t>10</a:t>
            </a:fld>
            <a:endParaRPr lang="en-US"/>
          </a:p>
        </p:txBody>
      </p:sp>
      <p:sp>
        <p:nvSpPr>
          <p:cNvPr id="6" name="TextBox 5">
            <a:extLst>
              <a:ext uri="{FF2B5EF4-FFF2-40B4-BE49-F238E27FC236}">
                <a16:creationId xmlns:a16="http://schemas.microsoft.com/office/drawing/2014/main" id="{05C6A786-F87E-C0D3-6E82-40640C1D5E39}"/>
              </a:ext>
            </a:extLst>
          </p:cNvPr>
          <p:cNvSpPr txBox="1"/>
          <p:nvPr/>
        </p:nvSpPr>
        <p:spPr>
          <a:xfrm>
            <a:off x="6422065" y="1780376"/>
            <a:ext cx="5769935" cy="2793842"/>
          </a:xfrm>
          <a:prstGeom prst="rect">
            <a:avLst/>
          </a:prstGeom>
          <a:noFill/>
        </p:spPr>
        <p:txBody>
          <a:bodyPr wrap="square">
            <a:spAutoFit/>
          </a:bodyPr>
          <a:lstStyle/>
          <a:p>
            <a:pPr marL="342900" lvl="1" indent="-342900">
              <a:lnSpc>
                <a:spcPct val="150000"/>
              </a:lnSpc>
              <a:buClr>
                <a:srgbClr val="00B0F0"/>
              </a:buClr>
              <a:buFont typeface="Wingdings" panose="05000000000000000000" pitchFamily="2" charset="2"/>
              <a:buChar char="Ø"/>
            </a:pPr>
            <a:r>
              <a:rPr lang="en-US" sz="2400" dirty="0"/>
              <a:t>Chemical energy → Electrical energy</a:t>
            </a:r>
          </a:p>
          <a:p>
            <a:pPr marL="342900" lvl="1" indent="-342900">
              <a:lnSpc>
                <a:spcPct val="150000"/>
              </a:lnSpc>
              <a:buClr>
                <a:srgbClr val="00B0F0"/>
              </a:buClr>
              <a:buFont typeface="Wingdings" panose="05000000000000000000" pitchFamily="2" charset="2"/>
              <a:buChar char="Ø"/>
            </a:pPr>
            <a:r>
              <a:rPr lang="en-US" sz="2400" dirty="0"/>
              <a:t>Two metals (like copper and zinc) + </a:t>
            </a:r>
          </a:p>
          <a:p>
            <a:pPr lvl="1">
              <a:lnSpc>
                <a:spcPct val="150000"/>
              </a:lnSpc>
              <a:buClr>
                <a:srgbClr val="00B0F0"/>
              </a:buClr>
            </a:pPr>
            <a:r>
              <a:rPr lang="en-US" sz="2400" dirty="0"/>
              <a:t>	a liquid (electrolyte)</a:t>
            </a:r>
          </a:p>
          <a:p>
            <a:pPr marL="342900" lvl="1" indent="-342900">
              <a:lnSpc>
                <a:spcPct val="150000"/>
              </a:lnSpc>
              <a:buClr>
                <a:srgbClr val="00B0F0"/>
              </a:buClr>
              <a:buFont typeface="Wingdings" panose="05000000000000000000" pitchFamily="2" charset="2"/>
              <a:buChar char="Ø"/>
            </a:pPr>
            <a:r>
              <a:rPr lang="en-US" sz="2400" dirty="0"/>
              <a:t>The chemical reaction moves electrons → creates electricity</a:t>
            </a:r>
          </a:p>
        </p:txBody>
      </p:sp>
      <p:grpSp>
        <p:nvGrpSpPr>
          <p:cNvPr id="9" name="Group 8">
            <a:extLst>
              <a:ext uri="{FF2B5EF4-FFF2-40B4-BE49-F238E27FC236}">
                <a16:creationId xmlns:a16="http://schemas.microsoft.com/office/drawing/2014/main" id="{802913E6-5E6C-C93E-745F-E28AD2384CE0}"/>
              </a:ext>
            </a:extLst>
          </p:cNvPr>
          <p:cNvGrpSpPr/>
          <p:nvPr/>
        </p:nvGrpSpPr>
        <p:grpSpPr>
          <a:xfrm>
            <a:off x="647997" y="1614016"/>
            <a:ext cx="6108404" cy="4120848"/>
            <a:chOff x="647997" y="1614016"/>
            <a:chExt cx="6108404" cy="4120848"/>
          </a:xfrm>
        </p:grpSpPr>
        <p:pic>
          <p:nvPicPr>
            <p:cNvPr id="4100" name="Picture 4" descr="Illustration overview of an electrochemical cell">
              <a:extLst>
                <a:ext uri="{FF2B5EF4-FFF2-40B4-BE49-F238E27FC236}">
                  <a16:creationId xmlns:a16="http://schemas.microsoft.com/office/drawing/2014/main" id="{51BD522D-5152-43BF-1796-3DF1EA1C0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48"/>
            <a:stretch>
              <a:fillRect/>
            </a:stretch>
          </p:blipFill>
          <p:spPr bwMode="auto">
            <a:xfrm>
              <a:off x="647997" y="1614016"/>
              <a:ext cx="6061147" cy="39063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290936-9E9D-3CCA-30D4-388BABD206B8}"/>
                </a:ext>
              </a:extLst>
            </p:cNvPr>
            <p:cNvSpPr txBox="1"/>
            <p:nvPr/>
          </p:nvSpPr>
          <p:spPr>
            <a:xfrm>
              <a:off x="647997" y="5457865"/>
              <a:ext cx="6108404" cy="276999"/>
            </a:xfrm>
            <a:prstGeom prst="rect">
              <a:avLst/>
            </a:prstGeom>
            <a:noFill/>
          </p:spPr>
          <p:txBody>
            <a:bodyPr wrap="square">
              <a:spAutoFit/>
            </a:bodyPr>
            <a:lstStyle/>
            <a:p>
              <a:pPr algn="ctr"/>
              <a:r>
                <a:rPr lang="en-US" sz="1200" i="1" dirty="0"/>
                <a:t>Source: https://www.science.org.au/curious/technology-future/batteries</a:t>
              </a:r>
            </a:p>
          </p:txBody>
        </p:sp>
      </p:grpSp>
    </p:spTree>
    <p:extLst>
      <p:ext uri="{BB962C8B-B14F-4D97-AF65-F5344CB8AC3E}">
        <p14:creationId xmlns:p14="http://schemas.microsoft.com/office/powerpoint/2010/main" val="271493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A40EF-002A-2494-D22A-B728E00D5A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58A95C-7021-9285-E31A-3137825D6FE5}"/>
              </a:ext>
            </a:extLst>
          </p:cNvPr>
          <p:cNvSpPr>
            <a:spLocks noGrp="1"/>
          </p:cNvSpPr>
          <p:nvPr>
            <p:ph type="title"/>
          </p:nvPr>
        </p:nvSpPr>
        <p:spPr/>
        <p:txBody>
          <a:bodyPr/>
          <a:lstStyle/>
          <a:p>
            <a:r>
              <a:rPr lang="en-US" dirty="0"/>
              <a:t>Simple Battery Chemistry</a:t>
            </a:r>
          </a:p>
        </p:txBody>
      </p:sp>
      <p:sp>
        <p:nvSpPr>
          <p:cNvPr id="4" name="Slide Number Placeholder 3">
            <a:extLst>
              <a:ext uri="{FF2B5EF4-FFF2-40B4-BE49-F238E27FC236}">
                <a16:creationId xmlns:a16="http://schemas.microsoft.com/office/drawing/2014/main" id="{2C3B4DEC-2DF9-892B-13B2-B9E7575B43EE}"/>
              </a:ext>
            </a:extLst>
          </p:cNvPr>
          <p:cNvSpPr>
            <a:spLocks noGrp="1"/>
          </p:cNvSpPr>
          <p:nvPr>
            <p:ph type="sldNum" sz="quarter" idx="4"/>
          </p:nvPr>
        </p:nvSpPr>
        <p:spPr/>
        <p:txBody>
          <a:bodyPr/>
          <a:lstStyle/>
          <a:p>
            <a:fld id="{88FDA046-6BB8-458C-8791-5964652CF6FF}" type="slidenum">
              <a:rPr lang="en-US" smtClean="0"/>
              <a:t>11</a:t>
            </a:fld>
            <a:endParaRPr lang="en-US"/>
          </a:p>
        </p:txBody>
      </p:sp>
      <p:sp>
        <p:nvSpPr>
          <p:cNvPr id="7" name="TextBox 6">
            <a:extLst>
              <a:ext uri="{FF2B5EF4-FFF2-40B4-BE49-F238E27FC236}">
                <a16:creationId xmlns:a16="http://schemas.microsoft.com/office/drawing/2014/main" id="{4C41D5F8-2D21-1FA2-A52E-E3924F3793B8}"/>
              </a:ext>
            </a:extLst>
          </p:cNvPr>
          <p:cNvSpPr txBox="1"/>
          <p:nvPr/>
        </p:nvSpPr>
        <p:spPr>
          <a:xfrm>
            <a:off x="647998" y="809193"/>
            <a:ext cx="11082185" cy="1224181"/>
          </a:xfrm>
          <a:prstGeom prst="rect">
            <a:avLst/>
          </a:prstGeom>
          <a:noFill/>
        </p:spPr>
        <p:txBody>
          <a:bodyPr wrap="square">
            <a:spAutoFit/>
          </a:bodyPr>
          <a:lstStyle/>
          <a:p>
            <a:pPr marL="457200" indent="-457200">
              <a:lnSpc>
                <a:spcPct val="150000"/>
              </a:lnSpc>
              <a:buClr>
                <a:srgbClr val="00B0F0"/>
              </a:buClr>
              <a:buSzPct val="80000"/>
              <a:buFont typeface="Wingdings" panose="05000000000000000000" pitchFamily="2" charset="2"/>
              <a:buChar char="Ø"/>
            </a:pPr>
            <a:r>
              <a:rPr lang="en-US" sz="2800" b="1" dirty="0"/>
              <a:t>What you’re building today:</a:t>
            </a:r>
            <a:br>
              <a:rPr lang="en-US" sz="2800" b="1" dirty="0"/>
            </a:br>
            <a:r>
              <a:rPr lang="en-US" sz="2400" dirty="0"/>
              <a:t>A simple circuit using food-based electrolytes!</a:t>
            </a:r>
            <a:endParaRPr lang="en-US" sz="2800" dirty="0"/>
          </a:p>
        </p:txBody>
      </p:sp>
      <p:sp>
        <p:nvSpPr>
          <p:cNvPr id="6" name="TextBox 5">
            <a:extLst>
              <a:ext uri="{FF2B5EF4-FFF2-40B4-BE49-F238E27FC236}">
                <a16:creationId xmlns:a16="http://schemas.microsoft.com/office/drawing/2014/main" id="{8DBD12E7-9350-6F6C-D5D1-5DEA325E16BE}"/>
              </a:ext>
            </a:extLst>
          </p:cNvPr>
          <p:cNvSpPr txBox="1"/>
          <p:nvPr/>
        </p:nvSpPr>
        <p:spPr>
          <a:xfrm>
            <a:off x="647998" y="5313228"/>
            <a:ext cx="6103088" cy="461665"/>
          </a:xfrm>
          <a:prstGeom prst="rect">
            <a:avLst/>
          </a:prstGeom>
          <a:noFill/>
        </p:spPr>
        <p:txBody>
          <a:bodyPr wrap="square">
            <a:spAutoFit/>
          </a:bodyPr>
          <a:lstStyle/>
          <a:p>
            <a:r>
              <a:rPr lang="en-US" sz="2400" dirty="0"/>
              <a:t>📽️ </a:t>
            </a:r>
            <a:r>
              <a:rPr lang="en-US" sz="2400" dirty="0">
                <a:hlinkClick r:id="rId3"/>
              </a:rPr>
              <a:t>How to make a Vinegar Battery</a:t>
            </a:r>
            <a:endParaRPr lang="en-US" sz="2400" dirty="0"/>
          </a:p>
        </p:txBody>
      </p:sp>
      <p:grpSp>
        <p:nvGrpSpPr>
          <p:cNvPr id="10" name="Group 9">
            <a:extLst>
              <a:ext uri="{FF2B5EF4-FFF2-40B4-BE49-F238E27FC236}">
                <a16:creationId xmlns:a16="http://schemas.microsoft.com/office/drawing/2014/main" id="{C9B607F7-4D00-8787-AF40-CA7AF35F6BCE}"/>
              </a:ext>
            </a:extLst>
          </p:cNvPr>
          <p:cNvGrpSpPr/>
          <p:nvPr/>
        </p:nvGrpSpPr>
        <p:grpSpPr>
          <a:xfrm>
            <a:off x="4290816" y="1994882"/>
            <a:ext cx="3610367" cy="3145235"/>
            <a:chOff x="4290816" y="1994882"/>
            <a:chExt cx="3610367" cy="3145235"/>
          </a:xfrm>
        </p:grpSpPr>
        <p:pic>
          <p:nvPicPr>
            <p:cNvPr id="4098" name="Picture 2">
              <a:extLst>
                <a:ext uri="{FF2B5EF4-FFF2-40B4-BE49-F238E27FC236}">
                  <a16:creationId xmlns:a16="http://schemas.microsoft.com/office/drawing/2014/main" id="{F8B6D9D2-E2E3-B66B-E07C-15E47A93C6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3" t="5117" r="12686" b="23101"/>
            <a:stretch>
              <a:fillRect/>
            </a:stretch>
          </p:blipFill>
          <p:spPr bwMode="auto">
            <a:xfrm>
              <a:off x="4290816" y="1994882"/>
              <a:ext cx="3610367" cy="28682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96F795-95AB-5CBC-19B3-A981351B95C7}"/>
                </a:ext>
              </a:extLst>
            </p:cNvPr>
            <p:cNvSpPr txBox="1"/>
            <p:nvPr/>
          </p:nvSpPr>
          <p:spPr>
            <a:xfrm>
              <a:off x="4290816" y="4863118"/>
              <a:ext cx="3610367" cy="276999"/>
            </a:xfrm>
            <a:prstGeom prst="rect">
              <a:avLst/>
            </a:prstGeom>
            <a:noFill/>
          </p:spPr>
          <p:txBody>
            <a:bodyPr wrap="square">
              <a:spAutoFit/>
            </a:bodyPr>
            <a:lstStyle/>
            <a:p>
              <a:pPr algn="ctr"/>
              <a:r>
                <a:rPr lang="en-US" sz="1200" i="1" dirty="0"/>
                <a:t>Source: https://pickashop.at/</a:t>
              </a:r>
            </a:p>
          </p:txBody>
        </p:sp>
      </p:grpSp>
    </p:spTree>
    <p:extLst>
      <p:ext uri="{BB962C8B-B14F-4D97-AF65-F5344CB8AC3E}">
        <p14:creationId xmlns:p14="http://schemas.microsoft.com/office/powerpoint/2010/main" val="120228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188B-622E-EEDE-843A-2B31BE5A17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55BFC7-C021-67FA-3E1B-5822B97EA050}"/>
              </a:ext>
            </a:extLst>
          </p:cNvPr>
          <p:cNvSpPr>
            <a:spLocks noGrp="1"/>
          </p:cNvSpPr>
          <p:nvPr>
            <p:ph type="body" idx="1"/>
          </p:nvPr>
        </p:nvSpPr>
        <p:spPr>
          <a:xfrm>
            <a:off x="647997" y="894016"/>
            <a:ext cx="11282231" cy="3501042"/>
          </a:xfrm>
        </p:spPr>
        <p:txBody>
          <a:bodyPr>
            <a:normAutofit lnSpcReduction="10000"/>
          </a:bodyPr>
          <a:lstStyle/>
          <a:p>
            <a:pPr>
              <a:lnSpc>
                <a:spcPct val="100000"/>
              </a:lnSpc>
            </a:pPr>
            <a:r>
              <a:rPr lang="en-US" b="1" dirty="0"/>
              <a:t>Each Group Gets:</a:t>
            </a:r>
          </a:p>
          <a:p>
            <a:pPr lvl="1">
              <a:lnSpc>
                <a:spcPct val="150000"/>
              </a:lnSpc>
              <a:buClr>
                <a:srgbClr val="00B0F0"/>
              </a:buClr>
              <a:buSzPct val="80000"/>
            </a:pPr>
            <a:r>
              <a:rPr lang="en-US" dirty="0"/>
              <a:t>Two Electrolytic Liquids (your group will test 2 of these):</a:t>
            </a:r>
            <a:br>
              <a:rPr lang="en-US" dirty="0"/>
            </a:br>
            <a:r>
              <a:rPr lang="en-US" dirty="0"/>
              <a:t>🍋 Lemon juice | 🥤 Coca-Cola | 🍶 Vinegar</a:t>
            </a:r>
          </a:p>
          <a:p>
            <a:pPr lvl="1">
              <a:lnSpc>
                <a:spcPct val="150000"/>
              </a:lnSpc>
              <a:buClr>
                <a:srgbClr val="00B0F0"/>
              </a:buClr>
              <a:buSzPct val="80000"/>
            </a:pPr>
            <a:r>
              <a:rPr lang="en-US" dirty="0"/>
              <a:t>Lemon Clock Kit (Limo-Uhr)</a:t>
            </a:r>
          </a:p>
          <a:p>
            <a:pPr lvl="1">
              <a:lnSpc>
                <a:spcPct val="150000"/>
              </a:lnSpc>
              <a:buClr>
                <a:srgbClr val="00B0F0"/>
              </a:buClr>
              <a:buSzPct val="80000"/>
            </a:pPr>
            <a:r>
              <a:rPr lang="en-US" dirty="0"/>
              <a:t>Voltmeter</a:t>
            </a:r>
          </a:p>
          <a:p>
            <a:pPr lvl="1">
              <a:lnSpc>
                <a:spcPct val="150000"/>
              </a:lnSpc>
              <a:buClr>
                <a:srgbClr val="00B0F0"/>
              </a:buClr>
              <a:buSzPct val="80000"/>
            </a:pPr>
            <a:r>
              <a:rPr lang="en-US" dirty="0"/>
              <a:t>Connecting Cables</a:t>
            </a:r>
          </a:p>
        </p:txBody>
      </p:sp>
      <p:sp>
        <p:nvSpPr>
          <p:cNvPr id="3" name="Title 2">
            <a:extLst>
              <a:ext uri="{FF2B5EF4-FFF2-40B4-BE49-F238E27FC236}">
                <a16:creationId xmlns:a16="http://schemas.microsoft.com/office/drawing/2014/main" id="{531DF2BF-FC8E-3B3F-9A77-1C77AD520018}"/>
              </a:ext>
            </a:extLst>
          </p:cNvPr>
          <p:cNvSpPr>
            <a:spLocks noGrp="1"/>
          </p:cNvSpPr>
          <p:nvPr>
            <p:ph type="title"/>
          </p:nvPr>
        </p:nvSpPr>
        <p:spPr/>
        <p:txBody>
          <a:bodyPr>
            <a:normAutofit/>
          </a:bodyPr>
          <a:lstStyle/>
          <a:p>
            <a:r>
              <a:rPr lang="en-US" dirty="0"/>
              <a:t>Group Activity- Lime Clock: Materials</a:t>
            </a:r>
          </a:p>
        </p:txBody>
      </p:sp>
      <p:sp>
        <p:nvSpPr>
          <p:cNvPr id="4" name="Slide Number Placeholder 3">
            <a:extLst>
              <a:ext uri="{FF2B5EF4-FFF2-40B4-BE49-F238E27FC236}">
                <a16:creationId xmlns:a16="http://schemas.microsoft.com/office/drawing/2014/main" id="{65EB88BE-B91A-1CB2-A5C3-247863D936DB}"/>
              </a:ext>
            </a:extLst>
          </p:cNvPr>
          <p:cNvSpPr>
            <a:spLocks noGrp="1"/>
          </p:cNvSpPr>
          <p:nvPr>
            <p:ph type="sldNum" sz="quarter" idx="4"/>
          </p:nvPr>
        </p:nvSpPr>
        <p:spPr/>
        <p:txBody>
          <a:bodyPr/>
          <a:lstStyle/>
          <a:p>
            <a:fld id="{88FDA046-6BB8-458C-8791-5964652CF6FF}" type="slidenum">
              <a:rPr lang="en-US" smtClean="0"/>
              <a:t>12</a:t>
            </a:fld>
            <a:endParaRPr lang="en-US"/>
          </a:p>
        </p:txBody>
      </p:sp>
      <p:grpSp>
        <p:nvGrpSpPr>
          <p:cNvPr id="12" name="Group 11">
            <a:extLst>
              <a:ext uri="{FF2B5EF4-FFF2-40B4-BE49-F238E27FC236}">
                <a16:creationId xmlns:a16="http://schemas.microsoft.com/office/drawing/2014/main" id="{B1E58386-B374-A4A9-5295-10836CACB850}"/>
              </a:ext>
            </a:extLst>
          </p:cNvPr>
          <p:cNvGrpSpPr/>
          <p:nvPr/>
        </p:nvGrpSpPr>
        <p:grpSpPr>
          <a:xfrm>
            <a:off x="9009346" y="3244271"/>
            <a:ext cx="2604977" cy="2632578"/>
            <a:chOff x="9587023" y="3331406"/>
            <a:chExt cx="2604977" cy="2632578"/>
          </a:xfrm>
        </p:grpSpPr>
        <p:pic>
          <p:nvPicPr>
            <p:cNvPr id="5124" name="Picture 4">
              <a:extLst>
                <a:ext uri="{FF2B5EF4-FFF2-40B4-BE49-F238E27FC236}">
                  <a16:creationId xmlns:a16="http://schemas.microsoft.com/office/drawing/2014/main" id="{C0E1240F-714C-27BA-44A2-FA5C4B8B8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915" y="3331406"/>
              <a:ext cx="1613194" cy="2359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C37CE1-DE97-2CF8-A6C7-ECA13F9D8715}"/>
                </a:ext>
              </a:extLst>
            </p:cNvPr>
            <p:cNvSpPr txBox="1"/>
            <p:nvPr/>
          </p:nvSpPr>
          <p:spPr>
            <a:xfrm>
              <a:off x="9587023" y="5686985"/>
              <a:ext cx="2604977" cy="276999"/>
            </a:xfrm>
            <a:prstGeom prst="rect">
              <a:avLst/>
            </a:prstGeom>
            <a:noFill/>
          </p:spPr>
          <p:txBody>
            <a:bodyPr wrap="square">
              <a:spAutoFit/>
            </a:bodyPr>
            <a:lstStyle/>
            <a:p>
              <a:pPr algn="ctr"/>
              <a:r>
                <a:rPr lang="en-US" sz="1200" i="1" dirty="0"/>
                <a:t>Source: https://pickashop.at/</a:t>
              </a:r>
            </a:p>
          </p:txBody>
        </p:sp>
      </p:grpSp>
      <p:grpSp>
        <p:nvGrpSpPr>
          <p:cNvPr id="10" name="Group 9">
            <a:extLst>
              <a:ext uri="{FF2B5EF4-FFF2-40B4-BE49-F238E27FC236}">
                <a16:creationId xmlns:a16="http://schemas.microsoft.com/office/drawing/2014/main" id="{4AEC99C2-D3F6-B81F-2950-23078D6064A7}"/>
              </a:ext>
            </a:extLst>
          </p:cNvPr>
          <p:cNvGrpSpPr/>
          <p:nvPr/>
        </p:nvGrpSpPr>
        <p:grpSpPr>
          <a:xfrm>
            <a:off x="6881422" y="4335583"/>
            <a:ext cx="2287965" cy="1549945"/>
            <a:chOff x="7547151" y="4300463"/>
            <a:chExt cx="2287965" cy="1549945"/>
          </a:xfrm>
        </p:grpSpPr>
        <p:pic>
          <p:nvPicPr>
            <p:cNvPr id="5122" name="Picture 2" descr="Pure Lemon Extract Gluten Free Vegan Kosher">
              <a:extLst>
                <a:ext uri="{FF2B5EF4-FFF2-40B4-BE49-F238E27FC236}">
                  <a16:creationId xmlns:a16="http://schemas.microsoft.com/office/drawing/2014/main" id="{B774C8A9-B2C8-F4C1-A462-2DBE8C036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589" y="4300463"/>
              <a:ext cx="1314536" cy="1314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CC9004-11A0-AA3B-F060-C6731B9404F2}"/>
                </a:ext>
              </a:extLst>
            </p:cNvPr>
            <p:cNvSpPr txBox="1"/>
            <p:nvPr/>
          </p:nvSpPr>
          <p:spPr>
            <a:xfrm>
              <a:off x="7547151" y="5573409"/>
              <a:ext cx="2287965" cy="276999"/>
            </a:xfrm>
            <a:prstGeom prst="rect">
              <a:avLst/>
            </a:prstGeom>
            <a:noFill/>
          </p:spPr>
          <p:txBody>
            <a:bodyPr wrap="square">
              <a:spAutoFit/>
            </a:bodyPr>
            <a:lstStyle/>
            <a:p>
              <a:pPr algn="ctr"/>
              <a:r>
                <a:rPr lang="en-US" sz="1200" i="1" dirty="0"/>
                <a:t>Source: www.gfifoods.com</a:t>
              </a:r>
            </a:p>
          </p:txBody>
        </p:sp>
      </p:grpSp>
      <p:grpSp>
        <p:nvGrpSpPr>
          <p:cNvPr id="7" name="Group 6">
            <a:extLst>
              <a:ext uri="{FF2B5EF4-FFF2-40B4-BE49-F238E27FC236}">
                <a16:creationId xmlns:a16="http://schemas.microsoft.com/office/drawing/2014/main" id="{FA1D0B4E-7E56-7806-1D8B-FB964F285B6F}"/>
              </a:ext>
            </a:extLst>
          </p:cNvPr>
          <p:cNvGrpSpPr/>
          <p:nvPr/>
        </p:nvGrpSpPr>
        <p:grpSpPr>
          <a:xfrm>
            <a:off x="3703139" y="4286077"/>
            <a:ext cx="3338323" cy="1584591"/>
            <a:chOff x="4625162" y="4265817"/>
            <a:chExt cx="3338323" cy="1584591"/>
          </a:xfrm>
        </p:grpSpPr>
        <p:pic>
          <p:nvPicPr>
            <p:cNvPr id="5126" name="Picture 6" descr="Voltmeter - School">
              <a:extLst>
                <a:ext uri="{FF2B5EF4-FFF2-40B4-BE49-F238E27FC236}">
                  <a16:creationId xmlns:a16="http://schemas.microsoft.com/office/drawing/2014/main" id="{7B979508-F4B5-6641-FA18-0D25B29E0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585" y="4265817"/>
              <a:ext cx="1446830" cy="14606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3CBFDBD-98BC-BF71-8D83-DC0A81F3694D}"/>
                </a:ext>
              </a:extLst>
            </p:cNvPr>
            <p:cNvSpPr txBox="1"/>
            <p:nvPr/>
          </p:nvSpPr>
          <p:spPr>
            <a:xfrm>
              <a:off x="4625162" y="5573409"/>
              <a:ext cx="3338323" cy="276999"/>
            </a:xfrm>
            <a:prstGeom prst="rect">
              <a:avLst/>
            </a:prstGeom>
            <a:noFill/>
          </p:spPr>
          <p:txBody>
            <a:bodyPr wrap="square">
              <a:spAutoFit/>
            </a:bodyPr>
            <a:lstStyle/>
            <a:p>
              <a:pPr algn="ctr"/>
              <a:r>
                <a:rPr lang="en-US" sz="1200" i="1" dirty="0"/>
                <a:t>Source: https://www.betterequipped.co.uk</a:t>
              </a:r>
            </a:p>
          </p:txBody>
        </p:sp>
      </p:grpSp>
      <p:grpSp>
        <p:nvGrpSpPr>
          <p:cNvPr id="5" name="Group 4">
            <a:extLst>
              <a:ext uri="{FF2B5EF4-FFF2-40B4-BE49-F238E27FC236}">
                <a16:creationId xmlns:a16="http://schemas.microsoft.com/office/drawing/2014/main" id="{1BBC5E35-95C3-DCB9-1582-73A396C18427}"/>
              </a:ext>
            </a:extLst>
          </p:cNvPr>
          <p:cNvGrpSpPr/>
          <p:nvPr/>
        </p:nvGrpSpPr>
        <p:grpSpPr>
          <a:xfrm>
            <a:off x="1174749" y="4265817"/>
            <a:ext cx="2807342" cy="1588933"/>
            <a:chOff x="1174749" y="4265817"/>
            <a:chExt cx="2807342" cy="1588933"/>
          </a:xfrm>
        </p:grpSpPr>
        <p:pic>
          <p:nvPicPr>
            <p:cNvPr id="5128" name="Picture 8" descr="DollaTek 2pcs 15A 4mm Banana Plug to Crocodile Clip Test Probe Cable - Red  + Black : Amazon.de: Business, Industry &amp; Science">
              <a:extLst>
                <a:ext uri="{FF2B5EF4-FFF2-40B4-BE49-F238E27FC236}">
                  <a16:creationId xmlns:a16="http://schemas.microsoft.com/office/drawing/2014/main" id="{E49730B0-0C54-63EB-35E6-5D8DBDCBE6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788" b="6479"/>
            <a:stretch>
              <a:fillRect/>
            </a:stretch>
          </p:blipFill>
          <p:spPr bwMode="auto">
            <a:xfrm>
              <a:off x="1701500" y="4265817"/>
              <a:ext cx="1753840" cy="13838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E4FF63B-3E51-4029-6F77-C61B219F1779}"/>
                </a:ext>
              </a:extLst>
            </p:cNvPr>
            <p:cNvSpPr txBox="1"/>
            <p:nvPr/>
          </p:nvSpPr>
          <p:spPr>
            <a:xfrm>
              <a:off x="1174749" y="5577751"/>
              <a:ext cx="2807342" cy="276999"/>
            </a:xfrm>
            <a:prstGeom prst="rect">
              <a:avLst/>
            </a:prstGeom>
            <a:noFill/>
          </p:spPr>
          <p:txBody>
            <a:bodyPr wrap="square">
              <a:spAutoFit/>
            </a:bodyPr>
            <a:lstStyle/>
            <a:p>
              <a:pPr algn="ctr"/>
              <a:r>
                <a:rPr lang="en-US" sz="1200" i="1" dirty="0"/>
                <a:t>Source: https://www.amazon.de/</a:t>
              </a:r>
            </a:p>
          </p:txBody>
        </p:sp>
      </p:grpSp>
    </p:spTree>
    <p:extLst>
      <p:ext uri="{BB962C8B-B14F-4D97-AF65-F5344CB8AC3E}">
        <p14:creationId xmlns:p14="http://schemas.microsoft.com/office/powerpoint/2010/main" val="125322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0367-6F0A-EEE8-B62E-437D79DE67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A75C93-FEE5-2D5E-9278-268047D91309}"/>
              </a:ext>
            </a:extLst>
          </p:cNvPr>
          <p:cNvSpPr>
            <a:spLocks noGrp="1"/>
          </p:cNvSpPr>
          <p:nvPr>
            <p:ph type="body" idx="1"/>
          </p:nvPr>
        </p:nvSpPr>
        <p:spPr>
          <a:xfrm>
            <a:off x="648000" y="972472"/>
            <a:ext cx="11282231" cy="4071390"/>
          </a:xfrm>
        </p:spPr>
        <p:txBody>
          <a:bodyPr>
            <a:normAutofit lnSpcReduction="10000"/>
          </a:bodyPr>
          <a:lstStyle/>
          <a:p>
            <a:pPr marL="114300" indent="0">
              <a:lnSpc>
                <a:spcPct val="100000"/>
              </a:lnSpc>
              <a:buNone/>
            </a:pPr>
            <a:r>
              <a:rPr lang="en-US" b="1" dirty="0"/>
              <a:t>🔧 How to Set It Up: </a:t>
            </a:r>
          </a:p>
          <a:p>
            <a:pPr marL="571500" lvl="1" indent="0">
              <a:lnSpc>
                <a:spcPct val="150000"/>
              </a:lnSpc>
              <a:buNone/>
            </a:pPr>
            <a:r>
              <a:rPr lang="en-US" b="1" dirty="0"/>
              <a:t>Read Lemon Clock </a:t>
            </a:r>
            <a:r>
              <a:rPr lang="en-US" b="1"/>
              <a:t>Kit Instructions: </a:t>
            </a:r>
            <a:r>
              <a:rPr lang="en-US" dirty="0">
                <a:hlinkClick r:id="rId3"/>
              </a:rPr>
              <a:t>Link</a:t>
            </a:r>
            <a:endParaRPr lang="en-US" dirty="0"/>
          </a:p>
          <a:p>
            <a:pPr lvl="1">
              <a:lnSpc>
                <a:spcPct val="150000"/>
              </a:lnSpc>
              <a:buClr>
                <a:srgbClr val="00B0F0"/>
              </a:buClr>
              <a:buSzPct val="80000"/>
            </a:pPr>
            <a:r>
              <a:rPr lang="en-US" dirty="0"/>
              <a:t>Pour each liquid into the cups</a:t>
            </a:r>
          </a:p>
          <a:p>
            <a:pPr lvl="1">
              <a:lnSpc>
                <a:spcPct val="150000"/>
              </a:lnSpc>
              <a:buClr>
                <a:srgbClr val="00B0F0"/>
              </a:buClr>
              <a:buSzPct val="80000"/>
            </a:pPr>
            <a:r>
              <a:rPr lang="en-US" dirty="0"/>
              <a:t>Insert the copper and zinc into the liquid (make sure they don’t touch!)</a:t>
            </a:r>
          </a:p>
          <a:p>
            <a:pPr lvl="1">
              <a:lnSpc>
                <a:spcPct val="150000"/>
              </a:lnSpc>
              <a:buClr>
                <a:srgbClr val="00B0F0"/>
              </a:buClr>
              <a:buSzPct val="80000"/>
            </a:pPr>
            <a:r>
              <a:rPr lang="en-US" dirty="0"/>
              <a:t>Attach wires to each metal</a:t>
            </a:r>
          </a:p>
          <a:p>
            <a:pPr lvl="1">
              <a:lnSpc>
                <a:spcPct val="150000"/>
              </a:lnSpc>
              <a:buClr>
                <a:srgbClr val="00B0F0"/>
              </a:buClr>
              <a:buSzPct val="80000"/>
            </a:pPr>
            <a:r>
              <a:rPr lang="en-US" dirty="0"/>
              <a:t>Connect to the voltmeter and record your result</a:t>
            </a:r>
          </a:p>
          <a:p>
            <a:pPr lvl="1">
              <a:lnSpc>
                <a:spcPct val="150000"/>
              </a:lnSpc>
              <a:buClr>
                <a:srgbClr val="00B0F0"/>
              </a:buClr>
              <a:buSzPct val="80000"/>
            </a:pPr>
            <a:r>
              <a:rPr lang="en-US" dirty="0"/>
              <a:t>Repeat for the second liquid</a:t>
            </a:r>
          </a:p>
        </p:txBody>
      </p:sp>
      <p:sp>
        <p:nvSpPr>
          <p:cNvPr id="3" name="Title 2">
            <a:extLst>
              <a:ext uri="{FF2B5EF4-FFF2-40B4-BE49-F238E27FC236}">
                <a16:creationId xmlns:a16="http://schemas.microsoft.com/office/drawing/2014/main" id="{49959D32-1EEA-6CEC-5D88-F7BFE3AE0561}"/>
              </a:ext>
            </a:extLst>
          </p:cNvPr>
          <p:cNvSpPr>
            <a:spLocks noGrp="1"/>
          </p:cNvSpPr>
          <p:nvPr>
            <p:ph type="title"/>
          </p:nvPr>
        </p:nvSpPr>
        <p:spPr/>
        <p:txBody>
          <a:bodyPr>
            <a:normAutofit/>
          </a:bodyPr>
          <a:lstStyle/>
          <a:p>
            <a:r>
              <a:rPr lang="en-US" dirty="0"/>
              <a:t>Group Activity: Setup Instructions</a:t>
            </a:r>
          </a:p>
        </p:txBody>
      </p:sp>
      <p:sp>
        <p:nvSpPr>
          <p:cNvPr id="4" name="Slide Number Placeholder 3">
            <a:extLst>
              <a:ext uri="{FF2B5EF4-FFF2-40B4-BE49-F238E27FC236}">
                <a16:creationId xmlns:a16="http://schemas.microsoft.com/office/drawing/2014/main" id="{4D3FFDB9-5F2C-C2AF-B29D-0D993BD70578}"/>
              </a:ext>
            </a:extLst>
          </p:cNvPr>
          <p:cNvSpPr>
            <a:spLocks noGrp="1"/>
          </p:cNvSpPr>
          <p:nvPr>
            <p:ph type="sldNum" sz="quarter" idx="4"/>
          </p:nvPr>
        </p:nvSpPr>
        <p:spPr/>
        <p:txBody>
          <a:bodyPr/>
          <a:lstStyle/>
          <a:p>
            <a:fld id="{88FDA046-6BB8-458C-8791-5964652CF6FF}" type="slidenum">
              <a:rPr lang="en-US" smtClean="0"/>
              <a:t>13</a:t>
            </a:fld>
            <a:endParaRPr lang="en-US"/>
          </a:p>
        </p:txBody>
      </p:sp>
      <p:grpSp>
        <p:nvGrpSpPr>
          <p:cNvPr id="8" name="Group 7">
            <a:extLst>
              <a:ext uri="{FF2B5EF4-FFF2-40B4-BE49-F238E27FC236}">
                <a16:creationId xmlns:a16="http://schemas.microsoft.com/office/drawing/2014/main" id="{36F128F2-A9C3-6054-2F44-1D8D7F95E27C}"/>
              </a:ext>
            </a:extLst>
          </p:cNvPr>
          <p:cNvGrpSpPr/>
          <p:nvPr/>
        </p:nvGrpSpPr>
        <p:grpSpPr>
          <a:xfrm>
            <a:off x="8971232" y="3349256"/>
            <a:ext cx="2758951" cy="2535706"/>
            <a:chOff x="8971232" y="3349256"/>
            <a:chExt cx="2758951" cy="2535706"/>
          </a:xfrm>
        </p:grpSpPr>
        <p:pic>
          <p:nvPicPr>
            <p:cNvPr id="7" name="Picture 2">
              <a:extLst>
                <a:ext uri="{FF2B5EF4-FFF2-40B4-BE49-F238E27FC236}">
                  <a16:creationId xmlns:a16="http://schemas.microsoft.com/office/drawing/2014/main" id="{4520046D-0162-4C1C-6CBE-5CE939C86B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3" t="5117" r="12686" b="23101"/>
            <a:stretch>
              <a:fillRect/>
            </a:stretch>
          </p:blipFill>
          <p:spPr bwMode="auto">
            <a:xfrm>
              <a:off x="8971232" y="3349256"/>
              <a:ext cx="2758951" cy="2269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2259CC-2F1B-7577-D07D-DFC37FA84C7A}"/>
                </a:ext>
              </a:extLst>
            </p:cNvPr>
            <p:cNvSpPr txBox="1"/>
            <p:nvPr/>
          </p:nvSpPr>
          <p:spPr>
            <a:xfrm>
              <a:off x="8971232" y="5607963"/>
              <a:ext cx="2758951" cy="276999"/>
            </a:xfrm>
            <a:prstGeom prst="rect">
              <a:avLst/>
            </a:prstGeom>
            <a:noFill/>
          </p:spPr>
          <p:txBody>
            <a:bodyPr wrap="square">
              <a:spAutoFit/>
            </a:bodyPr>
            <a:lstStyle/>
            <a:p>
              <a:pPr algn="ctr"/>
              <a:r>
                <a:rPr lang="en-US" sz="1200" i="1" dirty="0"/>
                <a:t>Source: https://pickashop.at/</a:t>
              </a:r>
            </a:p>
          </p:txBody>
        </p:sp>
      </p:grpSp>
    </p:spTree>
    <p:extLst>
      <p:ext uri="{BB962C8B-B14F-4D97-AF65-F5344CB8AC3E}">
        <p14:creationId xmlns:p14="http://schemas.microsoft.com/office/powerpoint/2010/main" val="415361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E31F-DB3B-3F0E-A33D-2A40BC26C62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1F98A90-075B-1C9E-C87C-27FC43E29BBE}"/>
              </a:ext>
            </a:extLst>
          </p:cNvPr>
          <p:cNvSpPr>
            <a:spLocks noGrp="1"/>
          </p:cNvSpPr>
          <p:nvPr>
            <p:ph type="title"/>
          </p:nvPr>
        </p:nvSpPr>
        <p:spPr/>
        <p:txBody>
          <a:bodyPr/>
          <a:lstStyle/>
          <a:p>
            <a:r>
              <a:rPr lang="en-US" dirty="0"/>
              <a:t>Group Activity: Observations</a:t>
            </a:r>
          </a:p>
        </p:txBody>
      </p:sp>
      <p:graphicFrame>
        <p:nvGraphicFramePr>
          <p:cNvPr id="2" name="Table 1">
            <a:extLst>
              <a:ext uri="{FF2B5EF4-FFF2-40B4-BE49-F238E27FC236}">
                <a16:creationId xmlns:a16="http://schemas.microsoft.com/office/drawing/2014/main" id="{285A7C75-D7BB-CB16-8936-391171CF2E17}"/>
              </a:ext>
            </a:extLst>
          </p:cNvPr>
          <p:cNvGraphicFramePr>
            <a:graphicFrameLocks noGrp="1"/>
          </p:cNvGraphicFramePr>
          <p:nvPr>
            <p:extLst>
              <p:ext uri="{D42A27DB-BD31-4B8C-83A1-F6EECF244321}">
                <p14:modId xmlns:p14="http://schemas.microsoft.com/office/powerpoint/2010/main" val="2917058967"/>
              </p:ext>
            </p:extLst>
          </p:nvPr>
        </p:nvGraphicFramePr>
        <p:xfrm>
          <a:off x="648000" y="1266973"/>
          <a:ext cx="10980000" cy="2677707"/>
        </p:xfrm>
        <a:graphic>
          <a:graphicData uri="http://schemas.openxmlformats.org/drawingml/2006/table">
            <a:tbl>
              <a:tblPr>
                <a:tableStyleId>{5940675A-B579-460E-94D1-54222C63F5DA}</a:tableStyleId>
              </a:tblPr>
              <a:tblGrid>
                <a:gridCol w="2698248">
                  <a:extLst>
                    <a:ext uri="{9D8B030D-6E8A-4147-A177-3AD203B41FA5}">
                      <a16:colId xmlns:a16="http://schemas.microsoft.com/office/drawing/2014/main" val="2735336921"/>
                    </a:ext>
                  </a:extLst>
                </a:gridCol>
                <a:gridCol w="1709781">
                  <a:extLst>
                    <a:ext uri="{9D8B030D-6E8A-4147-A177-3AD203B41FA5}">
                      <a16:colId xmlns:a16="http://schemas.microsoft.com/office/drawing/2014/main" val="2308965141"/>
                    </a:ext>
                  </a:extLst>
                </a:gridCol>
                <a:gridCol w="2190657">
                  <a:extLst>
                    <a:ext uri="{9D8B030D-6E8A-4147-A177-3AD203B41FA5}">
                      <a16:colId xmlns:a16="http://schemas.microsoft.com/office/drawing/2014/main" val="76179965"/>
                    </a:ext>
                  </a:extLst>
                </a:gridCol>
                <a:gridCol w="2057080">
                  <a:extLst>
                    <a:ext uri="{9D8B030D-6E8A-4147-A177-3AD203B41FA5}">
                      <a16:colId xmlns:a16="http://schemas.microsoft.com/office/drawing/2014/main" val="396046235"/>
                    </a:ext>
                  </a:extLst>
                </a:gridCol>
                <a:gridCol w="2324234">
                  <a:extLst>
                    <a:ext uri="{9D8B030D-6E8A-4147-A177-3AD203B41FA5}">
                      <a16:colId xmlns:a16="http://schemas.microsoft.com/office/drawing/2014/main" val="2963911564"/>
                    </a:ext>
                  </a:extLst>
                </a:gridCol>
              </a:tblGrid>
              <a:tr h="1338853">
                <a:tc>
                  <a:txBody>
                    <a:bodyPr/>
                    <a:lstStyle/>
                    <a:p>
                      <a:pPr algn="ctr" fontAlgn="ctr"/>
                      <a:r>
                        <a:rPr lang="en-US" sz="2400" b="1" u="none" strike="noStrike" dirty="0">
                          <a:effectLst/>
                        </a:rPr>
                        <a:t>Liquid Tested</a:t>
                      </a:r>
                      <a:endParaRPr lang="en-US" sz="24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2400" b="1" u="none" strike="noStrike">
                          <a:effectLst/>
                        </a:rPr>
                        <a:t>Voltage (V)</a:t>
                      </a:r>
                      <a:endParaRPr lang="en-US" sz="24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2400" b="1" u="none" strike="noStrike" dirty="0">
                          <a:effectLst/>
                        </a:rPr>
                        <a:t>Color / Smell Observed</a:t>
                      </a:r>
                      <a:endParaRPr lang="en-US" sz="24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2400" b="1" u="none" strike="noStrike">
                          <a:effectLst/>
                        </a:rPr>
                        <a:t>Any Bubbles? (Yes/No)</a:t>
                      </a:r>
                      <a:endParaRPr lang="en-US" sz="24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2400" b="1" u="none" strike="noStrike" dirty="0">
                          <a:effectLst/>
                        </a:rPr>
                        <a:t>Notes / Comments</a:t>
                      </a:r>
                      <a:endParaRPr lang="en-US" sz="2400" b="1"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255963303"/>
                  </a:ext>
                </a:extLst>
              </a:tr>
              <a:tr h="669427">
                <a:tc>
                  <a:txBody>
                    <a:bodyPr/>
                    <a:lstStyle/>
                    <a:p>
                      <a:pPr algn="l" fontAlgn="ctr"/>
                      <a:r>
                        <a:rPr lang="en-US" sz="2400" u="none" strike="noStrike" dirty="0">
                          <a:effectLst/>
                        </a:rPr>
                        <a:t> 1. </a:t>
                      </a:r>
                      <a:endParaRPr lang="en-US" sz="24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420580943"/>
                  </a:ext>
                </a:extLst>
              </a:tr>
              <a:tr h="669427">
                <a:tc>
                  <a:txBody>
                    <a:bodyPr/>
                    <a:lstStyle/>
                    <a:p>
                      <a:pPr algn="l" fontAlgn="ctr"/>
                      <a:r>
                        <a:rPr lang="en-US" sz="2400" u="none" strike="noStrike" dirty="0">
                          <a:effectLst/>
                        </a:rPr>
                        <a:t> 2. </a:t>
                      </a:r>
                      <a:endParaRPr lang="en-US" sz="24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r>
                        <a:rPr lang="en-US" sz="2400" u="none" strike="noStrike" dirty="0">
                          <a:effectLst/>
                        </a:rPr>
                        <a:t> </a:t>
                      </a:r>
                      <a:endParaRPr lang="en-US" sz="24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r>
                        <a:rPr lang="en-US" sz="2400" u="none" strike="noStrike" dirty="0">
                          <a:effectLst/>
                        </a:rPr>
                        <a:t> </a:t>
                      </a:r>
                      <a:endParaRPr lang="en-US" sz="24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28657685"/>
                  </a:ext>
                </a:extLst>
              </a:tr>
            </a:tbl>
          </a:graphicData>
        </a:graphic>
      </p:graphicFrame>
      <p:sp>
        <p:nvSpPr>
          <p:cNvPr id="4" name="TextBox 3">
            <a:extLst>
              <a:ext uri="{FF2B5EF4-FFF2-40B4-BE49-F238E27FC236}">
                <a16:creationId xmlns:a16="http://schemas.microsoft.com/office/drawing/2014/main" id="{E4589F83-F637-3A56-D9E9-C5C16100F896}"/>
              </a:ext>
            </a:extLst>
          </p:cNvPr>
          <p:cNvSpPr txBox="1"/>
          <p:nvPr/>
        </p:nvSpPr>
        <p:spPr>
          <a:xfrm>
            <a:off x="648000" y="4257653"/>
            <a:ext cx="10980000" cy="545727"/>
          </a:xfrm>
          <a:prstGeom prst="rect">
            <a:avLst/>
          </a:prstGeom>
          <a:noFill/>
        </p:spPr>
        <p:txBody>
          <a:bodyPr wrap="square">
            <a:spAutoFit/>
          </a:bodyPr>
          <a:lstStyle/>
          <a:p>
            <a:pPr marR="0" lvl="0">
              <a:lnSpc>
                <a:spcPct val="115000"/>
              </a:lnSpc>
              <a:spcAft>
                <a:spcPts val="800"/>
              </a:spcAft>
              <a:buSzPts val="1000"/>
              <a:tabLst>
                <a:tab pos="457200" algn="l"/>
              </a:tabLst>
            </a:pPr>
            <a:r>
              <a:rPr lang="en-US" sz="2800" kern="0" dirty="0">
                <a:effectLst/>
                <a:latin typeface="+mn-lt"/>
                <a:ea typeface="Times New Roman" panose="02020603050405020304" pitchFamily="18" charset="0"/>
                <a:cs typeface="Times New Roman" panose="02020603050405020304" pitchFamily="18" charset="0"/>
              </a:rPr>
              <a:t>What made one electrolyte better than another</a:t>
            </a:r>
            <a:r>
              <a:rPr lang="en-US" sz="2800" dirty="0">
                <a:latin typeface="+mn-lt"/>
                <a:ea typeface="Times New Roman" panose="02020603050405020304" pitchFamily="18" charset="0"/>
                <a:cs typeface="Times New Roman" panose="02020603050405020304" pitchFamily="18" charset="0"/>
              </a:rPr>
              <a:t>?</a:t>
            </a:r>
            <a:endParaRPr lang="en-US" sz="2800" kern="100" dirty="0">
              <a:effectLst/>
              <a:latin typeface="+mn-lt"/>
              <a:ea typeface="Aptos" panose="020B000402020202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F1BA8E93-67CF-2462-D9A7-2C4317D1CCEA}"/>
              </a:ext>
            </a:extLst>
          </p:cNvPr>
          <p:cNvGrpSpPr/>
          <p:nvPr/>
        </p:nvGrpSpPr>
        <p:grpSpPr>
          <a:xfrm>
            <a:off x="8910495" y="4203110"/>
            <a:ext cx="2717505" cy="1582080"/>
            <a:chOff x="8910495" y="4203110"/>
            <a:chExt cx="2717505" cy="1582080"/>
          </a:xfrm>
        </p:grpSpPr>
        <p:pic>
          <p:nvPicPr>
            <p:cNvPr id="7172" name="Picture 4" descr="Buy VITSZEE Potato, Lemon Battery DIY Science Project Experiment Kit |  Electricity From Lemon Water Battery | Copper, Zinc Plate (Strips), LED  Light, wire | Science Lab| Fun-Magic Learning |Project | Practical |">
              <a:extLst>
                <a:ext uri="{FF2B5EF4-FFF2-40B4-BE49-F238E27FC236}">
                  <a16:creationId xmlns:a16="http://schemas.microsoft.com/office/drawing/2014/main" id="{45EE310F-6471-2ECB-678C-EF4966D943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23" b="29445"/>
            <a:stretch>
              <a:fillRect/>
            </a:stretch>
          </p:blipFill>
          <p:spPr bwMode="auto">
            <a:xfrm>
              <a:off x="8910495" y="4203110"/>
              <a:ext cx="2717505" cy="12005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76BA47-41A2-2035-752B-585E1AD7720F}"/>
                </a:ext>
              </a:extLst>
            </p:cNvPr>
            <p:cNvSpPr txBox="1"/>
            <p:nvPr/>
          </p:nvSpPr>
          <p:spPr>
            <a:xfrm>
              <a:off x="8910495" y="5508191"/>
              <a:ext cx="2717505" cy="276999"/>
            </a:xfrm>
            <a:prstGeom prst="rect">
              <a:avLst/>
            </a:prstGeom>
            <a:noFill/>
          </p:spPr>
          <p:txBody>
            <a:bodyPr wrap="square">
              <a:spAutoFit/>
            </a:bodyPr>
            <a:lstStyle/>
            <a:p>
              <a:pPr algn="ctr"/>
              <a:r>
                <a:rPr lang="en-US" sz="1200" i="1" dirty="0"/>
                <a:t>Source: https://www.amazon.in/</a:t>
              </a:r>
            </a:p>
          </p:txBody>
        </p:sp>
      </p:grpSp>
    </p:spTree>
    <p:extLst>
      <p:ext uri="{BB962C8B-B14F-4D97-AF65-F5344CB8AC3E}">
        <p14:creationId xmlns:p14="http://schemas.microsoft.com/office/powerpoint/2010/main" val="105328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F5115-C2AE-5B71-C813-AF1E4189625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B4544A6-3451-E19F-2319-2A7097A6C2A3}"/>
              </a:ext>
            </a:extLst>
          </p:cNvPr>
          <p:cNvSpPr>
            <a:spLocks noGrp="1"/>
          </p:cNvSpPr>
          <p:nvPr>
            <p:ph type="title"/>
          </p:nvPr>
        </p:nvSpPr>
        <p:spPr/>
        <p:txBody>
          <a:bodyPr/>
          <a:lstStyle/>
          <a:p>
            <a:r>
              <a:rPr lang="en-US" dirty="0"/>
              <a:t>Group Activity: Life Cycle Analysis</a:t>
            </a:r>
          </a:p>
        </p:txBody>
      </p:sp>
      <p:graphicFrame>
        <p:nvGraphicFramePr>
          <p:cNvPr id="31" name="Table 30">
            <a:extLst>
              <a:ext uri="{FF2B5EF4-FFF2-40B4-BE49-F238E27FC236}">
                <a16:creationId xmlns:a16="http://schemas.microsoft.com/office/drawing/2014/main" id="{B42040CF-13B4-511B-E4AE-58EB13D9681F}"/>
              </a:ext>
            </a:extLst>
          </p:cNvPr>
          <p:cNvGraphicFramePr>
            <a:graphicFrameLocks noGrp="1"/>
          </p:cNvGraphicFramePr>
          <p:nvPr>
            <p:extLst>
              <p:ext uri="{D42A27DB-BD31-4B8C-83A1-F6EECF244321}">
                <p14:modId xmlns:p14="http://schemas.microsoft.com/office/powerpoint/2010/main" val="483520458"/>
              </p:ext>
            </p:extLst>
          </p:nvPr>
        </p:nvGraphicFramePr>
        <p:xfrm>
          <a:off x="216380" y="821809"/>
          <a:ext cx="11759239" cy="4974145"/>
        </p:xfrm>
        <a:graphic>
          <a:graphicData uri="http://schemas.openxmlformats.org/drawingml/2006/table">
            <a:tbl>
              <a:tblPr>
                <a:tableStyleId>{5940675A-B579-460E-94D1-54222C63F5DA}</a:tableStyleId>
              </a:tblPr>
              <a:tblGrid>
                <a:gridCol w="1484829">
                  <a:extLst>
                    <a:ext uri="{9D8B030D-6E8A-4147-A177-3AD203B41FA5}">
                      <a16:colId xmlns:a16="http://schemas.microsoft.com/office/drawing/2014/main" val="742586093"/>
                    </a:ext>
                  </a:extLst>
                </a:gridCol>
                <a:gridCol w="1679944">
                  <a:extLst>
                    <a:ext uri="{9D8B030D-6E8A-4147-A177-3AD203B41FA5}">
                      <a16:colId xmlns:a16="http://schemas.microsoft.com/office/drawing/2014/main" val="2603029034"/>
                    </a:ext>
                  </a:extLst>
                </a:gridCol>
                <a:gridCol w="1631934">
                  <a:extLst>
                    <a:ext uri="{9D8B030D-6E8A-4147-A177-3AD203B41FA5}">
                      <a16:colId xmlns:a16="http://schemas.microsoft.com/office/drawing/2014/main" val="1778643320"/>
                    </a:ext>
                  </a:extLst>
                </a:gridCol>
                <a:gridCol w="1873506">
                  <a:extLst>
                    <a:ext uri="{9D8B030D-6E8A-4147-A177-3AD203B41FA5}">
                      <a16:colId xmlns:a16="http://schemas.microsoft.com/office/drawing/2014/main" val="2599427803"/>
                    </a:ext>
                  </a:extLst>
                </a:gridCol>
                <a:gridCol w="1249004">
                  <a:extLst>
                    <a:ext uri="{9D8B030D-6E8A-4147-A177-3AD203B41FA5}">
                      <a16:colId xmlns:a16="http://schemas.microsoft.com/office/drawing/2014/main" val="4164357649"/>
                    </a:ext>
                  </a:extLst>
                </a:gridCol>
                <a:gridCol w="1607760">
                  <a:extLst>
                    <a:ext uri="{9D8B030D-6E8A-4147-A177-3AD203B41FA5}">
                      <a16:colId xmlns:a16="http://schemas.microsoft.com/office/drawing/2014/main" val="3997793131"/>
                    </a:ext>
                  </a:extLst>
                </a:gridCol>
                <a:gridCol w="2232262">
                  <a:extLst>
                    <a:ext uri="{9D8B030D-6E8A-4147-A177-3AD203B41FA5}">
                      <a16:colId xmlns:a16="http://schemas.microsoft.com/office/drawing/2014/main" val="1357649897"/>
                    </a:ext>
                  </a:extLst>
                </a:gridCol>
              </a:tblGrid>
              <a:tr h="624973">
                <a:tc>
                  <a:txBody>
                    <a:bodyPr/>
                    <a:lstStyle/>
                    <a:p>
                      <a:pPr algn="ctr" fontAlgn="ctr"/>
                      <a:r>
                        <a:rPr lang="en-US" sz="1600" b="0" u="none" strike="noStrike" dirty="0">
                          <a:solidFill>
                            <a:schemeClr val="bg1"/>
                          </a:solidFill>
                          <a:effectLst/>
                        </a:rPr>
                        <a:t>Material</a:t>
                      </a:r>
                      <a:endParaRPr lang="en-US" sz="1600" b="0" i="0" u="none" strike="noStrike" dirty="0">
                        <a:solidFill>
                          <a:schemeClr val="bg1"/>
                        </a:solidFill>
                        <a:effectLst/>
                        <a:latin typeface="Aptos Narrow" panose="020B0004020202020204" pitchFamily="34" charset="0"/>
                      </a:endParaRPr>
                    </a:p>
                  </a:txBody>
                  <a:tcPr marL="7445" marR="7445" marT="7445" marB="0" anchor="ctr">
                    <a:solidFill>
                      <a:srgbClr val="00B0F0"/>
                    </a:solidFill>
                  </a:tcPr>
                </a:tc>
                <a:tc>
                  <a:txBody>
                    <a:bodyPr/>
                    <a:lstStyle/>
                    <a:p>
                      <a:pPr algn="ctr" fontAlgn="ctr"/>
                      <a:r>
                        <a:rPr lang="en-US" sz="1600" b="0" u="none" strike="noStrike">
                          <a:solidFill>
                            <a:schemeClr val="bg1"/>
                          </a:solidFill>
                          <a:effectLst/>
                        </a:rPr>
                        <a:t>1. Raw Material Extraction</a:t>
                      </a:r>
                      <a:endParaRPr lang="en-US" sz="1600" b="0" i="0" u="none" strike="noStrike">
                        <a:solidFill>
                          <a:schemeClr val="bg1"/>
                        </a:solidFill>
                        <a:effectLst/>
                        <a:latin typeface="Aptos Narrow" panose="020B0004020202020204" pitchFamily="34" charset="0"/>
                      </a:endParaRPr>
                    </a:p>
                  </a:txBody>
                  <a:tcPr marL="7445" marR="7445" marT="7445" marB="0" anchor="ctr">
                    <a:solidFill>
                      <a:srgbClr val="00B0F0"/>
                    </a:solidFill>
                  </a:tcPr>
                </a:tc>
                <a:tc>
                  <a:txBody>
                    <a:bodyPr/>
                    <a:lstStyle/>
                    <a:p>
                      <a:pPr algn="ctr" fontAlgn="ctr"/>
                      <a:r>
                        <a:rPr lang="en-US" sz="1600" b="0" u="none" strike="noStrike" dirty="0">
                          <a:solidFill>
                            <a:schemeClr val="bg1"/>
                          </a:solidFill>
                          <a:effectLst/>
                        </a:rPr>
                        <a:t>2. Manufacturing / Production</a:t>
                      </a:r>
                      <a:endParaRPr lang="en-US" sz="1600" b="0" i="0" u="none" strike="noStrike" dirty="0">
                        <a:solidFill>
                          <a:schemeClr val="bg1"/>
                        </a:solidFill>
                        <a:effectLst/>
                        <a:latin typeface="Aptos Narrow" panose="020B0004020202020204" pitchFamily="34" charset="0"/>
                      </a:endParaRPr>
                    </a:p>
                  </a:txBody>
                  <a:tcPr marL="7445" marR="7445" marT="7445" marB="0" anchor="ctr">
                    <a:solidFill>
                      <a:srgbClr val="00B0F0"/>
                    </a:solidFill>
                  </a:tcPr>
                </a:tc>
                <a:tc>
                  <a:txBody>
                    <a:bodyPr/>
                    <a:lstStyle/>
                    <a:p>
                      <a:pPr algn="ctr" fontAlgn="ctr"/>
                      <a:r>
                        <a:rPr lang="en-US" sz="1600" b="0" u="none" strike="noStrike">
                          <a:solidFill>
                            <a:schemeClr val="bg1"/>
                          </a:solidFill>
                          <a:effectLst/>
                        </a:rPr>
                        <a:t>3. Transport / Shipping</a:t>
                      </a:r>
                      <a:endParaRPr lang="en-US" sz="1600" b="0" i="0" u="none" strike="noStrike">
                        <a:solidFill>
                          <a:schemeClr val="bg1"/>
                        </a:solidFill>
                        <a:effectLst/>
                        <a:latin typeface="Aptos Narrow" panose="020B0004020202020204" pitchFamily="34" charset="0"/>
                      </a:endParaRPr>
                    </a:p>
                  </a:txBody>
                  <a:tcPr marL="7445" marR="7445" marT="7445" marB="0" anchor="ctr">
                    <a:solidFill>
                      <a:srgbClr val="00B0F0"/>
                    </a:solidFill>
                  </a:tcPr>
                </a:tc>
                <a:tc>
                  <a:txBody>
                    <a:bodyPr/>
                    <a:lstStyle/>
                    <a:p>
                      <a:pPr algn="ctr" fontAlgn="ctr"/>
                      <a:r>
                        <a:rPr lang="en-US" sz="1600" b="0" u="none" strike="noStrike">
                          <a:solidFill>
                            <a:schemeClr val="bg1"/>
                          </a:solidFill>
                          <a:effectLst/>
                        </a:rPr>
                        <a:t>4. Use in Experiment</a:t>
                      </a:r>
                      <a:endParaRPr lang="en-US" sz="1600" b="0" i="0" u="none" strike="noStrike">
                        <a:solidFill>
                          <a:schemeClr val="bg1"/>
                        </a:solidFill>
                        <a:effectLst/>
                        <a:latin typeface="Aptos Narrow" panose="020B0004020202020204" pitchFamily="34" charset="0"/>
                      </a:endParaRPr>
                    </a:p>
                  </a:txBody>
                  <a:tcPr marL="7445" marR="7445" marT="7445" marB="0" anchor="ctr">
                    <a:solidFill>
                      <a:srgbClr val="00B0F0"/>
                    </a:solidFill>
                  </a:tcPr>
                </a:tc>
                <a:tc>
                  <a:txBody>
                    <a:bodyPr/>
                    <a:lstStyle/>
                    <a:p>
                      <a:pPr algn="ctr" fontAlgn="ctr"/>
                      <a:r>
                        <a:rPr lang="en-US" sz="1600" b="0" u="none" strike="noStrike">
                          <a:solidFill>
                            <a:schemeClr val="bg1"/>
                          </a:solidFill>
                          <a:effectLst/>
                        </a:rPr>
                        <a:t>5. End of Life</a:t>
                      </a:r>
                      <a:endParaRPr lang="en-US" sz="1600" b="0" i="0" u="none" strike="noStrike">
                        <a:solidFill>
                          <a:schemeClr val="bg1"/>
                        </a:solidFill>
                        <a:effectLst/>
                        <a:latin typeface="Aptos Narrow" panose="020B0004020202020204" pitchFamily="34" charset="0"/>
                      </a:endParaRPr>
                    </a:p>
                  </a:txBody>
                  <a:tcPr marL="7445" marR="7445" marT="7445" marB="0" anchor="ctr">
                    <a:solidFill>
                      <a:srgbClr val="00B0F0"/>
                    </a:solidFill>
                  </a:tcPr>
                </a:tc>
                <a:tc>
                  <a:txBody>
                    <a:bodyPr/>
                    <a:lstStyle/>
                    <a:p>
                      <a:pPr algn="ctr" fontAlgn="ctr"/>
                      <a:r>
                        <a:rPr lang="en-US" sz="1600" b="0" u="none" strike="noStrike" dirty="0">
                          <a:solidFill>
                            <a:schemeClr val="bg1"/>
                          </a:solidFill>
                          <a:effectLst/>
                        </a:rPr>
                        <a:t>Environmental Impact Summary</a:t>
                      </a:r>
                      <a:endParaRPr lang="en-US" sz="1600" b="0" i="0" u="none" strike="noStrike" dirty="0">
                        <a:solidFill>
                          <a:schemeClr val="bg1"/>
                        </a:solidFill>
                        <a:effectLst/>
                        <a:latin typeface="Aptos Narrow" panose="020B0004020202020204" pitchFamily="34" charset="0"/>
                      </a:endParaRPr>
                    </a:p>
                  </a:txBody>
                  <a:tcPr marL="7445" marR="7445" marT="7445" marB="0" anchor="ctr">
                    <a:solidFill>
                      <a:srgbClr val="00B0F0"/>
                    </a:solidFill>
                  </a:tcPr>
                </a:tc>
                <a:extLst>
                  <a:ext uri="{0D108BD9-81ED-4DB2-BD59-A6C34878D82A}">
                    <a16:rowId xmlns:a16="http://schemas.microsoft.com/office/drawing/2014/main" val="265372622"/>
                  </a:ext>
                </a:extLst>
              </a:tr>
              <a:tr h="624973">
                <a:tc>
                  <a:txBody>
                    <a:bodyPr/>
                    <a:lstStyle/>
                    <a:p>
                      <a:pPr algn="ctr" fontAlgn="ctr"/>
                      <a:r>
                        <a:rPr lang="en-US" sz="1600" u="none" strike="noStrike" dirty="0">
                          <a:effectLst/>
                        </a:rPr>
                        <a:t>Lemon Juice</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l" fontAlgn="ct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l" fontAlgn="ct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l" fontAlgn="ct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l" fontAlgn="ct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l" fontAlgn="ct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l" fontAlgn="ctr"/>
                      <a:endParaRPr lang="en-US" sz="1600" b="0" i="0" u="none" strike="noStrike" dirty="0">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3050023216"/>
                  </a:ext>
                </a:extLst>
              </a:tr>
              <a:tr h="624973">
                <a:tc>
                  <a:txBody>
                    <a:bodyPr/>
                    <a:lstStyle/>
                    <a:p>
                      <a:pPr algn="ctr" fontAlgn="ctr"/>
                      <a:r>
                        <a:rPr lang="en-US" sz="1600" u="none" strike="noStrike" dirty="0">
                          <a:effectLst/>
                        </a:rPr>
                        <a:t>Vinegar</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Fermentation of sugars</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Bottled in factories</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Factory to supermarket</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Electrolyte</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Drainable</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Low (mild acid, biodegradable)</a:t>
                      </a:r>
                      <a:endParaRPr lang="en-US" sz="1600" b="0" i="0" u="none" strike="noStrike">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4005404686"/>
                  </a:ext>
                </a:extLst>
              </a:tr>
              <a:tr h="624973">
                <a:tc>
                  <a:txBody>
                    <a:bodyPr/>
                    <a:lstStyle/>
                    <a:p>
                      <a:pPr algn="ctr" fontAlgn="ctr"/>
                      <a:r>
                        <a:rPr lang="en-US" sz="1600" u="none" strike="noStrike">
                          <a:effectLst/>
                        </a:rPr>
                        <a:t>Coca-Cola</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Water, sugar, CO₂, additives</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Large-scale factory production</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Distributed globally</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Electrolyte</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Drain / plastic waste</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Medium (processing + packaging)</a:t>
                      </a:r>
                      <a:endParaRPr lang="en-US" sz="1600" b="0" i="0" u="none" strike="noStrike">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609965753"/>
                  </a:ext>
                </a:extLst>
              </a:tr>
              <a:tr h="451385">
                <a:tc>
                  <a:txBody>
                    <a:bodyPr/>
                    <a:lstStyle/>
                    <a:p>
                      <a:pPr algn="ctr" fontAlgn="ctr"/>
                      <a:r>
                        <a:rPr lang="en-US" sz="1600" u="none" strike="noStrike" dirty="0">
                          <a:effectLst/>
                        </a:rPr>
                        <a:t>Zinc Electrode</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4011488938"/>
                  </a:ext>
                </a:extLst>
              </a:tr>
              <a:tr h="451385">
                <a:tc>
                  <a:txBody>
                    <a:bodyPr/>
                    <a:lstStyle/>
                    <a:p>
                      <a:pPr algn="ctr" fontAlgn="ctr"/>
                      <a:r>
                        <a:rPr lang="en-US" sz="1600" u="none" strike="noStrike">
                          <a:effectLst/>
                        </a:rPr>
                        <a:t>Copper Electrode</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2801244538"/>
                  </a:ext>
                </a:extLst>
              </a:tr>
              <a:tr h="451385">
                <a:tc>
                  <a:txBody>
                    <a:bodyPr/>
                    <a:lstStyle/>
                    <a:p>
                      <a:pPr algn="ctr" fontAlgn="ctr"/>
                      <a:r>
                        <a:rPr lang="en-US" sz="1600" u="none" strike="noStrike" dirty="0">
                          <a:effectLst/>
                        </a:rPr>
                        <a:t>Wires &amp; Clips</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3632183468"/>
                  </a:ext>
                </a:extLst>
              </a:tr>
              <a:tr h="624973">
                <a:tc>
                  <a:txBody>
                    <a:bodyPr/>
                    <a:lstStyle/>
                    <a:p>
                      <a:pPr algn="ctr" fontAlgn="ctr"/>
                      <a:r>
                        <a:rPr lang="en-US" sz="1600" u="none" strike="noStrike" dirty="0">
                          <a:effectLst/>
                        </a:rPr>
                        <a:t>Clock Module</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Electronics + plastic casing</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Assembled in factory</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Shipped in battery kit</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Measures voltage</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E-waste</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High (needs proper disposal)</a:t>
                      </a:r>
                      <a:endParaRPr lang="en-US" sz="1600" b="0" i="0" u="none" strike="noStrike">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1965911862"/>
                  </a:ext>
                </a:extLst>
              </a:tr>
              <a:tr h="451385">
                <a:tc>
                  <a:txBody>
                    <a:bodyPr/>
                    <a:lstStyle/>
                    <a:p>
                      <a:pPr algn="ctr" fontAlgn="ctr"/>
                      <a:r>
                        <a:rPr lang="en-US" sz="1600" u="none" strike="noStrike" dirty="0">
                          <a:effectLst/>
                        </a:rPr>
                        <a:t>Plastic Cups</a:t>
                      </a:r>
                      <a:endParaRPr lang="en-US" sz="1600" b="0" i="0" u="none" strike="noStrike" dirty="0">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7445" marR="7445" marT="744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7445" marR="7445" marT="7445" marB="0" anchor="ctr"/>
                </a:tc>
                <a:extLst>
                  <a:ext uri="{0D108BD9-81ED-4DB2-BD59-A6C34878D82A}">
                    <a16:rowId xmlns:a16="http://schemas.microsoft.com/office/drawing/2014/main" val="4229454704"/>
                  </a:ext>
                </a:extLst>
              </a:tr>
            </a:tbl>
          </a:graphicData>
        </a:graphic>
      </p:graphicFrame>
    </p:spTree>
    <p:extLst>
      <p:ext uri="{BB962C8B-B14F-4D97-AF65-F5344CB8AC3E}">
        <p14:creationId xmlns:p14="http://schemas.microsoft.com/office/powerpoint/2010/main" val="76397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4AD3-05F0-8D1E-0CA2-C5F4B88595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88C473-5EA2-071B-5903-C14D043A9F67}"/>
              </a:ext>
            </a:extLst>
          </p:cNvPr>
          <p:cNvSpPr>
            <a:spLocks noGrp="1"/>
          </p:cNvSpPr>
          <p:nvPr>
            <p:ph type="body" idx="1"/>
          </p:nvPr>
        </p:nvSpPr>
        <p:spPr>
          <a:xfrm>
            <a:off x="648000" y="972472"/>
            <a:ext cx="11282231" cy="4071390"/>
          </a:xfrm>
        </p:spPr>
        <p:txBody>
          <a:bodyPr>
            <a:normAutofit/>
          </a:bodyPr>
          <a:lstStyle/>
          <a:p>
            <a:pPr>
              <a:lnSpc>
                <a:spcPct val="150000"/>
              </a:lnSpc>
            </a:pPr>
            <a:r>
              <a:rPr lang="en-US" dirty="0"/>
              <a:t>Battery Setup Diagram </a:t>
            </a:r>
          </a:p>
          <a:p>
            <a:pPr>
              <a:lnSpc>
                <a:spcPct val="150000"/>
              </a:lnSpc>
            </a:pPr>
            <a:r>
              <a:rPr lang="en-US" dirty="0"/>
              <a:t>Results Table</a:t>
            </a:r>
          </a:p>
          <a:p>
            <a:pPr>
              <a:lnSpc>
                <a:spcPct val="150000"/>
              </a:lnSpc>
            </a:pPr>
            <a:r>
              <a:rPr lang="en-US" dirty="0"/>
              <a:t>Life Cycle Analysis Summary</a:t>
            </a:r>
          </a:p>
          <a:p>
            <a:pPr>
              <a:lnSpc>
                <a:spcPct val="150000"/>
              </a:lnSpc>
            </a:pPr>
            <a:r>
              <a:rPr lang="en-US" dirty="0"/>
              <a:t>Compare group findings (Lemon vs vinegar vs cola)</a:t>
            </a:r>
          </a:p>
          <a:p>
            <a:pPr marL="114300" indent="0">
              <a:lnSpc>
                <a:spcPct val="150000"/>
              </a:lnSpc>
              <a:buNone/>
            </a:pPr>
            <a:endParaRPr lang="en-US" dirty="0"/>
          </a:p>
          <a:p>
            <a:pPr marL="114300" indent="0">
              <a:lnSpc>
                <a:spcPct val="100000"/>
              </a:lnSpc>
              <a:buNone/>
            </a:pPr>
            <a:endParaRPr lang="en-US" b="1" dirty="0"/>
          </a:p>
        </p:txBody>
      </p:sp>
      <p:sp>
        <p:nvSpPr>
          <p:cNvPr id="3" name="Title 2">
            <a:extLst>
              <a:ext uri="{FF2B5EF4-FFF2-40B4-BE49-F238E27FC236}">
                <a16:creationId xmlns:a16="http://schemas.microsoft.com/office/drawing/2014/main" id="{15FCB271-2D2F-AEC7-4549-3F0F1E940BF2}"/>
              </a:ext>
            </a:extLst>
          </p:cNvPr>
          <p:cNvSpPr>
            <a:spLocks noGrp="1"/>
          </p:cNvSpPr>
          <p:nvPr>
            <p:ph type="title"/>
          </p:nvPr>
        </p:nvSpPr>
        <p:spPr>
          <a:xfrm>
            <a:off x="648000" y="234000"/>
            <a:ext cx="11544000" cy="738472"/>
          </a:xfrm>
        </p:spPr>
        <p:txBody>
          <a:bodyPr>
            <a:normAutofit/>
          </a:bodyPr>
          <a:lstStyle/>
          <a:p>
            <a:r>
              <a:rPr lang="en-US" dirty="0"/>
              <a:t>Group Activity: Sharing &amp; Results Discussion</a:t>
            </a:r>
          </a:p>
        </p:txBody>
      </p:sp>
      <p:sp>
        <p:nvSpPr>
          <p:cNvPr id="4" name="Slide Number Placeholder 3">
            <a:extLst>
              <a:ext uri="{FF2B5EF4-FFF2-40B4-BE49-F238E27FC236}">
                <a16:creationId xmlns:a16="http://schemas.microsoft.com/office/drawing/2014/main" id="{06B295E7-8FE0-7817-208C-F8BA13EF809F}"/>
              </a:ext>
            </a:extLst>
          </p:cNvPr>
          <p:cNvSpPr>
            <a:spLocks noGrp="1"/>
          </p:cNvSpPr>
          <p:nvPr>
            <p:ph type="sldNum" sz="quarter" idx="4"/>
          </p:nvPr>
        </p:nvSpPr>
        <p:spPr/>
        <p:txBody>
          <a:bodyPr/>
          <a:lstStyle/>
          <a:p>
            <a:fld id="{88FDA046-6BB8-458C-8791-5964652CF6FF}" type="slidenum">
              <a:rPr lang="en-US" smtClean="0"/>
              <a:t>16</a:t>
            </a:fld>
            <a:endParaRPr lang="en-US"/>
          </a:p>
        </p:txBody>
      </p:sp>
      <p:pic>
        <p:nvPicPr>
          <p:cNvPr id="8194" name="Picture 2" descr="Presentation - Free people icons">
            <a:extLst>
              <a:ext uri="{FF2B5EF4-FFF2-40B4-BE49-F238E27FC236}">
                <a16:creationId xmlns:a16="http://schemas.microsoft.com/office/drawing/2014/main" id="{98A95A1D-3B1B-E4C0-BE38-1536811C6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189" y="3595409"/>
            <a:ext cx="1924994" cy="19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4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1BE85-D3ED-E6AA-3A88-92C51574F9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DA68EB-5F15-09C8-778F-231B2B0AAED9}"/>
              </a:ext>
            </a:extLst>
          </p:cNvPr>
          <p:cNvSpPr>
            <a:spLocks noGrp="1"/>
          </p:cNvSpPr>
          <p:nvPr>
            <p:ph type="body" idx="1"/>
          </p:nvPr>
        </p:nvSpPr>
        <p:spPr>
          <a:xfrm>
            <a:off x="648000" y="954000"/>
            <a:ext cx="11855888" cy="569249"/>
          </a:xfrm>
        </p:spPr>
        <p:txBody>
          <a:bodyPr>
            <a:normAutofit/>
          </a:bodyPr>
          <a:lstStyle/>
          <a:p>
            <a:pPr marL="114300" indent="0">
              <a:lnSpc>
                <a:spcPct val="100000"/>
              </a:lnSpc>
              <a:buNone/>
            </a:pPr>
            <a:r>
              <a:rPr lang="en-US" b="1" dirty="0"/>
              <a:t>What Do Our Simple Batteries Have in Common with EV Batteries?</a:t>
            </a:r>
          </a:p>
        </p:txBody>
      </p:sp>
      <p:sp>
        <p:nvSpPr>
          <p:cNvPr id="3" name="Title 2">
            <a:extLst>
              <a:ext uri="{FF2B5EF4-FFF2-40B4-BE49-F238E27FC236}">
                <a16:creationId xmlns:a16="http://schemas.microsoft.com/office/drawing/2014/main" id="{B6818C24-5A49-92B5-CA7C-2CF4428F840C}"/>
              </a:ext>
            </a:extLst>
          </p:cNvPr>
          <p:cNvSpPr>
            <a:spLocks noGrp="1"/>
          </p:cNvSpPr>
          <p:nvPr>
            <p:ph type="title"/>
          </p:nvPr>
        </p:nvSpPr>
        <p:spPr/>
        <p:txBody>
          <a:bodyPr>
            <a:normAutofit/>
          </a:bodyPr>
          <a:lstStyle/>
          <a:p>
            <a:r>
              <a:rPr lang="en-US" dirty="0"/>
              <a:t>From Classroom Chemistry to Real Batteries</a:t>
            </a:r>
          </a:p>
        </p:txBody>
      </p:sp>
      <p:sp>
        <p:nvSpPr>
          <p:cNvPr id="4" name="Slide Number Placeholder 3">
            <a:extLst>
              <a:ext uri="{FF2B5EF4-FFF2-40B4-BE49-F238E27FC236}">
                <a16:creationId xmlns:a16="http://schemas.microsoft.com/office/drawing/2014/main" id="{E440053C-39FE-0CB7-27F1-FA4FFD7D94DA}"/>
              </a:ext>
            </a:extLst>
          </p:cNvPr>
          <p:cNvSpPr>
            <a:spLocks noGrp="1"/>
          </p:cNvSpPr>
          <p:nvPr>
            <p:ph type="sldNum" sz="quarter" idx="4"/>
          </p:nvPr>
        </p:nvSpPr>
        <p:spPr/>
        <p:txBody>
          <a:bodyPr/>
          <a:lstStyle/>
          <a:p>
            <a:fld id="{88FDA046-6BB8-458C-8791-5964652CF6FF}" type="slidenum">
              <a:rPr lang="en-US" smtClean="0"/>
              <a:t>17</a:t>
            </a:fld>
            <a:endParaRPr lang="en-US"/>
          </a:p>
        </p:txBody>
      </p:sp>
      <p:graphicFrame>
        <p:nvGraphicFramePr>
          <p:cNvPr id="5" name="Table 4">
            <a:extLst>
              <a:ext uri="{FF2B5EF4-FFF2-40B4-BE49-F238E27FC236}">
                <a16:creationId xmlns:a16="http://schemas.microsoft.com/office/drawing/2014/main" id="{9F7F6793-CBCF-5E2E-FF9C-8021D19ED2B7}"/>
              </a:ext>
            </a:extLst>
          </p:cNvPr>
          <p:cNvGraphicFramePr>
            <a:graphicFrameLocks noGrp="1"/>
          </p:cNvGraphicFramePr>
          <p:nvPr>
            <p:extLst>
              <p:ext uri="{D42A27DB-BD31-4B8C-83A1-F6EECF244321}">
                <p14:modId xmlns:p14="http://schemas.microsoft.com/office/powerpoint/2010/main" val="2208546528"/>
              </p:ext>
            </p:extLst>
          </p:nvPr>
        </p:nvGraphicFramePr>
        <p:xfrm>
          <a:off x="648000" y="1781654"/>
          <a:ext cx="10980000" cy="2524532"/>
        </p:xfrm>
        <a:graphic>
          <a:graphicData uri="http://schemas.openxmlformats.org/drawingml/2006/table">
            <a:tbl>
              <a:tblPr>
                <a:tableStyleId>{5940675A-B579-460E-94D1-54222C63F5DA}</a:tableStyleId>
              </a:tblPr>
              <a:tblGrid>
                <a:gridCol w="5490000">
                  <a:extLst>
                    <a:ext uri="{9D8B030D-6E8A-4147-A177-3AD203B41FA5}">
                      <a16:colId xmlns:a16="http://schemas.microsoft.com/office/drawing/2014/main" val="2079209990"/>
                    </a:ext>
                  </a:extLst>
                </a:gridCol>
                <a:gridCol w="5490000">
                  <a:extLst>
                    <a:ext uri="{9D8B030D-6E8A-4147-A177-3AD203B41FA5}">
                      <a16:colId xmlns:a16="http://schemas.microsoft.com/office/drawing/2014/main" val="2546936840"/>
                    </a:ext>
                  </a:extLst>
                </a:gridCol>
              </a:tblGrid>
              <a:tr h="631133">
                <a:tc>
                  <a:txBody>
                    <a:bodyPr/>
                    <a:lstStyle/>
                    <a:p>
                      <a:pPr algn="ctr"/>
                      <a:r>
                        <a:rPr lang="en-US" sz="2400" b="0" dirty="0">
                          <a:solidFill>
                            <a:schemeClr val="bg1"/>
                          </a:solidFill>
                        </a:rPr>
                        <a:t>Experimental Battery (Lime Clock)</a:t>
                      </a:r>
                    </a:p>
                  </a:txBody>
                  <a:tcPr anchor="ctr">
                    <a:solidFill>
                      <a:srgbClr val="00B0F0"/>
                    </a:solidFill>
                  </a:tcPr>
                </a:tc>
                <a:tc>
                  <a:txBody>
                    <a:bodyPr/>
                    <a:lstStyle/>
                    <a:p>
                      <a:pPr algn="ctr"/>
                      <a:r>
                        <a:rPr lang="en-US" sz="2400" b="0" dirty="0">
                          <a:solidFill>
                            <a:schemeClr val="bg1"/>
                          </a:solidFill>
                        </a:rPr>
                        <a:t>Real EV Battery</a:t>
                      </a:r>
                    </a:p>
                  </a:txBody>
                  <a:tcPr anchor="ctr">
                    <a:solidFill>
                      <a:srgbClr val="00B0F0"/>
                    </a:solidFill>
                  </a:tcPr>
                </a:tc>
                <a:extLst>
                  <a:ext uri="{0D108BD9-81ED-4DB2-BD59-A6C34878D82A}">
                    <a16:rowId xmlns:a16="http://schemas.microsoft.com/office/drawing/2014/main" val="2446311822"/>
                  </a:ext>
                </a:extLst>
              </a:tr>
              <a:tr h="631133">
                <a:tc>
                  <a:txBody>
                    <a:bodyPr/>
                    <a:lstStyle/>
                    <a:p>
                      <a:r>
                        <a:rPr lang="en-US" sz="2400"/>
                        <a:t>Copper &amp; Zinc (electrodes)</a:t>
                      </a:r>
                    </a:p>
                  </a:txBody>
                  <a:tcPr anchor="ctr"/>
                </a:tc>
                <a:tc>
                  <a:txBody>
                    <a:bodyPr/>
                    <a:lstStyle/>
                    <a:p>
                      <a:r>
                        <a:rPr lang="en-US" sz="2400" dirty="0"/>
                        <a:t>Lithium, Cobalt, Graphite</a:t>
                      </a:r>
                    </a:p>
                  </a:txBody>
                  <a:tcPr anchor="ctr"/>
                </a:tc>
                <a:extLst>
                  <a:ext uri="{0D108BD9-81ED-4DB2-BD59-A6C34878D82A}">
                    <a16:rowId xmlns:a16="http://schemas.microsoft.com/office/drawing/2014/main" val="2997289155"/>
                  </a:ext>
                </a:extLst>
              </a:tr>
              <a:tr h="631133">
                <a:tc>
                  <a:txBody>
                    <a:bodyPr/>
                    <a:lstStyle/>
                    <a:p>
                      <a:r>
                        <a:rPr lang="en-US" sz="2400"/>
                        <a:t>Lemon/Cola (electrolyte)</a:t>
                      </a:r>
                    </a:p>
                  </a:txBody>
                  <a:tcPr anchor="ctr"/>
                </a:tc>
                <a:tc>
                  <a:txBody>
                    <a:bodyPr/>
                    <a:lstStyle/>
                    <a:p>
                      <a:r>
                        <a:rPr lang="en-US" sz="2400"/>
                        <a:t>Lithium Salt Electrolyte</a:t>
                      </a:r>
                    </a:p>
                  </a:txBody>
                  <a:tcPr anchor="ctr"/>
                </a:tc>
                <a:extLst>
                  <a:ext uri="{0D108BD9-81ED-4DB2-BD59-A6C34878D82A}">
                    <a16:rowId xmlns:a16="http://schemas.microsoft.com/office/drawing/2014/main" val="3462025051"/>
                  </a:ext>
                </a:extLst>
              </a:tr>
              <a:tr h="631133">
                <a:tc>
                  <a:txBody>
                    <a:bodyPr/>
                    <a:lstStyle/>
                    <a:p>
                      <a:r>
                        <a:rPr lang="en-US" sz="2400"/>
                        <a:t>Wires &amp; clock (circuit)</a:t>
                      </a:r>
                    </a:p>
                  </a:txBody>
                  <a:tcPr anchor="ctr"/>
                </a:tc>
                <a:tc>
                  <a:txBody>
                    <a:bodyPr/>
                    <a:lstStyle/>
                    <a:p>
                      <a:r>
                        <a:rPr lang="en-US" sz="2400" dirty="0"/>
                        <a:t>Battery Management System</a:t>
                      </a:r>
                    </a:p>
                  </a:txBody>
                  <a:tcPr anchor="ctr"/>
                </a:tc>
                <a:extLst>
                  <a:ext uri="{0D108BD9-81ED-4DB2-BD59-A6C34878D82A}">
                    <a16:rowId xmlns:a16="http://schemas.microsoft.com/office/drawing/2014/main" val="1782372097"/>
                  </a:ext>
                </a:extLst>
              </a:tr>
            </a:tbl>
          </a:graphicData>
        </a:graphic>
      </p:graphicFrame>
      <p:grpSp>
        <p:nvGrpSpPr>
          <p:cNvPr id="13" name="Group 12">
            <a:extLst>
              <a:ext uri="{FF2B5EF4-FFF2-40B4-BE49-F238E27FC236}">
                <a16:creationId xmlns:a16="http://schemas.microsoft.com/office/drawing/2014/main" id="{27DB1CCD-A881-FAF7-B006-AB13421B0C0C}"/>
              </a:ext>
            </a:extLst>
          </p:cNvPr>
          <p:cNvGrpSpPr/>
          <p:nvPr/>
        </p:nvGrpSpPr>
        <p:grpSpPr>
          <a:xfrm>
            <a:off x="7587685" y="4566694"/>
            <a:ext cx="2287936" cy="1395181"/>
            <a:chOff x="7668229" y="4424410"/>
            <a:chExt cx="2287936" cy="1417054"/>
          </a:xfrm>
        </p:grpSpPr>
        <p:sp>
          <p:nvSpPr>
            <p:cNvPr id="7" name="TextBox 6">
              <a:extLst>
                <a:ext uri="{FF2B5EF4-FFF2-40B4-BE49-F238E27FC236}">
                  <a16:creationId xmlns:a16="http://schemas.microsoft.com/office/drawing/2014/main" id="{7DDB35FE-8B64-ABBE-3E07-4E76FC609889}"/>
                </a:ext>
              </a:extLst>
            </p:cNvPr>
            <p:cNvSpPr txBox="1"/>
            <p:nvPr/>
          </p:nvSpPr>
          <p:spPr>
            <a:xfrm>
              <a:off x="7668229" y="5564465"/>
              <a:ext cx="2287936" cy="276999"/>
            </a:xfrm>
            <a:prstGeom prst="rect">
              <a:avLst/>
            </a:prstGeom>
            <a:noFill/>
          </p:spPr>
          <p:txBody>
            <a:bodyPr wrap="square">
              <a:spAutoFit/>
            </a:bodyPr>
            <a:lstStyle/>
            <a:p>
              <a:pPr algn="ctr"/>
              <a:r>
                <a:rPr lang="en-US" sz="1200" i="1" dirty="0"/>
                <a:t>Source: https://xplorlabs.org</a:t>
              </a:r>
            </a:p>
          </p:txBody>
        </p:sp>
        <p:pic>
          <p:nvPicPr>
            <p:cNvPr id="9218" name="Picture 2" descr="Lithium-Ion Battery Interior | Xplorlabs">
              <a:extLst>
                <a:ext uri="{FF2B5EF4-FFF2-40B4-BE49-F238E27FC236}">
                  <a16:creationId xmlns:a16="http://schemas.microsoft.com/office/drawing/2014/main" id="{227341B7-FB0C-6DA8-0D03-F03E008B9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805" y="4424410"/>
              <a:ext cx="1894784" cy="11478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FA4C0FEF-5E95-C3B5-87A4-F9DD1A95467B}"/>
              </a:ext>
            </a:extLst>
          </p:cNvPr>
          <p:cNvGrpSpPr/>
          <p:nvPr/>
        </p:nvGrpSpPr>
        <p:grpSpPr>
          <a:xfrm>
            <a:off x="2604234" y="4622466"/>
            <a:ext cx="3088467" cy="1321628"/>
            <a:chOff x="1529436" y="4424410"/>
            <a:chExt cx="3088467" cy="1424882"/>
          </a:xfrm>
        </p:grpSpPr>
        <p:pic>
          <p:nvPicPr>
            <p:cNvPr id="8" name="Picture 4" descr="Buy VITSZEE Potato, Lemon Battery DIY Science Project Experiment Kit |  Electricity From Lemon Water Battery | Copper, Zinc Plate (Strips), LED  Light, wire | Science Lab| Fun-Magic Learning |Project | Practical |">
              <a:extLst>
                <a:ext uri="{FF2B5EF4-FFF2-40B4-BE49-F238E27FC236}">
                  <a16:creationId xmlns:a16="http://schemas.microsoft.com/office/drawing/2014/main" id="{541F5692-26CC-C32B-B35F-5002D43317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23" b="29445"/>
            <a:stretch>
              <a:fillRect/>
            </a:stretch>
          </p:blipFill>
          <p:spPr bwMode="auto">
            <a:xfrm>
              <a:off x="1714918" y="4424410"/>
              <a:ext cx="2717505" cy="10959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2105B7-0B7C-1307-A1FB-200A02E1118E}"/>
                </a:ext>
              </a:extLst>
            </p:cNvPr>
            <p:cNvSpPr txBox="1"/>
            <p:nvPr/>
          </p:nvSpPr>
          <p:spPr>
            <a:xfrm>
              <a:off x="1529436" y="5572293"/>
              <a:ext cx="3088467" cy="276999"/>
            </a:xfrm>
            <a:prstGeom prst="rect">
              <a:avLst/>
            </a:prstGeom>
            <a:noFill/>
          </p:spPr>
          <p:txBody>
            <a:bodyPr wrap="square">
              <a:spAutoFit/>
            </a:bodyPr>
            <a:lstStyle/>
            <a:p>
              <a:pPr algn="ctr"/>
              <a:r>
                <a:rPr lang="en-US" sz="1200" i="1" dirty="0"/>
                <a:t>Source: https://www.amazon.in/</a:t>
              </a:r>
            </a:p>
          </p:txBody>
        </p:sp>
      </p:grpSp>
      <p:sp>
        <p:nvSpPr>
          <p:cNvPr id="11" name="TextBox 10">
            <a:extLst>
              <a:ext uri="{FF2B5EF4-FFF2-40B4-BE49-F238E27FC236}">
                <a16:creationId xmlns:a16="http://schemas.microsoft.com/office/drawing/2014/main" id="{E19F928F-F715-2EB6-6848-EB12D20876DF}"/>
              </a:ext>
            </a:extLst>
          </p:cNvPr>
          <p:cNvSpPr txBox="1"/>
          <p:nvPr/>
        </p:nvSpPr>
        <p:spPr>
          <a:xfrm>
            <a:off x="6096001" y="4279771"/>
            <a:ext cx="5532000" cy="276999"/>
          </a:xfrm>
          <a:prstGeom prst="rect">
            <a:avLst/>
          </a:prstGeom>
          <a:noFill/>
        </p:spPr>
        <p:txBody>
          <a:bodyPr wrap="square">
            <a:spAutoFit/>
          </a:bodyPr>
          <a:lstStyle/>
          <a:p>
            <a:r>
              <a:rPr lang="en-US" sz="1200" i="1" dirty="0"/>
              <a:t>See: </a:t>
            </a:r>
            <a:r>
              <a:rPr lang="en-US" sz="1200" i="1" dirty="0">
                <a:hlinkClick r:id="rId5"/>
              </a:rPr>
              <a:t>https://xplorlabs.org/resource/li-battery-interior/</a:t>
            </a:r>
            <a:endParaRPr lang="en-US" sz="1200" i="1" dirty="0"/>
          </a:p>
        </p:txBody>
      </p:sp>
    </p:spTree>
    <p:extLst>
      <p:ext uri="{BB962C8B-B14F-4D97-AF65-F5344CB8AC3E}">
        <p14:creationId xmlns:p14="http://schemas.microsoft.com/office/powerpoint/2010/main" val="290703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E413B-5EA0-1576-4F1F-F0328225EB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D0313B-43BC-8E9F-38A9-C13184868E53}"/>
              </a:ext>
            </a:extLst>
          </p:cNvPr>
          <p:cNvSpPr>
            <a:spLocks noGrp="1"/>
          </p:cNvSpPr>
          <p:nvPr>
            <p:ph type="title"/>
          </p:nvPr>
        </p:nvSpPr>
        <p:spPr>
          <a:xfrm>
            <a:off x="648000" y="234000"/>
            <a:ext cx="11544000" cy="720000"/>
          </a:xfrm>
        </p:spPr>
        <p:txBody>
          <a:bodyPr>
            <a:normAutofit/>
          </a:bodyPr>
          <a:lstStyle/>
          <a:p>
            <a:r>
              <a:rPr lang="en-US" dirty="0"/>
              <a:t> Life Cycle Assessment: EV Battery</a:t>
            </a:r>
          </a:p>
        </p:txBody>
      </p:sp>
      <p:sp>
        <p:nvSpPr>
          <p:cNvPr id="4" name="Slide Number Placeholder 3">
            <a:extLst>
              <a:ext uri="{FF2B5EF4-FFF2-40B4-BE49-F238E27FC236}">
                <a16:creationId xmlns:a16="http://schemas.microsoft.com/office/drawing/2014/main" id="{3C4F219D-8D78-0A4A-9B55-AF26A44DC78C}"/>
              </a:ext>
            </a:extLst>
          </p:cNvPr>
          <p:cNvSpPr>
            <a:spLocks noGrp="1"/>
          </p:cNvSpPr>
          <p:nvPr>
            <p:ph type="sldNum" sz="quarter" idx="4"/>
          </p:nvPr>
        </p:nvSpPr>
        <p:spPr/>
        <p:txBody>
          <a:bodyPr/>
          <a:lstStyle/>
          <a:p>
            <a:fld id="{88FDA046-6BB8-458C-8791-5964652CF6FF}" type="slidenum">
              <a:rPr lang="en-US" smtClean="0"/>
              <a:t>18</a:t>
            </a:fld>
            <a:endParaRPr lang="en-US"/>
          </a:p>
        </p:txBody>
      </p:sp>
      <p:graphicFrame>
        <p:nvGraphicFramePr>
          <p:cNvPr id="5" name="Table 4">
            <a:extLst>
              <a:ext uri="{FF2B5EF4-FFF2-40B4-BE49-F238E27FC236}">
                <a16:creationId xmlns:a16="http://schemas.microsoft.com/office/drawing/2014/main" id="{4954D7FE-4972-ED8A-A185-FF5DA6920CF3}"/>
              </a:ext>
            </a:extLst>
          </p:cNvPr>
          <p:cNvGraphicFramePr>
            <a:graphicFrameLocks noGrp="1"/>
          </p:cNvGraphicFramePr>
          <p:nvPr>
            <p:extLst>
              <p:ext uri="{D42A27DB-BD31-4B8C-83A1-F6EECF244321}">
                <p14:modId xmlns:p14="http://schemas.microsoft.com/office/powerpoint/2010/main" val="3087740573"/>
              </p:ext>
            </p:extLst>
          </p:nvPr>
        </p:nvGraphicFramePr>
        <p:xfrm>
          <a:off x="647999" y="837369"/>
          <a:ext cx="11082184" cy="4923054"/>
        </p:xfrm>
        <a:graphic>
          <a:graphicData uri="http://schemas.openxmlformats.org/drawingml/2006/table">
            <a:tbl>
              <a:tblPr>
                <a:tableStyleId>{5940675A-B579-460E-94D1-54222C63F5DA}</a:tableStyleId>
              </a:tblPr>
              <a:tblGrid>
                <a:gridCol w="3307313">
                  <a:extLst>
                    <a:ext uri="{9D8B030D-6E8A-4147-A177-3AD203B41FA5}">
                      <a16:colId xmlns:a16="http://schemas.microsoft.com/office/drawing/2014/main" val="1377877902"/>
                    </a:ext>
                  </a:extLst>
                </a:gridCol>
                <a:gridCol w="7774871">
                  <a:extLst>
                    <a:ext uri="{9D8B030D-6E8A-4147-A177-3AD203B41FA5}">
                      <a16:colId xmlns:a16="http://schemas.microsoft.com/office/drawing/2014/main" val="1399815356"/>
                    </a:ext>
                  </a:extLst>
                </a:gridCol>
              </a:tblGrid>
              <a:tr h="379024">
                <a:tc>
                  <a:txBody>
                    <a:bodyPr/>
                    <a:lstStyle/>
                    <a:p>
                      <a:pPr algn="ctr"/>
                      <a:r>
                        <a:rPr lang="en-US" sz="1800" b="0" dirty="0">
                          <a:solidFill>
                            <a:schemeClr val="bg1"/>
                          </a:solidFill>
                        </a:rPr>
                        <a:t>LCA Stage</a:t>
                      </a:r>
                    </a:p>
                  </a:txBody>
                  <a:tcPr marL="57073" marR="57073" marT="28536" marB="28536" anchor="ctr">
                    <a:solidFill>
                      <a:srgbClr val="00B0F0"/>
                    </a:solidFill>
                  </a:tcPr>
                </a:tc>
                <a:tc>
                  <a:txBody>
                    <a:bodyPr/>
                    <a:lstStyle/>
                    <a:p>
                      <a:pPr algn="ctr"/>
                      <a:r>
                        <a:rPr lang="en-US" sz="1800" b="0" dirty="0">
                          <a:solidFill>
                            <a:schemeClr val="bg1"/>
                          </a:solidFill>
                        </a:rPr>
                        <a:t>Description</a:t>
                      </a:r>
                    </a:p>
                  </a:txBody>
                  <a:tcPr marL="57073" marR="57073" marT="28536" marB="28536" anchor="ctr">
                    <a:solidFill>
                      <a:srgbClr val="00B0F0"/>
                    </a:solidFill>
                  </a:tcPr>
                </a:tc>
                <a:extLst>
                  <a:ext uri="{0D108BD9-81ED-4DB2-BD59-A6C34878D82A}">
                    <a16:rowId xmlns:a16="http://schemas.microsoft.com/office/drawing/2014/main" val="4042629869"/>
                  </a:ext>
                </a:extLst>
              </a:tr>
              <a:tr h="914333">
                <a:tc>
                  <a:txBody>
                    <a:bodyPr/>
                    <a:lstStyle/>
                    <a:p>
                      <a:r>
                        <a:rPr lang="en-US" sz="1800" b="0" dirty="0"/>
                        <a:t>1. Raw Material Extraction</a:t>
                      </a:r>
                    </a:p>
                  </a:txBody>
                  <a:tcPr marL="57073" marR="57073" marT="28536" marB="28536" anchor="ctr"/>
                </a:tc>
                <a:tc>
                  <a:txBody>
                    <a:bodyPr/>
                    <a:lstStyle/>
                    <a:p>
                      <a:pPr marL="285750" indent="-285750">
                        <a:buFontTx/>
                        <a:buChar char="-"/>
                      </a:pPr>
                      <a:r>
                        <a:rPr lang="en-US" sz="1800" b="0" dirty="0"/>
                        <a:t>Mining of lithium (e.g., from brine in Chile)</a:t>
                      </a:r>
                    </a:p>
                    <a:p>
                      <a:pPr marL="285750" indent="-285750">
                        <a:buFontTx/>
                        <a:buChar char="-"/>
                      </a:pPr>
                      <a:r>
                        <a:rPr lang="en-US" sz="1800" b="0" dirty="0"/>
                        <a:t>Cobalt (mainly from DRC), nickel, and graphite</a:t>
                      </a:r>
                    </a:p>
                  </a:txBody>
                  <a:tcPr marL="57073" marR="57073" marT="28536" marB="28536" anchor="ctr"/>
                </a:tc>
                <a:extLst>
                  <a:ext uri="{0D108BD9-81ED-4DB2-BD59-A6C34878D82A}">
                    <a16:rowId xmlns:a16="http://schemas.microsoft.com/office/drawing/2014/main" val="1280564683"/>
                  </a:ext>
                </a:extLst>
              </a:tr>
              <a:tr h="914333">
                <a:tc>
                  <a:txBody>
                    <a:bodyPr/>
                    <a:lstStyle/>
                    <a:p>
                      <a:r>
                        <a:rPr lang="en-US" sz="1800" b="0" dirty="0"/>
                        <a:t>2. Material Processing &amp; Manufacturing</a:t>
                      </a:r>
                    </a:p>
                  </a:txBody>
                  <a:tcPr marL="57073" marR="57073" marT="28536" marB="28536" anchor="ctr"/>
                </a:tc>
                <a:tc>
                  <a:txBody>
                    <a:bodyPr/>
                    <a:lstStyle/>
                    <a:p>
                      <a:pPr marL="285750" indent="-285750">
                        <a:buFontTx/>
                        <a:buChar char="-"/>
                      </a:pPr>
                      <a:r>
                        <a:rPr lang="en-US" sz="1800" b="0" dirty="0"/>
                        <a:t>Refining metals and assembling battery cells </a:t>
                      </a:r>
                    </a:p>
                    <a:p>
                      <a:pPr marL="285750" indent="-285750">
                        <a:buFontTx/>
                        <a:buChar char="-"/>
                      </a:pPr>
                      <a:r>
                        <a:rPr lang="en-US" sz="1800" b="0" dirty="0"/>
                        <a:t>Requires high heat, cleanrooms, and solvents </a:t>
                      </a:r>
                    </a:p>
                    <a:p>
                      <a:pPr marL="285750" indent="-285750">
                        <a:buFontTx/>
                        <a:buChar char="-"/>
                      </a:pPr>
                      <a:r>
                        <a:rPr lang="en-US" sz="1800" b="0" dirty="0"/>
                        <a:t>Generates CO₂ emissions from energy use.</a:t>
                      </a:r>
                    </a:p>
                  </a:txBody>
                  <a:tcPr marL="57073" marR="57073" marT="28536" marB="28536" anchor="ctr"/>
                </a:tc>
                <a:extLst>
                  <a:ext uri="{0D108BD9-81ED-4DB2-BD59-A6C34878D82A}">
                    <a16:rowId xmlns:a16="http://schemas.microsoft.com/office/drawing/2014/main" val="1643425163"/>
                  </a:ext>
                </a:extLst>
              </a:tr>
              <a:tr h="646679">
                <a:tc>
                  <a:txBody>
                    <a:bodyPr/>
                    <a:lstStyle/>
                    <a:p>
                      <a:r>
                        <a:rPr lang="en-US" sz="1800" b="0"/>
                        <a:t>3. Distribution &amp; Transport</a:t>
                      </a:r>
                    </a:p>
                  </a:txBody>
                  <a:tcPr marL="57073" marR="57073" marT="28536" marB="28536" anchor="ctr"/>
                </a:tc>
                <a:tc>
                  <a:txBody>
                    <a:bodyPr/>
                    <a:lstStyle/>
                    <a:p>
                      <a:pPr marL="285750" indent="-285750">
                        <a:buFontTx/>
                        <a:buChar char="-"/>
                      </a:pPr>
                      <a:r>
                        <a:rPr lang="en-US" sz="1800" b="0" dirty="0"/>
                        <a:t>Batteries are heavy and often shipped internationally </a:t>
                      </a:r>
                    </a:p>
                    <a:p>
                      <a:pPr marL="285750" indent="-285750">
                        <a:buFontTx/>
                        <a:buChar char="-"/>
                      </a:pPr>
                      <a:r>
                        <a:rPr lang="en-US" sz="1800" b="0" dirty="0"/>
                        <a:t>Adds carbon footprint due to fuel-based logistics (sea, air, road).</a:t>
                      </a:r>
                    </a:p>
                  </a:txBody>
                  <a:tcPr marL="57073" marR="57073" marT="28536" marB="28536" anchor="ctr"/>
                </a:tc>
                <a:extLst>
                  <a:ext uri="{0D108BD9-81ED-4DB2-BD59-A6C34878D82A}">
                    <a16:rowId xmlns:a16="http://schemas.microsoft.com/office/drawing/2014/main" val="1996713085"/>
                  </a:ext>
                </a:extLst>
              </a:tr>
              <a:tr h="914333">
                <a:tc>
                  <a:txBody>
                    <a:bodyPr/>
                    <a:lstStyle/>
                    <a:p>
                      <a:r>
                        <a:rPr lang="en-US" sz="1800" b="0"/>
                        <a:t>4. Use Phase</a:t>
                      </a:r>
                    </a:p>
                  </a:txBody>
                  <a:tcPr marL="57073" marR="57073" marT="28536" marB="28536" anchor="ctr"/>
                </a:tc>
                <a:tc>
                  <a:txBody>
                    <a:bodyPr/>
                    <a:lstStyle/>
                    <a:p>
                      <a:pPr marL="285750" indent="-285750">
                        <a:buFontTx/>
                        <a:buChar char="-"/>
                      </a:pPr>
                      <a:r>
                        <a:rPr lang="en-US" sz="1800" b="0" dirty="0"/>
                        <a:t>Battery powers an electric vehicle for 8–15 years</a:t>
                      </a:r>
                    </a:p>
                    <a:p>
                      <a:pPr marL="285750" indent="-285750">
                        <a:buFontTx/>
                        <a:buChar char="-"/>
                      </a:pPr>
                      <a:r>
                        <a:rPr lang="en-US" sz="1800" b="0" dirty="0"/>
                        <a:t>Efficiency and emissions savings depend on how clean the electricity source is (e.g., coal vs solar).</a:t>
                      </a:r>
                    </a:p>
                  </a:txBody>
                  <a:tcPr marL="57073" marR="57073" marT="28536" marB="28536" anchor="ctr"/>
                </a:tc>
                <a:extLst>
                  <a:ext uri="{0D108BD9-81ED-4DB2-BD59-A6C34878D82A}">
                    <a16:rowId xmlns:a16="http://schemas.microsoft.com/office/drawing/2014/main" val="3977645965"/>
                  </a:ext>
                </a:extLst>
              </a:tr>
              <a:tr h="914333">
                <a:tc>
                  <a:txBody>
                    <a:bodyPr/>
                    <a:lstStyle/>
                    <a:p>
                      <a:r>
                        <a:rPr lang="en-US" sz="1800" b="0"/>
                        <a:t>5. End of Life / Disposal</a:t>
                      </a:r>
                    </a:p>
                  </a:txBody>
                  <a:tcPr marL="57073" marR="57073" marT="28536" marB="28536" anchor="ctr"/>
                </a:tc>
                <a:tc>
                  <a:txBody>
                    <a:bodyPr/>
                    <a:lstStyle/>
                    <a:p>
                      <a:pPr marL="285750" indent="-285750">
                        <a:buFontTx/>
                        <a:buChar char="-"/>
                      </a:pPr>
                      <a:r>
                        <a:rPr lang="en-US" sz="1800" b="0" dirty="0"/>
                        <a:t>Batteries can be: </a:t>
                      </a:r>
                    </a:p>
                    <a:p>
                      <a:pPr marL="0" lvl="8" indent="0">
                        <a:buFontTx/>
                        <a:buNone/>
                      </a:pPr>
                      <a:r>
                        <a:rPr lang="en-US" sz="1800" b="0" dirty="0"/>
                        <a:t>                        Reused in second-life storage (solar backup, etc.) </a:t>
                      </a:r>
                    </a:p>
                    <a:p>
                      <a:pPr marL="0" indent="0">
                        <a:buFontTx/>
                        <a:buNone/>
                      </a:pPr>
                      <a:r>
                        <a:rPr lang="en-US" sz="1800" b="0" dirty="0"/>
                        <a:t>                        Recycled to recover lithium</a:t>
                      </a:r>
                    </a:p>
                    <a:p>
                      <a:pPr marL="0" indent="0">
                        <a:buFontTx/>
                        <a:buNone/>
                      </a:pPr>
                      <a:r>
                        <a:rPr lang="en-US" sz="1800" b="0" dirty="0"/>
                        <a:t>                        Cobalt → Landfilled (least desirable)</a:t>
                      </a:r>
                    </a:p>
                  </a:txBody>
                  <a:tcPr marL="57073" marR="57073" marT="28536" marB="28536" anchor="ctr"/>
                </a:tc>
                <a:extLst>
                  <a:ext uri="{0D108BD9-81ED-4DB2-BD59-A6C34878D82A}">
                    <a16:rowId xmlns:a16="http://schemas.microsoft.com/office/drawing/2014/main" val="3899902742"/>
                  </a:ext>
                </a:extLst>
              </a:tr>
            </a:tbl>
          </a:graphicData>
        </a:graphic>
      </p:graphicFrame>
    </p:spTree>
    <p:extLst>
      <p:ext uri="{BB962C8B-B14F-4D97-AF65-F5344CB8AC3E}">
        <p14:creationId xmlns:p14="http://schemas.microsoft.com/office/powerpoint/2010/main" val="31068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7D49B-BBB9-6F9F-83F8-A26A2A972F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8D0934-3A40-032F-DC69-36F43AC75233}"/>
              </a:ext>
            </a:extLst>
          </p:cNvPr>
          <p:cNvSpPr>
            <a:spLocks noGrp="1"/>
          </p:cNvSpPr>
          <p:nvPr>
            <p:ph type="body" idx="1"/>
          </p:nvPr>
        </p:nvSpPr>
        <p:spPr>
          <a:xfrm>
            <a:off x="648000" y="972471"/>
            <a:ext cx="11282231" cy="4547931"/>
          </a:xfrm>
        </p:spPr>
        <p:txBody>
          <a:bodyPr>
            <a:normAutofit/>
          </a:bodyPr>
          <a:lstStyle/>
          <a:p>
            <a:pPr marL="114300" indent="0">
              <a:buNone/>
            </a:pPr>
            <a:r>
              <a:rPr lang="en-US" b="1" dirty="0"/>
              <a:t>💬 Discussion Prompts:</a:t>
            </a:r>
          </a:p>
          <a:p>
            <a:pPr>
              <a:lnSpc>
                <a:spcPct val="170000"/>
              </a:lnSpc>
            </a:pPr>
            <a:r>
              <a:rPr lang="en-US" dirty="0"/>
              <a:t>Can we </a:t>
            </a:r>
            <a:r>
              <a:rPr lang="en-US" b="1" dirty="0"/>
              <a:t>reduce the impact</a:t>
            </a:r>
            <a:r>
              <a:rPr lang="en-US" dirty="0"/>
              <a:t> of raw material extraction?</a:t>
            </a:r>
          </a:p>
          <a:p>
            <a:pPr>
              <a:lnSpc>
                <a:spcPct val="170000"/>
              </a:lnSpc>
            </a:pPr>
            <a:r>
              <a:rPr lang="en-US" dirty="0"/>
              <a:t>How can batteries be made </a:t>
            </a:r>
            <a:r>
              <a:rPr lang="en-US" b="1" dirty="0"/>
              <a:t>more sustainable</a:t>
            </a:r>
            <a:r>
              <a:rPr lang="en-US" dirty="0"/>
              <a:t>?</a:t>
            </a:r>
          </a:p>
          <a:p>
            <a:pPr>
              <a:lnSpc>
                <a:spcPct val="170000"/>
              </a:lnSpc>
            </a:pPr>
            <a:r>
              <a:rPr lang="en-US" dirty="0"/>
              <a:t>What role do </a:t>
            </a:r>
            <a:r>
              <a:rPr lang="en-US" b="1" dirty="0"/>
              <a:t>recycling</a:t>
            </a:r>
            <a:r>
              <a:rPr lang="en-US" dirty="0"/>
              <a:t> or </a:t>
            </a:r>
            <a:r>
              <a:rPr lang="en-US" b="1" dirty="0"/>
              <a:t>reusing materials</a:t>
            </a:r>
            <a:r>
              <a:rPr lang="en-US" dirty="0"/>
              <a:t> play?</a:t>
            </a:r>
          </a:p>
          <a:p>
            <a:pPr>
              <a:lnSpc>
                <a:spcPct val="170000"/>
              </a:lnSpc>
            </a:pPr>
            <a:r>
              <a:rPr lang="en-US" dirty="0"/>
              <a:t>Would you still choose an EV knowing this? Why or why not?</a:t>
            </a:r>
          </a:p>
          <a:p>
            <a:pPr marL="114300" indent="0">
              <a:lnSpc>
                <a:spcPct val="100000"/>
              </a:lnSpc>
              <a:buNone/>
            </a:pPr>
            <a:endParaRPr lang="en-US" b="1" dirty="0"/>
          </a:p>
        </p:txBody>
      </p:sp>
      <p:sp>
        <p:nvSpPr>
          <p:cNvPr id="3" name="Title 2">
            <a:extLst>
              <a:ext uri="{FF2B5EF4-FFF2-40B4-BE49-F238E27FC236}">
                <a16:creationId xmlns:a16="http://schemas.microsoft.com/office/drawing/2014/main" id="{5B9191F5-0D4D-B9C6-AE54-8965A4E174DB}"/>
              </a:ext>
            </a:extLst>
          </p:cNvPr>
          <p:cNvSpPr>
            <a:spLocks noGrp="1"/>
          </p:cNvSpPr>
          <p:nvPr>
            <p:ph type="title"/>
          </p:nvPr>
        </p:nvSpPr>
        <p:spPr/>
        <p:txBody>
          <a:bodyPr>
            <a:normAutofit/>
          </a:bodyPr>
          <a:lstStyle/>
          <a:p>
            <a:r>
              <a:rPr lang="en-US" dirty="0"/>
              <a:t>What Can We Do About It?</a:t>
            </a:r>
          </a:p>
        </p:txBody>
      </p:sp>
      <p:sp>
        <p:nvSpPr>
          <p:cNvPr id="4" name="Slide Number Placeholder 3">
            <a:extLst>
              <a:ext uri="{FF2B5EF4-FFF2-40B4-BE49-F238E27FC236}">
                <a16:creationId xmlns:a16="http://schemas.microsoft.com/office/drawing/2014/main" id="{98380F4A-34B1-4B83-D87E-20FCE800E955}"/>
              </a:ext>
            </a:extLst>
          </p:cNvPr>
          <p:cNvSpPr>
            <a:spLocks noGrp="1"/>
          </p:cNvSpPr>
          <p:nvPr>
            <p:ph type="sldNum" sz="quarter" idx="4"/>
          </p:nvPr>
        </p:nvSpPr>
        <p:spPr/>
        <p:txBody>
          <a:bodyPr/>
          <a:lstStyle/>
          <a:p>
            <a:fld id="{88FDA046-6BB8-458C-8791-5964652CF6FF}" type="slidenum">
              <a:rPr lang="en-US" smtClean="0"/>
              <a:t>19</a:t>
            </a:fld>
            <a:endParaRPr lang="en-US"/>
          </a:p>
        </p:txBody>
      </p:sp>
    </p:spTree>
    <p:extLst>
      <p:ext uri="{BB962C8B-B14F-4D97-AF65-F5344CB8AC3E}">
        <p14:creationId xmlns:p14="http://schemas.microsoft.com/office/powerpoint/2010/main" val="230368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606000" y="1775046"/>
            <a:ext cx="10980000" cy="921775"/>
          </a:xfrm>
          <a:prstGeom prst="rect">
            <a:avLst/>
          </a:prstGeom>
          <a:noFill/>
          <a:ln>
            <a:noFill/>
          </a:ln>
        </p:spPr>
        <p:txBody>
          <a:bodyPr spcFirstLastPara="1" wrap="square" lIns="0" tIns="0" rIns="0" bIns="0" anchor="t" anchorCtr="0">
            <a:noAutofit/>
          </a:bodyPr>
          <a:lstStyle/>
          <a:p>
            <a:pPr lvl="0"/>
            <a: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Battery Born, Battery Buried</a:t>
            </a:r>
            <a:b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EVs and the Environment</a:t>
            </a:r>
            <a:b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br>
            <a:b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br>
            <a:endParaRPr lang="en-US" sz="6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extBox 1">
            <a:extLst>
              <a:ext uri="{FF2B5EF4-FFF2-40B4-BE49-F238E27FC236}">
                <a16:creationId xmlns:a16="http://schemas.microsoft.com/office/drawing/2014/main" id="{C6C48AE6-C248-813A-7CED-9239261BE4BE}"/>
              </a:ext>
            </a:extLst>
          </p:cNvPr>
          <p:cNvSpPr txBox="1"/>
          <p:nvPr/>
        </p:nvSpPr>
        <p:spPr>
          <a:xfrm>
            <a:off x="0" y="4788310"/>
            <a:ext cx="12192000" cy="584775"/>
          </a:xfrm>
          <a:prstGeom prst="rect">
            <a:avLst/>
          </a:prstGeom>
          <a:noFill/>
        </p:spPr>
        <p:txBody>
          <a:bodyPr wrap="square" rtlCol="0">
            <a:spAutoFit/>
          </a:bodyPr>
          <a:lstStyle/>
          <a:p>
            <a:pPr algn="ctr"/>
            <a:r>
              <a:rPr lang="en-US" sz="3200" b="1" dirty="0">
                <a:solidFill>
                  <a:schemeClr val="bg1"/>
                </a:solidFill>
              </a:rPr>
              <a:t>THEME: AUTOMOTIVE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4011-CF29-9FFB-AE69-86C689FE41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9718E1-6889-6D91-CCBE-6FF73FC135DF}"/>
              </a:ext>
            </a:extLst>
          </p:cNvPr>
          <p:cNvSpPr>
            <a:spLocks noGrp="1"/>
          </p:cNvSpPr>
          <p:nvPr>
            <p:ph type="body" idx="1"/>
          </p:nvPr>
        </p:nvSpPr>
        <p:spPr>
          <a:xfrm>
            <a:off x="648001" y="972471"/>
            <a:ext cx="11664502" cy="4913057"/>
          </a:xfrm>
        </p:spPr>
        <p:txBody>
          <a:bodyPr>
            <a:normAutofit/>
          </a:bodyPr>
          <a:lstStyle/>
          <a:p>
            <a:pPr marL="114300" indent="0">
              <a:lnSpc>
                <a:spcPct val="100000"/>
              </a:lnSpc>
              <a:buNone/>
            </a:pPr>
            <a:r>
              <a:rPr lang="en-US" b="1" dirty="0"/>
              <a:t>Why This Stage Has the Highest Environmental and Social Impact?</a:t>
            </a:r>
          </a:p>
          <a:p>
            <a:pPr>
              <a:lnSpc>
                <a:spcPct val="100000"/>
              </a:lnSpc>
            </a:pPr>
            <a:r>
              <a:rPr lang="en-US" sz="2400" dirty="0"/>
              <a:t>🪨 Mining causes land degradation and habitat loss</a:t>
            </a:r>
          </a:p>
          <a:p>
            <a:pPr>
              <a:lnSpc>
                <a:spcPct val="100000"/>
              </a:lnSpc>
            </a:pPr>
            <a:r>
              <a:rPr lang="en-US" sz="2400" dirty="0"/>
              <a:t>💧 Drains local water sources</a:t>
            </a:r>
          </a:p>
          <a:p>
            <a:pPr>
              <a:lnSpc>
                <a:spcPct val="100000"/>
              </a:lnSpc>
            </a:pPr>
            <a:r>
              <a:rPr lang="en-US" sz="2400" dirty="0"/>
              <a:t>☠️ Generates toxic waste and pollution</a:t>
            </a:r>
          </a:p>
          <a:p>
            <a:pPr>
              <a:lnSpc>
                <a:spcPct val="100000"/>
              </a:lnSpc>
            </a:pPr>
            <a:r>
              <a:rPr lang="en-US" sz="2400" dirty="0"/>
              <a:t>🧒 Linked to child labor and unsafe working conditions</a:t>
            </a:r>
          </a:p>
          <a:p>
            <a:pPr>
              <a:lnSpc>
                <a:spcPct val="100000"/>
              </a:lnSpc>
            </a:pPr>
            <a:r>
              <a:rPr lang="en-US" sz="2400" dirty="0"/>
              <a:t>🛢️ High carbon footprint from extraction and refining processes</a:t>
            </a:r>
          </a:p>
        </p:txBody>
      </p:sp>
      <p:sp>
        <p:nvSpPr>
          <p:cNvPr id="3" name="Title 2">
            <a:extLst>
              <a:ext uri="{FF2B5EF4-FFF2-40B4-BE49-F238E27FC236}">
                <a16:creationId xmlns:a16="http://schemas.microsoft.com/office/drawing/2014/main" id="{491E6D5A-B53A-5BE8-4C2C-4A370D2C37CD}"/>
              </a:ext>
            </a:extLst>
          </p:cNvPr>
          <p:cNvSpPr>
            <a:spLocks noGrp="1"/>
          </p:cNvSpPr>
          <p:nvPr>
            <p:ph type="title"/>
          </p:nvPr>
        </p:nvSpPr>
        <p:spPr>
          <a:xfrm>
            <a:off x="648000" y="233999"/>
            <a:ext cx="11664502" cy="903685"/>
          </a:xfrm>
        </p:spPr>
        <p:txBody>
          <a:bodyPr>
            <a:normAutofit/>
          </a:bodyPr>
          <a:lstStyle/>
          <a:p>
            <a:r>
              <a:rPr lang="en-US" dirty="0"/>
              <a:t>Most Impactful Stage: Raw Material Extraction</a:t>
            </a:r>
            <a:r>
              <a:rPr lang="en-US" sz="1200" dirty="0"/>
              <a:t>[1]</a:t>
            </a:r>
            <a:endParaRPr lang="en-US" dirty="0"/>
          </a:p>
        </p:txBody>
      </p:sp>
      <p:sp>
        <p:nvSpPr>
          <p:cNvPr id="4" name="Slide Number Placeholder 3">
            <a:extLst>
              <a:ext uri="{FF2B5EF4-FFF2-40B4-BE49-F238E27FC236}">
                <a16:creationId xmlns:a16="http://schemas.microsoft.com/office/drawing/2014/main" id="{9A10ED11-9FEE-0A35-BCF4-BDF50D503958}"/>
              </a:ext>
            </a:extLst>
          </p:cNvPr>
          <p:cNvSpPr>
            <a:spLocks noGrp="1"/>
          </p:cNvSpPr>
          <p:nvPr>
            <p:ph type="sldNum" sz="quarter" idx="4"/>
          </p:nvPr>
        </p:nvSpPr>
        <p:spPr/>
        <p:txBody>
          <a:bodyPr/>
          <a:lstStyle/>
          <a:p>
            <a:fld id="{88FDA046-6BB8-458C-8791-5964652CF6FF}" type="slidenum">
              <a:rPr lang="en-US" smtClean="0"/>
              <a:t>20</a:t>
            </a:fld>
            <a:endParaRPr lang="en-US"/>
          </a:p>
        </p:txBody>
      </p:sp>
      <p:sp>
        <p:nvSpPr>
          <p:cNvPr id="7" name="TextBox 6">
            <a:extLst>
              <a:ext uri="{FF2B5EF4-FFF2-40B4-BE49-F238E27FC236}">
                <a16:creationId xmlns:a16="http://schemas.microsoft.com/office/drawing/2014/main" id="{FA01BDCC-DE5A-38E7-3316-C11BF1746214}"/>
              </a:ext>
            </a:extLst>
          </p:cNvPr>
          <p:cNvSpPr txBox="1"/>
          <p:nvPr/>
        </p:nvSpPr>
        <p:spPr>
          <a:xfrm>
            <a:off x="834656" y="5010467"/>
            <a:ext cx="11357344" cy="1169551"/>
          </a:xfrm>
          <a:prstGeom prst="rect">
            <a:avLst/>
          </a:prstGeom>
          <a:noFill/>
        </p:spPr>
        <p:txBody>
          <a:bodyPr wrap="square">
            <a:spAutoFit/>
          </a:bodyPr>
          <a:lstStyle/>
          <a:p>
            <a:r>
              <a:rPr lang="en-US" dirty="0"/>
              <a:t>References:</a:t>
            </a:r>
          </a:p>
          <a:p>
            <a:r>
              <a:rPr lang="en-US" dirty="0"/>
              <a:t> [1] J. Jolly, “How problematic is mineral mining for electric cars?,” </a:t>
            </a:r>
            <a:r>
              <a:rPr lang="en-US" i="1" dirty="0"/>
              <a:t>The Guardian</a:t>
            </a:r>
            <a:r>
              <a:rPr lang="en-US" dirty="0"/>
              <a:t>, Dec. 01, 2023. Available: 	https://www.theguardian.com/business/2023/dec/01/do-electric-cars-have-problem-mining-for-minerals</a:t>
            </a:r>
          </a:p>
          <a:p>
            <a:r>
              <a:rPr lang="en-US" dirty="0"/>
              <a:t>‌</a:t>
            </a:r>
          </a:p>
          <a:p>
            <a:endParaRPr lang="en-US" dirty="0"/>
          </a:p>
        </p:txBody>
      </p:sp>
      <p:sp>
        <p:nvSpPr>
          <p:cNvPr id="9" name="TextBox 8">
            <a:extLst>
              <a:ext uri="{FF2B5EF4-FFF2-40B4-BE49-F238E27FC236}">
                <a16:creationId xmlns:a16="http://schemas.microsoft.com/office/drawing/2014/main" id="{E9140001-C7B8-C1B9-A600-F201B0D42801}"/>
              </a:ext>
            </a:extLst>
          </p:cNvPr>
          <p:cNvSpPr txBox="1"/>
          <p:nvPr/>
        </p:nvSpPr>
        <p:spPr>
          <a:xfrm>
            <a:off x="558209" y="4254312"/>
            <a:ext cx="10021186" cy="461665"/>
          </a:xfrm>
          <a:prstGeom prst="rect">
            <a:avLst/>
          </a:prstGeom>
          <a:noFill/>
        </p:spPr>
        <p:txBody>
          <a:bodyPr wrap="square">
            <a:spAutoFit/>
          </a:bodyPr>
          <a:lstStyle/>
          <a:p>
            <a:r>
              <a:rPr lang="en-US" sz="2400" dirty="0"/>
              <a:t>📽️</a:t>
            </a:r>
            <a:r>
              <a:rPr lang="en-US" sz="2400" dirty="0">
                <a:hlinkClick r:id="rId3"/>
              </a:rPr>
              <a:t>Lithium Mining Environmental Impact</a:t>
            </a:r>
            <a:endParaRPr lang="en-US" sz="2400" dirty="0"/>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D1767AE7-2BA0-647E-75ED-C0DE3C4822C0}"/>
                  </a:ext>
                </a:extLst>
              </p:cNvPr>
              <p:cNvGraphicFramePr>
                <a:graphicFrameLocks noChangeAspect="1"/>
              </p:cNvGraphicFramePr>
              <p:nvPr>
                <p:extLst>
                  <p:ext uri="{D42A27DB-BD31-4B8C-83A1-F6EECF244321}">
                    <p14:modId xmlns:p14="http://schemas.microsoft.com/office/powerpoint/2010/main" val="983678639"/>
                  </p:ext>
                </p:extLst>
              </p:nvPr>
            </p:nvGraphicFramePr>
            <p:xfrm>
              <a:off x="-2656753" y="6736246"/>
              <a:ext cx="3048000" cy="1714500"/>
            </p:xfrm>
            <a:graphic>
              <a:graphicData uri="http://schemas.microsoft.com/office/powerpoint/2016/slidezoom">
                <pslz:sldZm>
                  <pslz:sldZmObj sldId="420" cId="2468435329">
                    <pslz:zmPr id="{960C330F-94D9-4B55-9D81-C998865F522C}"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6" name="Slide Zoom 5">
                <a:extLst>
                  <a:ext uri="{FF2B5EF4-FFF2-40B4-BE49-F238E27FC236}">
                    <a16:creationId xmlns:a16="http://schemas.microsoft.com/office/drawing/2014/main" id="{D1767AE7-2BA0-647E-75ED-C0DE3C4822C0}"/>
                  </a:ext>
                </a:extLst>
              </p:cNvPr>
              <p:cNvPicPr>
                <a:picLocks noGrp="1" noRot="1" noChangeAspect="1" noMove="1" noResize="1" noEditPoints="1" noAdjustHandles="1" noChangeArrowheads="1" noChangeShapeType="1"/>
              </p:cNvPicPr>
              <p:nvPr/>
            </p:nvPicPr>
            <p:blipFill>
              <a:blip r:embed="rId4"/>
              <a:stretch>
                <a:fillRect/>
              </a:stretch>
            </p:blipFill>
            <p:spPr>
              <a:xfrm>
                <a:off x="-2656753" y="673624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468435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C53D-85AA-8B5C-4BAD-BD5F6253CD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0F8052-1E29-E4D0-73FC-3E8BB25E65AD}"/>
              </a:ext>
            </a:extLst>
          </p:cNvPr>
          <p:cNvSpPr>
            <a:spLocks noGrp="1"/>
          </p:cNvSpPr>
          <p:nvPr>
            <p:ph type="body" idx="1"/>
          </p:nvPr>
        </p:nvSpPr>
        <p:spPr>
          <a:xfrm>
            <a:off x="648000" y="972472"/>
            <a:ext cx="11282231" cy="3199817"/>
          </a:xfrm>
        </p:spPr>
        <p:txBody>
          <a:bodyPr>
            <a:normAutofit/>
          </a:bodyPr>
          <a:lstStyle/>
          <a:p>
            <a:pPr>
              <a:lnSpc>
                <a:spcPct val="150000"/>
              </a:lnSpc>
            </a:pPr>
            <a:r>
              <a:rPr lang="en-US" dirty="0"/>
              <a:t>Battery recycling (recover lithium, cobalt, nickel)</a:t>
            </a:r>
          </a:p>
          <a:p>
            <a:pPr>
              <a:lnSpc>
                <a:spcPct val="150000"/>
              </a:lnSpc>
            </a:pPr>
            <a:r>
              <a:rPr lang="en-US" dirty="0"/>
              <a:t>Second-life batteries (reuse in solar/home systems)</a:t>
            </a:r>
          </a:p>
          <a:p>
            <a:pPr>
              <a:lnSpc>
                <a:spcPct val="150000"/>
              </a:lnSpc>
            </a:pPr>
            <a:r>
              <a:rPr lang="en-US" dirty="0"/>
              <a:t>Better mining practices (cleaner, safer, ethical sourcing)</a:t>
            </a:r>
          </a:p>
          <a:p>
            <a:pPr>
              <a:lnSpc>
                <a:spcPct val="150000"/>
              </a:lnSpc>
            </a:pPr>
            <a:r>
              <a:rPr lang="en-US" dirty="0"/>
              <a:t>Solid-state batteries (fewer toxic materials)</a:t>
            </a:r>
          </a:p>
        </p:txBody>
      </p:sp>
      <p:sp>
        <p:nvSpPr>
          <p:cNvPr id="3" name="Title 2">
            <a:extLst>
              <a:ext uri="{FF2B5EF4-FFF2-40B4-BE49-F238E27FC236}">
                <a16:creationId xmlns:a16="http://schemas.microsoft.com/office/drawing/2014/main" id="{98E0DB21-A557-2A28-4840-83D1950B97C0}"/>
              </a:ext>
            </a:extLst>
          </p:cNvPr>
          <p:cNvSpPr>
            <a:spLocks noGrp="1"/>
          </p:cNvSpPr>
          <p:nvPr>
            <p:ph type="title"/>
          </p:nvPr>
        </p:nvSpPr>
        <p:spPr/>
        <p:txBody>
          <a:bodyPr>
            <a:normAutofit/>
          </a:bodyPr>
          <a:lstStyle/>
          <a:p>
            <a:r>
              <a:rPr lang="en-US" dirty="0"/>
              <a:t>How Can EVs Be More Sustainable</a:t>
            </a:r>
          </a:p>
        </p:txBody>
      </p:sp>
      <p:sp>
        <p:nvSpPr>
          <p:cNvPr id="4" name="Slide Number Placeholder 3">
            <a:extLst>
              <a:ext uri="{FF2B5EF4-FFF2-40B4-BE49-F238E27FC236}">
                <a16:creationId xmlns:a16="http://schemas.microsoft.com/office/drawing/2014/main" id="{AA372A08-831E-1601-85D5-E0B4D7DC458D}"/>
              </a:ext>
            </a:extLst>
          </p:cNvPr>
          <p:cNvSpPr>
            <a:spLocks noGrp="1"/>
          </p:cNvSpPr>
          <p:nvPr>
            <p:ph type="sldNum" sz="quarter" idx="4"/>
          </p:nvPr>
        </p:nvSpPr>
        <p:spPr/>
        <p:txBody>
          <a:bodyPr/>
          <a:lstStyle/>
          <a:p>
            <a:fld id="{88FDA046-6BB8-458C-8791-5964652CF6FF}" type="slidenum">
              <a:rPr lang="en-US" smtClean="0"/>
              <a:t>21</a:t>
            </a:fld>
            <a:endParaRPr lang="en-US"/>
          </a:p>
        </p:txBody>
      </p:sp>
      <p:sp>
        <p:nvSpPr>
          <p:cNvPr id="7" name="TextBox 6">
            <a:extLst>
              <a:ext uri="{FF2B5EF4-FFF2-40B4-BE49-F238E27FC236}">
                <a16:creationId xmlns:a16="http://schemas.microsoft.com/office/drawing/2014/main" id="{B38124B7-79E3-AC71-85C8-24B7A42ABBDA}"/>
              </a:ext>
            </a:extLst>
          </p:cNvPr>
          <p:cNvSpPr txBox="1"/>
          <p:nvPr/>
        </p:nvSpPr>
        <p:spPr>
          <a:xfrm>
            <a:off x="647999" y="4428744"/>
            <a:ext cx="11781461" cy="1200329"/>
          </a:xfrm>
          <a:prstGeom prst="rect">
            <a:avLst/>
          </a:prstGeom>
          <a:noFill/>
        </p:spPr>
        <p:txBody>
          <a:bodyPr wrap="square">
            <a:spAutoFit/>
          </a:bodyPr>
          <a:lstStyle/>
          <a:p>
            <a:r>
              <a:rPr lang="en-US" sz="2400" dirty="0"/>
              <a:t>📽️ </a:t>
            </a:r>
            <a:r>
              <a:rPr lang="en-US" sz="2400" dirty="0">
                <a:hlinkClick r:id="rId3"/>
              </a:rPr>
              <a:t>Mercedes-Benz Battery Recycling Factory</a:t>
            </a:r>
            <a:endParaRPr lang="en-US" sz="2400" dirty="0"/>
          </a:p>
          <a:p>
            <a:endParaRPr lang="en-US" sz="2400" dirty="0"/>
          </a:p>
          <a:p>
            <a:r>
              <a:rPr lang="en-US" sz="2400" dirty="0"/>
              <a:t>📽️ </a:t>
            </a:r>
            <a:r>
              <a:rPr lang="en-US" sz="2400" dirty="0">
                <a:hlinkClick r:id="rId4"/>
              </a:rPr>
              <a:t>Lithium vs Hydrogen vs Solid State : EV Battery Technologies</a:t>
            </a:r>
            <a:endParaRPr lang="en-US" sz="2400" dirty="0"/>
          </a:p>
        </p:txBody>
      </p:sp>
    </p:spTree>
    <p:extLst>
      <p:ext uri="{BB962C8B-B14F-4D97-AF65-F5344CB8AC3E}">
        <p14:creationId xmlns:p14="http://schemas.microsoft.com/office/powerpoint/2010/main" val="313794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DBCD-D903-541B-72C4-5CF0EB3CD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E5138D-3554-299F-23EE-CC4DD9046053}"/>
              </a:ext>
            </a:extLst>
          </p:cNvPr>
          <p:cNvSpPr>
            <a:spLocks noGrp="1"/>
          </p:cNvSpPr>
          <p:nvPr>
            <p:ph type="body" idx="1"/>
          </p:nvPr>
        </p:nvSpPr>
        <p:spPr/>
        <p:txBody>
          <a:bodyPr/>
          <a:lstStyle/>
          <a:p>
            <a:pPr>
              <a:lnSpc>
                <a:spcPct val="100000"/>
              </a:lnSpc>
            </a:pPr>
            <a:r>
              <a:rPr lang="en-US" sz="3200" b="1" dirty="0"/>
              <a:t>Go forth and design with the planet in mind!</a:t>
            </a:r>
          </a:p>
          <a:p>
            <a:pPr>
              <a:lnSpc>
                <a:spcPct val="100000"/>
              </a:lnSpc>
            </a:pPr>
            <a:endParaRPr lang="en-US" dirty="0"/>
          </a:p>
          <a:p>
            <a:endParaRPr lang="en-US" dirty="0"/>
          </a:p>
          <a:p>
            <a:endParaRPr lang="en-US" dirty="0"/>
          </a:p>
        </p:txBody>
      </p:sp>
      <p:sp>
        <p:nvSpPr>
          <p:cNvPr id="3" name="Title 2">
            <a:extLst>
              <a:ext uri="{FF2B5EF4-FFF2-40B4-BE49-F238E27FC236}">
                <a16:creationId xmlns:a16="http://schemas.microsoft.com/office/drawing/2014/main" id="{B161F86B-DCA3-FF6C-5D26-DA47B1382498}"/>
              </a:ext>
            </a:extLst>
          </p:cNvPr>
          <p:cNvSpPr>
            <a:spLocks noGrp="1"/>
          </p:cNvSpPr>
          <p:nvPr>
            <p:ph type="title"/>
          </p:nvPr>
        </p:nvSpPr>
        <p:spPr/>
        <p:txBody>
          <a:bodyPr/>
          <a:lstStyle/>
          <a:p>
            <a:r>
              <a:rPr lang="en-US"/>
              <a:t>Thank You &amp; Goodbye!</a:t>
            </a:r>
          </a:p>
        </p:txBody>
      </p:sp>
      <p:sp>
        <p:nvSpPr>
          <p:cNvPr id="4" name="Slide Number Placeholder 3">
            <a:extLst>
              <a:ext uri="{FF2B5EF4-FFF2-40B4-BE49-F238E27FC236}">
                <a16:creationId xmlns:a16="http://schemas.microsoft.com/office/drawing/2014/main" id="{3842806D-3B5E-935B-0189-BD7931CECE76}"/>
              </a:ext>
            </a:extLst>
          </p:cNvPr>
          <p:cNvSpPr>
            <a:spLocks noGrp="1"/>
          </p:cNvSpPr>
          <p:nvPr>
            <p:ph type="sldNum" sz="quarter" idx="4"/>
          </p:nvPr>
        </p:nvSpPr>
        <p:spPr/>
        <p:txBody>
          <a:bodyPr/>
          <a:lstStyle/>
          <a:p>
            <a:fld id="{88FDA046-6BB8-458C-8791-5964652CF6FF}" type="slidenum">
              <a:rPr lang="en-US" smtClean="0"/>
              <a:pPr/>
              <a:t>22</a:t>
            </a:fld>
            <a:endParaRPr lang="en-US"/>
          </a:p>
        </p:txBody>
      </p:sp>
      <p:grpSp>
        <p:nvGrpSpPr>
          <p:cNvPr id="10" name="Group 9">
            <a:extLst>
              <a:ext uri="{FF2B5EF4-FFF2-40B4-BE49-F238E27FC236}">
                <a16:creationId xmlns:a16="http://schemas.microsoft.com/office/drawing/2014/main" id="{04979A88-668F-9B93-CBA8-91B84FADEACC}"/>
              </a:ext>
            </a:extLst>
          </p:cNvPr>
          <p:cNvGrpSpPr/>
          <p:nvPr/>
        </p:nvGrpSpPr>
        <p:grpSpPr>
          <a:xfrm>
            <a:off x="3448492" y="1898876"/>
            <a:ext cx="5295015" cy="3396793"/>
            <a:chOff x="3448492" y="1901040"/>
            <a:chExt cx="5295015" cy="3396793"/>
          </a:xfrm>
        </p:grpSpPr>
        <p:pic>
          <p:nvPicPr>
            <p:cNvPr id="13314" name="Picture 2" descr="Electric vehicle icon with plug clean green energy concept vector  illustration | Premium Vector">
              <a:extLst>
                <a:ext uri="{FF2B5EF4-FFF2-40B4-BE49-F238E27FC236}">
                  <a16:creationId xmlns:a16="http://schemas.microsoft.com/office/drawing/2014/main" id="{E09DF8E7-763D-07B0-9C7B-492281F8C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15" t="12029" r="10115" b="11403"/>
            <a:stretch>
              <a:fillRect/>
            </a:stretch>
          </p:blipFill>
          <p:spPr bwMode="auto">
            <a:xfrm>
              <a:off x="3448493" y="1901040"/>
              <a:ext cx="5295014" cy="30559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BACB4-09E6-F930-A9A0-D44DD14DFA91}"/>
                </a:ext>
              </a:extLst>
            </p:cNvPr>
            <p:cNvSpPr txBox="1"/>
            <p:nvPr/>
          </p:nvSpPr>
          <p:spPr>
            <a:xfrm>
              <a:off x="3448492" y="5020834"/>
              <a:ext cx="5295013" cy="276999"/>
            </a:xfrm>
            <a:prstGeom prst="rect">
              <a:avLst/>
            </a:prstGeom>
            <a:noFill/>
          </p:spPr>
          <p:txBody>
            <a:bodyPr wrap="square">
              <a:spAutoFit/>
            </a:bodyPr>
            <a:lstStyle/>
            <a:p>
              <a:pPr algn="ctr"/>
              <a:r>
                <a:rPr lang="en-US" sz="1200" i="1" dirty="0"/>
                <a:t>Source: https://www.freepik.com</a:t>
              </a:r>
            </a:p>
          </p:txBody>
        </p:sp>
      </p:grpSp>
    </p:spTree>
    <p:extLst>
      <p:ext uri="{BB962C8B-B14F-4D97-AF65-F5344CB8AC3E}">
        <p14:creationId xmlns:p14="http://schemas.microsoft.com/office/powerpoint/2010/main" val="31829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CCA68-649C-CE58-8504-701009D0CB0C}"/>
              </a:ext>
            </a:extLst>
          </p:cNvPr>
          <p:cNvSpPr>
            <a:spLocks noGrp="1"/>
          </p:cNvSpPr>
          <p:nvPr>
            <p:ph type="body" idx="1"/>
          </p:nvPr>
        </p:nvSpPr>
        <p:spPr>
          <a:xfrm>
            <a:off x="648000" y="887274"/>
            <a:ext cx="10980000" cy="3568856"/>
          </a:xfrm>
        </p:spPr>
        <p:txBody>
          <a:bodyPr>
            <a:normAutofit/>
          </a:bodyPr>
          <a:lstStyle/>
          <a:p>
            <a:pPr>
              <a:lnSpc>
                <a:spcPct val="150000"/>
              </a:lnSpc>
            </a:pPr>
            <a:r>
              <a:rPr lang="en-US" dirty="0"/>
              <a:t>In this hands-on workshop, you’ll explore how batteries are made, used, and their impact on the planet.</a:t>
            </a:r>
          </a:p>
          <a:p>
            <a:pPr>
              <a:lnSpc>
                <a:spcPct val="150000"/>
              </a:lnSpc>
            </a:pPr>
            <a:r>
              <a:rPr lang="en-US" dirty="0"/>
              <a:t>From lemon-powered circuits to electric vehicle batteries, you’ll discover how science meets sustainability.</a:t>
            </a:r>
          </a:p>
        </p:txBody>
      </p:sp>
      <p:sp>
        <p:nvSpPr>
          <p:cNvPr id="3" name="Title 2">
            <a:extLst>
              <a:ext uri="{FF2B5EF4-FFF2-40B4-BE49-F238E27FC236}">
                <a16:creationId xmlns:a16="http://schemas.microsoft.com/office/drawing/2014/main" id="{012DAE29-FF6D-D83B-15CE-2E7081BDD3F0}"/>
              </a:ext>
            </a:extLst>
          </p:cNvPr>
          <p:cNvSpPr>
            <a:spLocks noGrp="1"/>
          </p:cNvSpPr>
          <p:nvPr>
            <p:ph type="title"/>
          </p:nvPr>
        </p:nvSpPr>
        <p:spPr/>
        <p:txBody>
          <a:bodyPr>
            <a:noAutofit/>
          </a:bodyPr>
          <a:lstStyle/>
          <a:p>
            <a:r>
              <a:rPr lang="en-US" dirty="0"/>
              <a:t>Welcome! – </a:t>
            </a:r>
            <a:r>
              <a:rPr lang="en-US" dirty="0">
                <a:ea typeface="Calibri" panose="020F0502020204030204" pitchFamily="34" charset="0"/>
                <a:cs typeface="Calibri" panose="020F0502020204030204" pitchFamily="34" charset="0"/>
              </a:rPr>
              <a:t>Battery Born, Battery Buried</a:t>
            </a:r>
            <a:br>
              <a:rPr lang="en-US" dirty="0"/>
            </a:br>
            <a:endParaRPr lang="en-US" dirty="0"/>
          </a:p>
        </p:txBody>
      </p:sp>
      <p:sp>
        <p:nvSpPr>
          <p:cNvPr id="4" name="Slide Number Placeholder 3">
            <a:extLst>
              <a:ext uri="{FF2B5EF4-FFF2-40B4-BE49-F238E27FC236}">
                <a16:creationId xmlns:a16="http://schemas.microsoft.com/office/drawing/2014/main" id="{A5E86C08-FDB4-287C-ACDF-92B3221428A6}"/>
              </a:ext>
            </a:extLst>
          </p:cNvPr>
          <p:cNvSpPr>
            <a:spLocks noGrp="1"/>
          </p:cNvSpPr>
          <p:nvPr>
            <p:ph type="sldNum" sz="quarter" idx="4"/>
          </p:nvPr>
        </p:nvSpPr>
        <p:spPr/>
        <p:txBody>
          <a:bodyPr/>
          <a:lstStyle/>
          <a:p>
            <a:fld id="{88FDA046-6BB8-458C-8791-5964652CF6FF}" type="slidenum">
              <a:rPr lang="en-US" smtClean="0"/>
              <a:t>3</a:t>
            </a:fld>
            <a:endParaRPr lang="en-US"/>
          </a:p>
        </p:txBody>
      </p:sp>
      <p:grpSp>
        <p:nvGrpSpPr>
          <p:cNvPr id="10" name="Group 9">
            <a:extLst>
              <a:ext uri="{FF2B5EF4-FFF2-40B4-BE49-F238E27FC236}">
                <a16:creationId xmlns:a16="http://schemas.microsoft.com/office/drawing/2014/main" id="{B303C757-E2FD-3F79-D44F-92715D6BDA2B}"/>
              </a:ext>
            </a:extLst>
          </p:cNvPr>
          <p:cNvGrpSpPr/>
          <p:nvPr/>
        </p:nvGrpSpPr>
        <p:grpSpPr>
          <a:xfrm>
            <a:off x="3437809" y="3678862"/>
            <a:ext cx="5316381" cy="2089815"/>
            <a:chOff x="3335509" y="3285460"/>
            <a:chExt cx="5316381" cy="2089815"/>
          </a:xfrm>
        </p:grpSpPr>
        <p:sp>
          <p:nvSpPr>
            <p:cNvPr id="5" name="TextBox 4">
              <a:extLst>
                <a:ext uri="{FF2B5EF4-FFF2-40B4-BE49-F238E27FC236}">
                  <a16:creationId xmlns:a16="http://schemas.microsoft.com/office/drawing/2014/main" id="{98026909-3BE2-D88A-DA59-32F1F7A79008}"/>
                </a:ext>
              </a:extLst>
            </p:cNvPr>
            <p:cNvSpPr txBox="1"/>
            <p:nvPr/>
          </p:nvSpPr>
          <p:spPr>
            <a:xfrm>
              <a:off x="4530493" y="5098276"/>
              <a:ext cx="3215013" cy="276999"/>
            </a:xfrm>
            <a:prstGeom prst="rect">
              <a:avLst/>
            </a:prstGeom>
            <a:noFill/>
          </p:spPr>
          <p:txBody>
            <a:bodyPr wrap="square" rtlCol="0">
              <a:spAutoFit/>
            </a:bodyPr>
            <a:lstStyle/>
            <a:p>
              <a:pPr algn="ctr"/>
              <a:r>
                <a:rPr lang="en-US" sz="1200" dirty="0"/>
                <a:t>Source: AI Generated</a:t>
              </a:r>
            </a:p>
          </p:txBody>
        </p:sp>
        <p:pic>
          <p:nvPicPr>
            <p:cNvPr id="6" name="Picture 5">
              <a:extLst>
                <a:ext uri="{FF2B5EF4-FFF2-40B4-BE49-F238E27FC236}">
                  <a16:creationId xmlns:a16="http://schemas.microsoft.com/office/drawing/2014/main" id="{6BFCC94E-0E4E-5D15-73B3-192C403BC08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rcRect b="18422"/>
            <a:stretch>
              <a:fillRect/>
            </a:stretch>
          </p:blipFill>
          <p:spPr>
            <a:xfrm>
              <a:off x="3335509" y="3285460"/>
              <a:ext cx="2250857" cy="1836189"/>
            </a:xfrm>
            <a:prstGeom prst="rect">
              <a:avLst/>
            </a:prstGeom>
          </p:spPr>
        </p:pic>
        <p:pic>
          <p:nvPicPr>
            <p:cNvPr id="14340" name="Picture 4" descr="Charging Vehicles Stock Illustrations – 5,302 Charging Vehicles Stock  Illustrations, Vectors &amp; Clipart - Dreamstime">
              <a:extLst>
                <a:ext uri="{FF2B5EF4-FFF2-40B4-BE49-F238E27FC236}">
                  <a16:creationId xmlns:a16="http://schemas.microsoft.com/office/drawing/2014/main" id="{19483DDE-05E4-F2C5-1DC5-6FB504A219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15" t="13911" r="6822" b="19145"/>
            <a:stretch>
              <a:fillRect/>
            </a:stretch>
          </p:blipFill>
          <p:spPr bwMode="auto">
            <a:xfrm>
              <a:off x="6605636" y="3487690"/>
              <a:ext cx="2046254" cy="16743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927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1677-C8A6-F53C-502D-CFE8BA4221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AA567E0-1BD1-B604-433E-71DA97CE2B9D}"/>
              </a:ext>
            </a:extLst>
          </p:cNvPr>
          <p:cNvSpPr>
            <a:spLocks noGrp="1"/>
          </p:cNvSpPr>
          <p:nvPr>
            <p:ph type="body" idx="1"/>
          </p:nvPr>
        </p:nvSpPr>
        <p:spPr>
          <a:xfrm>
            <a:off x="647999" y="954000"/>
            <a:ext cx="11282231" cy="4931527"/>
          </a:xfrm>
        </p:spPr>
        <p:txBody>
          <a:bodyPr>
            <a:normAutofit/>
          </a:bodyPr>
          <a:lstStyle/>
          <a:p>
            <a:pPr>
              <a:lnSpc>
                <a:spcPct val="100000"/>
              </a:lnSpc>
            </a:pPr>
            <a:r>
              <a:rPr lang="en-US" sz="2400" b="1" dirty="0"/>
              <a:t>🧪 Hands-On Skills</a:t>
            </a:r>
          </a:p>
          <a:p>
            <a:pPr lvl="1">
              <a:lnSpc>
                <a:spcPct val="100000"/>
              </a:lnSpc>
              <a:buClr>
                <a:srgbClr val="00B0F0"/>
              </a:buClr>
            </a:pPr>
            <a:r>
              <a:rPr lang="en-US" dirty="0"/>
              <a:t>Build and test simple natural batteries using everyday materials</a:t>
            </a:r>
          </a:p>
          <a:p>
            <a:pPr lvl="1">
              <a:lnSpc>
                <a:spcPct val="100000"/>
              </a:lnSpc>
              <a:buClr>
                <a:srgbClr val="00B0F0"/>
              </a:buClr>
            </a:pPr>
            <a:r>
              <a:rPr lang="en-US" dirty="0"/>
              <a:t>Measure and compare voltage using a voltmeter</a:t>
            </a:r>
          </a:p>
          <a:p>
            <a:pPr marL="571500" lvl="1" indent="0">
              <a:lnSpc>
                <a:spcPct val="100000"/>
              </a:lnSpc>
              <a:buNone/>
            </a:pPr>
            <a:endParaRPr lang="en-US" dirty="0"/>
          </a:p>
          <a:p>
            <a:pPr>
              <a:lnSpc>
                <a:spcPct val="100000"/>
              </a:lnSpc>
            </a:pPr>
            <a:r>
              <a:rPr lang="en-US" sz="2400" b="1" dirty="0"/>
              <a:t>🌱 Environmental Awareness</a:t>
            </a:r>
          </a:p>
          <a:p>
            <a:pPr lvl="1">
              <a:lnSpc>
                <a:spcPct val="100000"/>
              </a:lnSpc>
              <a:buClr>
                <a:srgbClr val="00B0F0"/>
              </a:buClr>
            </a:pPr>
            <a:r>
              <a:rPr lang="en-US" dirty="0"/>
              <a:t>Identify and reflect on the environmental impact of each material used</a:t>
            </a:r>
          </a:p>
          <a:p>
            <a:pPr lvl="1">
              <a:lnSpc>
                <a:spcPct val="100000"/>
              </a:lnSpc>
              <a:buClr>
                <a:srgbClr val="00B0F0"/>
              </a:buClr>
            </a:pPr>
            <a:r>
              <a:rPr lang="en-US" dirty="0"/>
              <a:t>Understand and apply the Life Cycle Assessment (LCA) process</a:t>
            </a:r>
          </a:p>
          <a:p>
            <a:pPr marL="571500" lvl="1" indent="0">
              <a:lnSpc>
                <a:spcPct val="100000"/>
              </a:lnSpc>
              <a:buNone/>
            </a:pPr>
            <a:endParaRPr lang="en-US" dirty="0"/>
          </a:p>
          <a:p>
            <a:pPr>
              <a:lnSpc>
                <a:spcPct val="100000"/>
              </a:lnSpc>
            </a:pPr>
            <a:r>
              <a:rPr lang="en-US" sz="2400" b="1" dirty="0"/>
              <a:t>🔋 Real-World Applications</a:t>
            </a:r>
          </a:p>
          <a:p>
            <a:pPr lvl="1">
              <a:lnSpc>
                <a:spcPct val="100000"/>
              </a:lnSpc>
              <a:buClr>
                <a:srgbClr val="00B0F0"/>
              </a:buClr>
            </a:pPr>
            <a:r>
              <a:rPr lang="en-US" dirty="0"/>
              <a:t>Compare simple battery experiments to real-world battery systems using LCA</a:t>
            </a:r>
          </a:p>
          <a:p>
            <a:endParaRPr lang="en-US" dirty="0"/>
          </a:p>
          <a:p>
            <a:endParaRPr lang="en-US" dirty="0"/>
          </a:p>
        </p:txBody>
      </p:sp>
      <p:sp>
        <p:nvSpPr>
          <p:cNvPr id="3" name="Title 2">
            <a:extLst>
              <a:ext uri="{FF2B5EF4-FFF2-40B4-BE49-F238E27FC236}">
                <a16:creationId xmlns:a16="http://schemas.microsoft.com/office/drawing/2014/main" id="{A3DAEFAD-49AD-3AF6-F3CA-4BC35CCE1B77}"/>
              </a:ext>
            </a:extLst>
          </p:cNvPr>
          <p:cNvSpPr>
            <a:spLocks noGrp="1"/>
          </p:cNvSpPr>
          <p:nvPr>
            <p:ph type="title"/>
          </p:nvPr>
        </p:nvSpPr>
        <p:spPr/>
        <p:txBody>
          <a:bodyPr/>
          <a:lstStyle/>
          <a:p>
            <a:r>
              <a:rPr lang="en-US" dirty="0"/>
              <a:t> Learning Objectives</a:t>
            </a:r>
          </a:p>
        </p:txBody>
      </p:sp>
      <p:sp>
        <p:nvSpPr>
          <p:cNvPr id="4" name="Slide Number Placeholder 3">
            <a:extLst>
              <a:ext uri="{FF2B5EF4-FFF2-40B4-BE49-F238E27FC236}">
                <a16:creationId xmlns:a16="http://schemas.microsoft.com/office/drawing/2014/main" id="{C8B5F587-E5FA-671A-2CBF-3E3F67099D7F}"/>
              </a:ext>
            </a:extLst>
          </p:cNvPr>
          <p:cNvSpPr>
            <a:spLocks noGrp="1"/>
          </p:cNvSpPr>
          <p:nvPr>
            <p:ph type="sldNum" sz="quarter" idx="4"/>
          </p:nvPr>
        </p:nvSpPr>
        <p:spPr/>
        <p:txBody>
          <a:bodyPr/>
          <a:lstStyle/>
          <a:p>
            <a:fld id="{88FDA046-6BB8-458C-8791-5964652CF6FF}" type="slidenum">
              <a:rPr lang="en-US" smtClean="0"/>
              <a:t>4</a:t>
            </a:fld>
            <a:endParaRPr lang="en-US"/>
          </a:p>
        </p:txBody>
      </p:sp>
    </p:spTree>
    <p:extLst>
      <p:ext uri="{BB962C8B-B14F-4D97-AF65-F5344CB8AC3E}">
        <p14:creationId xmlns:p14="http://schemas.microsoft.com/office/powerpoint/2010/main" val="205526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193D-3E72-93C5-D375-306A313E26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A43AAE-4646-7670-928B-516F1D379042}"/>
              </a:ext>
            </a:extLst>
          </p:cNvPr>
          <p:cNvSpPr>
            <a:spLocks noGrp="1"/>
          </p:cNvSpPr>
          <p:nvPr>
            <p:ph type="title"/>
          </p:nvPr>
        </p:nvSpPr>
        <p:spPr/>
        <p:txBody>
          <a:bodyPr/>
          <a:lstStyle/>
          <a:p>
            <a:r>
              <a:rPr lang="en-US" dirty="0"/>
              <a:t>Quiz 1</a:t>
            </a:r>
          </a:p>
        </p:txBody>
      </p:sp>
      <p:sp>
        <p:nvSpPr>
          <p:cNvPr id="4" name="Slide Number Placeholder 3">
            <a:extLst>
              <a:ext uri="{FF2B5EF4-FFF2-40B4-BE49-F238E27FC236}">
                <a16:creationId xmlns:a16="http://schemas.microsoft.com/office/drawing/2014/main" id="{26BB82E2-F8FD-4A8B-723C-8E4A4B2D5948}"/>
              </a:ext>
            </a:extLst>
          </p:cNvPr>
          <p:cNvSpPr>
            <a:spLocks noGrp="1"/>
          </p:cNvSpPr>
          <p:nvPr>
            <p:ph type="sldNum" sz="quarter" idx="4"/>
          </p:nvPr>
        </p:nvSpPr>
        <p:spPr/>
        <p:txBody>
          <a:bodyPr/>
          <a:lstStyle/>
          <a:p>
            <a:fld id="{88FDA046-6BB8-458C-8791-5964652CF6FF}" type="slidenum">
              <a:rPr lang="en-US" smtClean="0"/>
              <a:t>5</a:t>
            </a:fld>
            <a:endParaRPr lang="en-US"/>
          </a:p>
        </p:txBody>
      </p:sp>
      <p:sp>
        <p:nvSpPr>
          <p:cNvPr id="6" name="TextBox 5">
            <a:extLst>
              <a:ext uri="{FF2B5EF4-FFF2-40B4-BE49-F238E27FC236}">
                <a16:creationId xmlns:a16="http://schemas.microsoft.com/office/drawing/2014/main" id="{A3140833-7716-ACC1-DB61-5F2591857EF6}"/>
              </a:ext>
            </a:extLst>
          </p:cNvPr>
          <p:cNvSpPr txBox="1"/>
          <p:nvPr/>
        </p:nvSpPr>
        <p:spPr>
          <a:xfrm>
            <a:off x="648000" y="1738033"/>
            <a:ext cx="11302995" cy="2239780"/>
          </a:xfrm>
          <a:prstGeom prst="rect">
            <a:avLst/>
          </a:prstGeom>
          <a:noFill/>
        </p:spPr>
        <p:txBody>
          <a:bodyPr wrap="square">
            <a:spAutoFit/>
          </a:bodyPr>
          <a:lstStyle/>
          <a:p>
            <a:pPr>
              <a:lnSpc>
                <a:spcPct val="150000"/>
              </a:lnSpc>
              <a:buFont typeface="Arial" panose="020B0604020202020204" pitchFamily="34" charset="0"/>
              <a:buChar char="•"/>
            </a:pPr>
            <a:r>
              <a:rPr lang="en-US" sz="2400" dirty="0"/>
              <a:t>📱 Cell phones &amp; tablets 		– 	powered by lithium-ion batteries</a:t>
            </a:r>
          </a:p>
          <a:p>
            <a:pPr>
              <a:lnSpc>
                <a:spcPct val="150000"/>
              </a:lnSpc>
              <a:buFont typeface="Arial" panose="020B0604020202020204" pitchFamily="34" charset="0"/>
              <a:buChar char="•"/>
            </a:pPr>
            <a:r>
              <a:rPr lang="en-US" sz="2400" dirty="0"/>
              <a:t>🎮 Toys &amp; gaming devices 	– 	run on AA, AAA, or rechargeable packs</a:t>
            </a:r>
          </a:p>
          <a:p>
            <a:pPr>
              <a:lnSpc>
                <a:spcPct val="150000"/>
              </a:lnSpc>
              <a:buFont typeface="Arial" panose="020B0604020202020204" pitchFamily="34" charset="0"/>
              <a:buChar char="•"/>
            </a:pPr>
            <a:r>
              <a:rPr lang="en-US" sz="2400" dirty="0"/>
              <a:t>🕹️ TV remotes &amp; clocks 		– 	often use small disposable batteries</a:t>
            </a:r>
          </a:p>
          <a:p>
            <a:pPr>
              <a:lnSpc>
                <a:spcPct val="150000"/>
              </a:lnSpc>
              <a:buFont typeface="Arial" panose="020B0604020202020204" pitchFamily="34" charset="0"/>
              <a:buChar char="•"/>
            </a:pPr>
            <a:r>
              <a:rPr lang="en-US" sz="2400" dirty="0"/>
              <a:t>🚗 Electric vehicles (EVs)		– 	powered by large battery packs</a:t>
            </a:r>
          </a:p>
        </p:txBody>
      </p:sp>
      <p:grpSp>
        <p:nvGrpSpPr>
          <p:cNvPr id="9" name="Group 8">
            <a:extLst>
              <a:ext uri="{FF2B5EF4-FFF2-40B4-BE49-F238E27FC236}">
                <a16:creationId xmlns:a16="http://schemas.microsoft.com/office/drawing/2014/main" id="{1BDCBDAA-D5FD-2C20-5EDA-F0676C42680A}"/>
              </a:ext>
            </a:extLst>
          </p:cNvPr>
          <p:cNvGrpSpPr/>
          <p:nvPr/>
        </p:nvGrpSpPr>
        <p:grpSpPr>
          <a:xfrm>
            <a:off x="1823813" y="4477334"/>
            <a:ext cx="8544373" cy="1453863"/>
            <a:chOff x="1977656" y="4413535"/>
            <a:chExt cx="8544373" cy="1453863"/>
          </a:xfrm>
        </p:grpSpPr>
        <p:pic>
          <p:nvPicPr>
            <p:cNvPr id="1026" name="Picture 2" descr="Free Tablet SVG, PNG Icon, Symbol. Download Image.">
              <a:extLst>
                <a:ext uri="{FF2B5EF4-FFF2-40B4-BE49-F238E27FC236}">
                  <a16:creationId xmlns:a16="http://schemas.microsoft.com/office/drawing/2014/main" id="{8F5DCB08-1CA0-8779-7C21-AF07BA15F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656" y="4413536"/>
              <a:ext cx="1393459" cy="1393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ys - Free gaming icons">
              <a:extLst>
                <a:ext uri="{FF2B5EF4-FFF2-40B4-BE49-F238E27FC236}">
                  <a16:creationId xmlns:a16="http://schemas.microsoft.com/office/drawing/2014/main" id="{9B22FAAF-3116-2F45-2C3F-D3DC24430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940" y="4413535"/>
              <a:ext cx="1393459" cy="1393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vice, equipment, remote control, tv icon - Download on Iconfinder">
              <a:extLst>
                <a:ext uri="{FF2B5EF4-FFF2-40B4-BE49-F238E27FC236}">
                  <a16:creationId xmlns:a16="http://schemas.microsoft.com/office/drawing/2014/main" id="{C426B076-D571-EB5E-AC8D-1C371DDDA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648" y="4473939"/>
              <a:ext cx="1393459" cy="13934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s | electric car icon">
              <a:extLst>
                <a:ext uri="{FF2B5EF4-FFF2-40B4-BE49-F238E27FC236}">
                  <a16:creationId xmlns:a16="http://schemas.microsoft.com/office/drawing/2014/main" id="{44EA1F76-7A76-76FC-1A03-FEB4471E83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168" t="20242" r="5585" b="19347"/>
            <a:stretch>
              <a:fillRect/>
            </a:stretch>
          </p:blipFill>
          <p:spPr bwMode="auto">
            <a:xfrm>
              <a:off x="8438356" y="4593002"/>
              <a:ext cx="2083673" cy="109541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CFD0E582-639E-DFB6-C6F7-CB6CB06E3508}"/>
              </a:ext>
            </a:extLst>
          </p:cNvPr>
          <p:cNvSpPr txBox="1"/>
          <p:nvPr/>
        </p:nvSpPr>
        <p:spPr>
          <a:xfrm>
            <a:off x="648000" y="1002054"/>
            <a:ext cx="9325340" cy="523220"/>
          </a:xfrm>
          <a:prstGeom prst="rect">
            <a:avLst/>
          </a:prstGeom>
          <a:noFill/>
        </p:spPr>
        <p:txBody>
          <a:bodyPr wrap="square" rtlCol="0">
            <a:spAutoFit/>
          </a:bodyPr>
          <a:lstStyle/>
          <a:p>
            <a:r>
              <a:rPr lang="en-US" sz="2800" b="1" dirty="0"/>
              <a:t>Where do you find batteries in your daily life?</a:t>
            </a:r>
          </a:p>
        </p:txBody>
      </p:sp>
      <p:pic>
        <p:nvPicPr>
          <p:cNvPr id="12" name="Picture 11">
            <a:extLst>
              <a:ext uri="{FF2B5EF4-FFF2-40B4-BE49-F238E27FC236}">
                <a16:creationId xmlns:a16="http://schemas.microsoft.com/office/drawing/2014/main" id="{2579A7F8-7447-FFD1-62B5-840260EE0791}"/>
              </a:ext>
            </a:extLst>
          </p:cNvPr>
          <p:cNvPicPr>
            <a:picLocks noChangeAspect="1"/>
          </p:cNvPicPr>
          <p:nvPr/>
        </p:nvPicPr>
        <p:blipFill>
          <a:blip r:embed="rId7"/>
          <a:stretch>
            <a:fillRect/>
          </a:stretch>
        </p:blipFill>
        <p:spPr>
          <a:xfrm>
            <a:off x="4096864" y="1738033"/>
            <a:ext cx="3998271" cy="3998271"/>
          </a:xfrm>
          <a:prstGeom prst="rect">
            <a:avLst/>
          </a:prstGeom>
        </p:spPr>
      </p:pic>
    </p:spTree>
    <p:extLst>
      <p:ext uri="{BB962C8B-B14F-4D97-AF65-F5344CB8AC3E}">
        <p14:creationId xmlns:p14="http://schemas.microsoft.com/office/powerpoint/2010/main" val="2788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428F-225F-112B-DB18-20906C2899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FBD55B-5524-23CE-E0F5-FC54FC4D5CE3}"/>
              </a:ext>
            </a:extLst>
          </p:cNvPr>
          <p:cNvSpPr>
            <a:spLocks noGrp="1"/>
          </p:cNvSpPr>
          <p:nvPr>
            <p:ph type="body" idx="1"/>
          </p:nvPr>
        </p:nvSpPr>
        <p:spPr>
          <a:xfrm>
            <a:off x="647999" y="954001"/>
            <a:ext cx="11282231" cy="534557"/>
          </a:xfrm>
        </p:spPr>
        <p:txBody>
          <a:bodyPr>
            <a:normAutofit/>
          </a:bodyPr>
          <a:lstStyle/>
          <a:p>
            <a:pPr marL="114300" indent="0">
              <a:buNone/>
            </a:pPr>
            <a:r>
              <a:rPr lang="en-US" b="1" dirty="0"/>
              <a:t>Where Do Battery Materials Come From?</a:t>
            </a:r>
            <a:endParaRPr lang="en-US" dirty="0"/>
          </a:p>
        </p:txBody>
      </p:sp>
      <p:sp>
        <p:nvSpPr>
          <p:cNvPr id="3" name="Title 2">
            <a:extLst>
              <a:ext uri="{FF2B5EF4-FFF2-40B4-BE49-F238E27FC236}">
                <a16:creationId xmlns:a16="http://schemas.microsoft.com/office/drawing/2014/main" id="{F7DAC20E-EB9A-D385-9847-9BCEDBCCAF03}"/>
              </a:ext>
            </a:extLst>
          </p:cNvPr>
          <p:cNvSpPr>
            <a:spLocks noGrp="1"/>
          </p:cNvSpPr>
          <p:nvPr>
            <p:ph type="title"/>
          </p:nvPr>
        </p:nvSpPr>
        <p:spPr/>
        <p:txBody>
          <a:bodyPr/>
          <a:lstStyle/>
          <a:p>
            <a:r>
              <a:rPr lang="en-US" dirty="0"/>
              <a:t>Quiz 2</a:t>
            </a:r>
          </a:p>
        </p:txBody>
      </p:sp>
      <p:sp>
        <p:nvSpPr>
          <p:cNvPr id="4" name="Slide Number Placeholder 3">
            <a:extLst>
              <a:ext uri="{FF2B5EF4-FFF2-40B4-BE49-F238E27FC236}">
                <a16:creationId xmlns:a16="http://schemas.microsoft.com/office/drawing/2014/main" id="{39C6013C-B4C5-6FA8-17F3-4C6BA74E60EE}"/>
              </a:ext>
            </a:extLst>
          </p:cNvPr>
          <p:cNvSpPr>
            <a:spLocks noGrp="1"/>
          </p:cNvSpPr>
          <p:nvPr>
            <p:ph type="sldNum" sz="quarter" idx="4"/>
          </p:nvPr>
        </p:nvSpPr>
        <p:spPr/>
        <p:txBody>
          <a:bodyPr/>
          <a:lstStyle/>
          <a:p>
            <a:fld id="{88FDA046-6BB8-458C-8791-5964652CF6FF}" type="slidenum">
              <a:rPr lang="en-US" smtClean="0"/>
              <a:t>6</a:t>
            </a:fld>
            <a:endParaRPr lang="en-US"/>
          </a:p>
        </p:txBody>
      </p:sp>
      <p:sp>
        <p:nvSpPr>
          <p:cNvPr id="8" name="TextBox 7">
            <a:extLst>
              <a:ext uri="{FF2B5EF4-FFF2-40B4-BE49-F238E27FC236}">
                <a16:creationId xmlns:a16="http://schemas.microsoft.com/office/drawing/2014/main" id="{0AA2197C-0337-F7E2-957A-E6AD077E45C2}"/>
              </a:ext>
            </a:extLst>
          </p:cNvPr>
          <p:cNvSpPr txBox="1"/>
          <p:nvPr/>
        </p:nvSpPr>
        <p:spPr>
          <a:xfrm>
            <a:off x="647998" y="1867426"/>
            <a:ext cx="10441759" cy="3347840"/>
          </a:xfrm>
          <a:prstGeom prst="rect">
            <a:avLst/>
          </a:prstGeom>
          <a:noFill/>
        </p:spPr>
        <p:txBody>
          <a:bodyPr wrap="square">
            <a:spAutoFit/>
          </a:bodyPr>
          <a:lstStyle/>
          <a:p>
            <a:pPr marL="342900" indent="-342900">
              <a:lnSpc>
                <a:spcPct val="150000"/>
              </a:lnSpc>
              <a:buClr>
                <a:srgbClr val="00B0F0"/>
              </a:buClr>
              <a:buFont typeface="Wingdings" panose="05000000000000000000" pitchFamily="2" charset="2"/>
              <a:buChar char="Ø"/>
            </a:pPr>
            <a:r>
              <a:rPr lang="en-US" sz="2400" b="1" dirty="0"/>
              <a:t>🪨 Mined from the Earth</a:t>
            </a:r>
          </a:p>
          <a:p>
            <a:pPr>
              <a:lnSpc>
                <a:spcPct val="150000"/>
              </a:lnSpc>
            </a:pPr>
            <a:r>
              <a:rPr lang="en-US" sz="2400" dirty="0"/>
              <a:t>	Lithium, Cobalt, Nickel</a:t>
            </a:r>
          </a:p>
          <a:p>
            <a:pPr marL="342900" indent="-342900">
              <a:lnSpc>
                <a:spcPct val="150000"/>
              </a:lnSpc>
              <a:buClr>
                <a:srgbClr val="00B0F0"/>
              </a:buClr>
              <a:buFont typeface="Wingdings" panose="05000000000000000000" pitchFamily="2" charset="2"/>
              <a:buChar char="Ø"/>
            </a:pPr>
            <a:r>
              <a:rPr lang="en-US" sz="2400" b="1" dirty="0"/>
              <a:t>🧪 Found in Nature (and Processed)</a:t>
            </a:r>
          </a:p>
          <a:p>
            <a:pPr>
              <a:lnSpc>
                <a:spcPct val="150000"/>
              </a:lnSpc>
            </a:pPr>
            <a:r>
              <a:rPr lang="en-US" sz="2400" dirty="0"/>
              <a:t>	Graphite, Manganese, Zinc</a:t>
            </a:r>
          </a:p>
          <a:p>
            <a:pPr marL="342900" indent="-342900">
              <a:lnSpc>
                <a:spcPct val="150000"/>
              </a:lnSpc>
              <a:buClr>
                <a:srgbClr val="00B0F0"/>
              </a:buClr>
              <a:buFont typeface="Wingdings" panose="05000000000000000000" pitchFamily="2" charset="2"/>
              <a:buChar char="Ø"/>
            </a:pPr>
            <a:r>
              <a:rPr lang="en-US" sz="2400" b="1" dirty="0"/>
              <a:t>🌎 Sourced from Key Countries</a:t>
            </a:r>
          </a:p>
          <a:p>
            <a:pPr>
              <a:lnSpc>
                <a:spcPct val="150000"/>
              </a:lnSpc>
            </a:pPr>
            <a:r>
              <a:rPr lang="en-US" sz="2400" dirty="0"/>
              <a:t>	Chile (Lithium), Congo (Cobalt), Australia (Nickel)</a:t>
            </a:r>
          </a:p>
        </p:txBody>
      </p:sp>
      <p:grpSp>
        <p:nvGrpSpPr>
          <p:cNvPr id="12" name="Group 11">
            <a:extLst>
              <a:ext uri="{FF2B5EF4-FFF2-40B4-BE49-F238E27FC236}">
                <a16:creationId xmlns:a16="http://schemas.microsoft.com/office/drawing/2014/main" id="{BBB67BAE-A24C-531F-7945-8CD706AF4CFD}"/>
              </a:ext>
            </a:extLst>
          </p:cNvPr>
          <p:cNvGrpSpPr/>
          <p:nvPr/>
        </p:nvGrpSpPr>
        <p:grpSpPr>
          <a:xfrm>
            <a:off x="2272691" y="1679093"/>
            <a:ext cx="7192371" cy="4023872"/>
            <a:chOff x="2272691" y="1546621"/>
            <a:chExt cx="7192371" cy="4023872"/>
          </a:xfrm>
        </p:grpSpPr>
        <p:pic>
          <p:nvPicPr>
            <p:cNvPr id="15363" name="Picture 3" descr="Raw Material sources for Batteries - German School | Expert Language  Training and Certification">
              <a:extLst>
                <a:ext uri="{FF2B5EF4-FFF2-40B4-BE49-F238E27FC236}">
                  <a16:creationId xmlns:a16="http://schemas.microsoft.com/office/drawing/2014/main" id="{3CD86B20-B598-4375-C758-E723D3079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91" y="1546621"/>
              <a:ext cx="7192371" cy="37647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A9DA6A-E4D4-7347-FB51-27C5C8204C08}"/>
                </a:ext>
              </a:extLst>
            </p:cNvPr>
            <p:cNvSpPr txBox="1"/>
            <p:nvPr/>
          </p:nvSpPr>
          <p:spPr>
            <a:xfrm>
              <a:off x="2817332" y="5293494"/>
              <a:ext cx="6103088" cy="276999"/>
            </a:xfrm>
            <a:prstGeom prst="rect">
              <a:avLst/>
            </a:prstGeom>
            <a:noFill/>
          </p:spPr>
          <p:txBody>
            <a:bodyPr wrap="square">
              <a:spAutoFit/>
            </a:bodyPr>
            <a:lstStyle/>
            <a:p>
              <a:pPr algn="ctr"/>
              <a:r>
                <a:rPr lang="en-US" sz="1200" i="1" dirty="0"/>
                <a:t>Source: https://www.germanschoolcampus.com/raw-material-sources-for-batteries/</a:t>
              </a:r>
            </a:p>
          </p:txBody>
        </p:sp>
      </p:grpSp>
    </p:spTree>
    <p:extLst>
      <p:ext uri="{BB962C8B-B14F-4D97-AF65-F5344CB8AC3E}">
        <p14:creationId xmlns:p14="http://schemas.microsoft.com/office/powerpoint/2010/main" val="40648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4598-6940-0219-BF0D-47F59CC296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7CBE-57AA-C6F4-A864-340D8AD7662B}"/>
              </a:ext>
            </a:extLst>
          </p:cNvPr>
          <p:cNvSpPr>
            <a:spLocks noGrp="1"/>
          </p:cNvSpPr>
          <p:nvPr>
            <p:ph type="body" idx="1"/>
          </p:nvPr>
        </p:nvSpPr>
        <p:spPr>
          <a:xfrm>
            <a:off x="647999" y="954001"/>
            <a:ext cx="11282231" cy="534557"/>
          </a:xfrm>
        </p:spPr>
        <p:txBody>
          <a:bodyPr>
            <a:normAutofit/>
          </a:bodyPr>
          <a:lstStyle/>
          <a:p>
            <a:pPr marL="114300" indent="0">
              <a:buNone/>
            </a:pPr>
            <a:r>
              <a:rPr lang="en-US" b="1" dirty="0"/>
              <a:t>How are batteries made and put together?</a:t>
            </a:r>
            <a:endParaRPr lang="en-US" dirty="0"/>
          </a:p>
        </p:txBody>
      </p:sp>
      <p:sp>
        <p:nvSpPr>
          <p:cNvPr id="3" name="Title 2">
            <a:extLst>
              <a:ext uri="{FF2B5EF4-FFF2-40B4-BE49-F238E27FC236}">
                <a16:creationId xmlns:a16="http://schemas.microsoft.com/office/drawing/2014/main" id="{282106C0-A7D9-2BED-48A6-63320097DF5A}"/>
              </a:ext>
            </a:extLst>
          </p:cNvPr>
          <p:cNvSpPr>
            <a:spLocks noGrp="1"/>
          </p:cNvSpPr>
          <p:nvPr>
            <p:ph type="title"/>
          </p:nvPr>
        </p:nvSpPr>
        <p:spPr/>
        <p:txBody>
          <a:bodyPr/>
          <a:lstStyle/>
          <a:p>
            <a:r>
              <a:rPr lang="en-US" dirty="0"/>
              <a:t>Quiz 3</a:t>
            </a:r>
          </a:p>
        </p:txBody>
      </p:sp>
      <p:sp>
        <p:nvSpPr>
          <p:cNvPr id="4" name="Slide Number Placeholder 3">
            <a:extLst>
              <a:ext uri="{FF2B5EF4-FFF2-40B4-BE49-F238E27FC236}">
                <a16:creationId xmlns:a16="http://schemas.microsoft.com/office/drawing/2014/main" id="{27BA8868-9404-7527-0216-E17B98AA4EB2}"/>
              </a:ext>
            </a:extLst>
          </p:cNvPr>
          <p:cNvSpPr>
            <a:spLocks noGrp="1"/>
          </p:cNvSpPr>
          <p:nvPr>
            <p:ph type="sldNum" sz="quarter" idx="4"/>
          </p:nvPr>
        </p:nvSpPr>
        <p:spPr/>
        <p:txBody>
          <a:bodyPr/>
          <a:lstStyle/>
          <a:p>
            <a:fld id="{88FDA046-6BB8-458C-8791-5964652CF6FF}" type="slidenum">
              <a:rPr lang="en-US" smtClean="0"/>
              <a:t>7</a:t>
            </a:fld>
            <a:endParaRPr lang="en-US"/>
          </a:p>
        </p:txBody>
      </p:sp>
      <p:sp>
        <p:nvSpPr>
          <p:cNvPr id="6" name="TextBox 5">
            <a:extLst>
              <a:ext uri="{FF2B5EF4-FFF2-40B4-BE49-F238E27FC236}">
                <a16:creationId xmlns:a16="http://schemas.microsoft.com/office/drawing/2014/main" id="{555B1FD2-7045-B13B-0601-6EABD0DC140B}"/>
              </a:ext>
            </a:extLst>
          </p:cNvPr>
          <p:cNvSpPr txBox="1"/>
          <p:nvPr/>
        </p:nvSpPr>
        <p:spPr>
          <a:xfrm>
            <a:off x="648000" y="1569715"/>
            <a:ext cx="6300378" cy="1685846"/>
          </a:xfrm>
          <a:prstGeom prst="rect">
            <a:avLst/>
          </a:prstGeom>
          <a:noFill/>
        </p:spPr>
        <p:txBody>
          <a:bodyPr wrap="square">
            <a:spAutoFit/>
          </a:bodyPr>
          <a:lstStyle/>
          <a:p>
            <a:pPr marL="342900" indent="-342900">
              <a:lnSpc>
                <a:spcPct val="150000"/>
              </a:lnSpc>
              <a:buClr>
                <a:srgbClr val="00B0F0"/>
              </a:buClr>
              <a:buFont typeface="Wingdings" panose="05000000000000000000" pitchFamily="2" charset="2"/>
              <a:buChar char="Ø"/>
            </a:pPr>
            <a:r>
              <a:rPr lang="en-US" sz="2400" dirty="0"/>
              <a:t>Built in special factories</a:t>
            </a:r>
          </a:p>
          <a:p>
            <a:pPr marL="342900" indent="-342900">
              <a:lnSpc>
                <a:spcPct val="150000"/>
              </a:lnSpc>
              <a:buClr>
                <a:srgbClr val="00B0F0"/>
              </a:buClr>
              <a:buFont typeface="Wingdings" panose="05000000000000000000" pitchFamily="2" charset="2"/>
              <a:buChar char="Ø"/>
            </a:pPr>
            <a:r>
              <a:rPr lang="en-US" sz="2400" dirty="0"/>
              <a:t>Materials are cleaned, shaped, and tested </a:t>
            </a:r>
          </a:p>
          <a:p>
            <a:pPr marL="342900" indent="-342900">
              <a:lnSpc>
                <a:spcPct val="150000"/>
              </a:lnSpc>
              <a:buClr>
                <a:srgbClr val="00B0F0"/>
              </a:buClr>
              <a:buFont typeface="Wingdings" panose="05000000000000000000" pitchFamily="2" charset="2"/>
              <a:buChar char="Ø"/>
            </a:pPr>
            <a:r>
              <a:rPr lang="en-US" sz="2400" dirty="0"/>
              <a:t>Made in steps: Cell → Module → Pack </a:t>
            </a:r>
          </a:p>
        </p:txBody>
      </p:sp>
      <p:sp>
        <p:nvSpPr>
          <p:cNvPr id="10" name="TextBox 9">
            <a:extLst>
              <a:ext uri="{FF2B5EF4-FFF2-40B4-BE49-F238E27FC236}">
                <a16:creationId xmlns:a16="http://schemas.microsoft.com/office/drawing/2014/main" id="{8A95FB24-96CE-D8F9-C08A-267594EBD797}"/>
              </a:ext>
            </a:extLst>
          </p:cNvPr>
          <p:cNvSpPr txBox="1"/>
          <p:nvPr/>
        </p:nvSpPr>
        <p:spPr>
          <a:xfrm>
            <a:off x="647999" y="5058738"/>
            <a:ext cx="9846336" cy="461665"/>
          </a:xfrm>
          <a:prstGeom prst="rect">
            <a:avLst/>
          </a:prstGeom>
          <a:noFill/>
        </p:spPr>
        <p:txBody>
          <a:bodyPr wrap="square">
            <a:spAutoFit/>
          </a:bodyPr>
          <a:lstStyle/>
          <a:p>
            <a:r>
              <a:rPr lang="en-US" sz="2400" dirty="0"/>
              <a:t>📽️ </a:t>
            </a:r>
            <a:r>
              <a:rPr lang="en-US" sz="2400" dirty="0">
                <a:hlinkClick r:id="rId3"/>
              </a:rPr>
              <a:t>How Lithium Cell to Module to Pack assembling</a:t>
            </a:r>
            <a:endParaRPr lang="en-US" sz="2400" dirty="0"/>
          </a:p>
        </p:txBody>
      </p:sp>
      <p:grpSp>
        <p:nvGrpSpPr>
          <p:cNvPr id="13" name="Group 12">
            <a:extLst>
              <a:ext uri="{FF2B5EF4-FFF2-40B4-BE49-F238E27FC236}">
                <a16:creationId xmlns:a16="http://schemas.microsoft.com/office/drawing/2014/main" id="{3758D68E-2A35-1CE0-19E0-849AC1988237}"/>
              </a:ext>
            </a:extLst>
          </p:cNvPr>
          <p:cNvGrpSpPr/>
          <p:nvPr/>
        </p:nvGrpSpPr>
        <p:grpSpPr>
          <a:xfrm>
            <a:off x="6948378" y="1666365"/>
            <a:ext cx="5156537" cy="3463715"/>
            <a:chOff x="6948378" y="1666365"/>
            <a:chExt cx="5156537" cy="3463715"/>
          </a:xfrm>
        </p:grpSpPr>
        <p:pic>
          <p:nvPicPr>
            <p:cNvPr id="17411" name="Picture 3" descr="Battery Cell, Module or Pack. What's the difference? [Infographics] |  Automotive Cells Company">
              <a:extLst>
                <a:ext uri="{FF2B5EF4-FFF2-40B4-BE49-F238E27FC236}">
                  <a16:creationId xmlns:a16="http://schemas.microsoft.com/office/drawing/2014/main" id="{866C1348-E858-7987-4EC2-31C1FEAD5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379" y="1666365"/>
              <a:ext cx="5156536" cy="30013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01C9D0-5A05-EB6A-6541-D90D6B97C910}"/>
                </a:ext>
              </a:extLst>
            </p:cNvPr>
            <p:cNvSpPr txBox="1"/>
            <p:nvPr/>
          </p:nvSpPr>
          <p:spPr>
            <a:xfrm>
              <a:off x="6948378" y="4668415"/>
              <a:ext cx="5156536" cy="461665"/>
            </a:xfrm>
            <a:prstGeom prst="rect">
              <a:avLst/>
            </a:prstGeom>
            <a:noFill/>
          </p:spPr>
          <p:txBody>
            <a:bodyPr wrap="square">
              <a:spAutoFit/>
            </a:bodyPr>
            <a:lstStyle/>
            <a:p>
              <a:pPr algn="ctr"/>
              <a:r>
                <a:rPr lang="en-US" sz="1200" i="1" dirty="0"/>
                <a:t>Source: https://www.acc-emotion.com/stories/battery-cell-module-or-pack-whats-difference-infographics</a:t>
              </a:r>
            </a:p>
          </p:txBody>
        </p:sp>
      </p:grpSp>
    </p:spTree>
    <p:extLst>
      <p:ext uri="{BB962C8B-B14F-4D97-AF65-F5344CB8AC3E}">
        <p14:creationId xmlns:p14="http://schemas.microsoft.com/office/powerpoint/2010/main" val="32672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F216-8DD8-4146-635C-492EA595B3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5A98FC-8EF5-5409-DB75-A173B43353D2}"/>
              </a:ext>
            </a:extLst>
          </p:cNvPr>
          <p:cNvSpPr>
            <a:spLocks noGrp="1"/>
          </p:cNvSpPr>
          <p:nvPr>
            <p:ph type="body" idx="1"/>
          </p:nvPr>
        </p:nvSpPr>
        <p:spPr>
          <a:xfrm>
            <a:off x="647999" y="954001"/>
            <a:ext cx="11282231" cy="1257572"/>
          </a:xfrm>
        </p:spPr>
        <p:txBody>
          <a:bodyPr>
            <a:normAutofit/>
          </a:bodyPr>
          <a:lstStyle/>
          <a:p>
            <a:pPr>
              <a:lnSpc>
                <a:spcPct val="100000"/>
              </a:lnSpc>
            </a:pPr>
            <a:r>
              <a:rPr lang="en-US" b="1" dirty="0"/>
              <a:t>What is Life Cycle Assessment?</a:t>
            </a:r>
          </a:p>
          <a:p>
            <a:endParaRPr lang="en-US" dirty="0"/>
          </a:p>
        </p:txBody>
      </p:sp>
      <p:sp>
        <p:nvSpPr>
          <p:cNvPr id="3" name="Title 2">
            <a:extLst>
              <a:ext uri="{FF2B5EF4-FFF2-40B4-BE49-F238E27FC236}">
                <a16:creationId xmlns:a16="http://schemas.microsoft.com/office/drawing/2014/main" id="{094120F0-131E-41A8-11DC-AB904C057AA5}"/>
              </a:ext>
            </a:extLst>
          </p:cNvPr>
          <p:cNvSpPr>
            <a:spLocks noGrp="1"/>
          </p:cNvSpPr>
          <p:nvPr>
            <p:ph type="title"/>
          </p:nvPr>
        </p:nvSpPr>
        <p:spPr/>
        <p:txBody>
          <a:bodyPr>
            <a:normAutofit/>
          </a:bodyPr>
          <a:lstStyle/>
          <a:p>
            <a:r>
              <a:rPr lang="en-US" dirty="0"/>
              <a:t>Introduction to LCA (Life Cycle Assessment)</a:t>
            </a:r>
          </a:p>
        </p:txBody>
      </p:sp>
      <p:sp>
        <p:nvSpPr>
          <p:cNvPr id="4" name="Slide Number Placeholder 3">
            <a:extLst>
              <a:ext uri="{FF2B5EF4-FFF2-40B4-BE49-F238E27FC236}">
                <a16:creationId xmlns:a16="http://schemas.microsoft.com/office/drawing/2014/main" id="{294241C4-47EE-CFE2-9807-F9B915363453}"/>
              </a:ext>
            </a:extLst>
          </p:cNvPr>
          <p:cNvSpPr>
            <a:spLocks noGrp="1"/>
          </p:cNvSpPr>
          <p:nvPr>
            <p:ph type="sldNum" sz="quarter" idx="4"/>
          </p:nvPr>
        </p:nvSpPr>
        <p:spPr/>
        <p:txBody>
          <a:bodyPr/>
          <a:lstStyle/>
          <a:p>
            <a:fld id="{88FDA046-6BB8-458C-8791-5964652CF6FF}" type="slidenum">
              <a:rPr lang="en-US" smtClean="0"/>
              <a:t>8</a:t>
            </a:fld>
            <a:endParaRPr lang="en-US"/>
          </a:p>
        </p:txBody>
      </p:sp>
      <p:sp>
        <p:nvSpPr>
          <p:cNvPr id="7" name="TextBox 6">
            <a:extLst>
              <a:ext uri="{FF2B5EF4-FFF2-40B4-BE49-F238E27FC236}">
                <a16:creationId xmlns:a16="http://schemas.microsoft.com/office/drawing/2014/main" id="{96BD0EA6-A989-C2CB-A250-A742934D1ED0}"/>
              </a:ext>
            </a:extLst>
          </p:cNvPr>
          <p:cNvSpPr txBox="1"/>
          <p:nvPr/>
        </p:nvSpPr>
        <p:spPr>
          <a:xfrm>
            <a:off x="1030770" y="1582786"/>
            <a:ext cx="6757125" cy="2239844"/>
          </a:xfrm>
          <a:prstGeom prst="rect">
            <a:avLst/>
          </a:prstGeom>
          <a:noFill/>
        </p:spPr>
        <p:txBody>
          <a:bodyPr wrap="square">
            <a:spAutoFit/>
          </a:bodyPr>
          <a:lstStyle/>
          <a:p>
            <a:pPr algn="just">
              <a:lnSpc>
                <a:spcPct val="150000"/>
              </a:lnSpc>
            </a:pPr>
            <a:r>
              <a:rPr lang="en-US" sz="2400" b="1" dirty="0"/>
              <a:t>Life Cycle Assessment (LCA) </a:t>
            </a:r>
            <a:r>
              <a:rPr lang="en-US" sz="2400" dirty="0"/>
              <a:t>is a method used to evaluate the </a:t>
            </a:r>
            <a:r>
              <a:rPr lang="en-US" sz="2400" b="1" dirty="0"/>
              <a:t>environmental impact </a:t>
            </a:r>
            <a:r>
              <a:rPr lang="en-US" sz="2400" dirty="0"/>
              <a:t>of a product; from the moment it’s made to when it’s discarded or recycled.</a:t>
            </a:r>
          </a:p>
        </p:txBody>
      </p:sp>
      <p:sp>
        <p:nvSpPr>
          <p:cNvPr id="9" name="TextBox 8">
            <a:extLst>
              <a:ext uri="{FF2B5EF4-FFF2-40B4-BE49-F238E27FC236}">
                <a16:creationId xmlns:a16="http://schemas.microsoft.com/office/drawing/2014/main" id="{E64F741B-8773-5893-4FFD-B6B68A60D36B}"/>
              </a:ext>
            </a:extLst>
          </p:cNvPr>
          <p:cNvSpPr txBox="1"/>
          <p:nvPr/>
        </p:nvSpPr>
        <p:spPr>
          <a:xfrm>
            <a:off x="1030769" y="5362308"/>
            <a:ext cx="10699414" cy="400110"/>
          </a:xfrm>
          <a:prstGeom prst="rect">
            <a:avLst/>
          </a:prstGeom>
          <a:noFill/>
        </p:spPr>
        <p:txBody>
          <a:bodyPr wrap="square">
            <a:spAutoFit/>
          </a:bodyPr>
          <a:lstStyle/>
          <a:p>
            <a:r>
              <a:rPr lang="en-US" sz="2000" dirty="0"/>
              <a:t>🌍 Raw Materials → 🏭 Manufacturing → 📦 Distribution → 🔌 Use → 🗑️ Disposal</a:t>
            </a:r>
          </a:p>
        </p:txBody>
      </p:sp>
      <p:grpSp>
        <p:nvGrpSpPr>
          <p:cNvPr id="16" name="Group 15">
            <a:extLst>
              <a:ext uri="{FF2B5EF4-FFF2-40B4-BE49-F238E27FC236}">
                <a16:creationId xmlns:a16="http://schemas.microsoft.com/office/drawing/2014/main" id="{F13B8193-C6C3-BABB-2B4D-26DB3FC09D99}"/>
              </a:ext>
            </a:extLst>
          </p:cNvPr>
          <p:cNvGrpSpPr/>
          <p:nvPr/>
        </p:nvGrpSpPr>
        <p:grpSpPr>
          <a:xfrm>
            <a:off x="7960901" y="1112095"/>
            <a:ext cx="4142336" cy="3729351"/>
            <a:chOff x="7992957" y="1582787"/>
            <a:chExt cx="4142336" cy="3729351"/>
          </a:xfrm>
        </p:grpSpPr>
        <p:pic>
          <p:nvPicPr>
            <p:cNvPr id="2050" name="Picture 2" descr="Diagram showing the stages of a product life cycle, including raw material extraction, design and production, packaging and distribution, use and maintenance, and end-of-life processes, with a focus on resources and emissions.">
              <a:extLst>
                <a:ext uri="{FF2B5EF4-FFF2-40B4-BE49-F238E27FC236}">
                  <a16:creationId xmlns:a16="http://schemas.microsoft.com/office/drawing/2014/main" id="{2BA07231-8A88-3CCF-B546-624D146BF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9" t="3873" r="24370" b="5985"/>
            <a:stretch>
              <a:fillRect/>
            </a:stretch>
          </p:blipFill>
          <p:spPr bwMode="auto">
            <a:xfrm>
              <a:off x="7992958" y="1582787"/>
              <a:ext cx="4142335" cy="34768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4658FA4-D6E6-4001-34A8-6A322EED104D}"/>
                </a:ext>
              </a:extLst>
            </p:cNvPr>
            <p:cNvSpPr txBox="1"/>
            <p:nvPr/>
          </p:nvSpPr>
          <p:spPr>
            <a:xfrm>
              <a:off x="7992957" y="5035139"/>
              <a:ext cx="4142335" cy="276999"/>
            </a:xfrm>
            <a:prstGeom prst="rect">
              <a:avLst/>
            </a:prstGeom>
            <a:noFill/>
          </p:spPr>
          <p:txBody>
            <a:bodyPr wrap="square">
              <a:spAutoFit/>
            </a:bodyPr>
            <a:lstStyle/>
            <a:p>
              <a:pPr algn="ctr"/>
              <a:r>
                <a:rPr lang="en-US" sz="1200" i="1" dirty="0"/>
                <a:t>Source: https://www.zevero.earth</a:t>
              </a:r>
            </a:p>
          </p:txBody>
        </p:sp>
      </p:grpSp>
      <p:sp>
        <p:nvSpPr>
          <p:cNvPr id="15" name="TextBox 14">
            <a:extLst>
              <a:ext uri="{FF2B5EF4-FFF2-40B4-BE49-F238E27FC236}">
                <a16:creationId xmlns:a16="http://schemas.microsoft.com/office/drawing/2014/main" id="{30EAF0BF-4238-B2F8-C872-51C42BF4531A}"/>
              </a:ext>
            </a:extLst>
          </p:cNvPr>
          <p:cNvSpPr txBox="1"/>
          <p:nvPr/>
        </p:nvSpPr>
        <p:spPr>
          <a:xfrm>
            <a:off x="787635" y="4639675"/>
            <a:ext cx="7205321" cy="658835"/>
          </a:xfrm>
          <a:prstGeom prst="rect">
            <a:avLst/>
          </a:prstGeom>
          <a:noFill/>
        </p:spPr>
        <p:txBody>
          <a:bodyPr wrap="square">
            <a:spAutoFit/>
          </a:bodyPr>
          <a:lstStyle/>
          <a:p>
            <a:pPr marL="457200" indent="-457200">
              <a:lnSpc>
                <a:spcPct val="150000"/>
              </a:lnSpc>
              <a:buClr>
                <a:srgbClr val="00B0F0"/>
              </a:buClr>
              <a:buFont typeface="Wingdings" panose="05000000000000000000" pitchFamily="2" charset="2"/>
              <a:buChar char="Ø"/>
            </a:pPr>
            <a:r>
              <a:rPr lang="en-US" sz="2800" b="1" dirty="0"/>
              <a:t>It’s Called “Cradle to Grave” diagram</a:t>
            </a:r>
          </a:p>
        </p:txBody>
      </p:sp>
      <p:sp>
        <p:nvSpPr>
          <p:cNvPr id="6" name="TextBox 5">
            <a:extLst>
              <a:ext uri="{FF2B5EF4-FFF2-40B4-BE49-F238E27FC236}">
                <a16:creationId xmlns:a16="http://schemas.microsoft.com/office/drawing/2014/main" id="{D6564806-8BE5-0E82-3DBC-2F5438B5B396}"/>
              </a:ext>
            </a:extLst>
          </p:cNvPr>
          <p:cNvSpPr txBox="1"/>
          <p:nvPr/>
        </p:nvSpPr>
        <p:spPr>
          <a:xfrm>
            <a:off x="647998" y="3967940"/>
            <a:ext cx="7067252" cy="375552"/>
          </a:xfrm>
          <a:prstGeom prst="rect">
            <a:avLst/>
          </a:prstGeom>
          <a:noFill/>
        </p:spPr>
        <p:txBody>
          <a:bodyPr wrap="square">
            <a:spAutoFit/>
          </a:bodyPr>
          <a:lstStyle/>
          <a:p>
            <a:pPr marL="502920" marR="0" indent="274320" algn="just">
              <a:lnSpc>
                <a:spcPct val="150000"/>
              </a:lnSpc>
              <a:spcAft>
                <a:spcPts val="800"/>
              </a:spcAft>
            </a:pPr>
            <a:r>
              <a:rPr lang="en-US" sz="1400" u="sng" kern="100"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4"/>
              </a:rPr>
              <a:t>https://youtube.com/shorts/-aQqWipI5AA?si=FtoxRYmYsc0jrNN2</a:t>
            </a:r>
            <a:endParaRPr lang="en-US" sz="1800" kern="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97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58A3-BF8A-315D-08D3-77AFEF9078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F56FCA-4C67-FB12-620B-59D66F316601}"/>
              </a:ext>
            </a:extLst>
          </p:cNvPr>
          <p:cNvSpPr>
            <a:spLocks noGrp="1"/>
          </p:cNvSpPr>
          <p:nvPr>
            <p:ph type="body" idx="1"/>
          </p:nvPr>
        </p:nvSpPr>
        <p:spPr>
          <a:xfrm>
            <a:off x="647999" y="954001"/>
            <a:ext cx="11282231" cy="650271"/>
          </a:xfrm>
        </p:spPr>
        <p:txBody>
          <a:bodyPr>
            <a:normAutofit/>
          </a:bodyPr>
          <a:lstStyle/>
          <a:p>
            <a:pPr>
              <a:lnSpc>
                <a:spcPct val="100000"/>
              </a:lnSpc>
            </a:pPr>
            <a:r>
              <a:rPr lang="en-US" b="1" dirty="0"/>
              <a:t>Example: What's Behind a Phone Battery?</a:t>
            </a:r>
          </a:p>
          <a:p>
            <a:endParaRPr lang="en-US" dirty="0"/>
          </a:p>
        </p:txBody>
      </p:sp>
      <p:sp>
        <p:nvSpPr>
          <p:cNvPr id="3" name="Title 2">
            <a:extLst>
              <a:ext uri="{FF2B5EF4-FFF2-40B4-BE49-F238E27FC236}">
                <a16:creationId xmlns:a16="http://schemas.microsoft.com/office/drawing/2014/main" id="{0B1D9C07-1DD6-F7D9-E891-B33FDDBD7FEB}"/>
              </a:ext>
            </a:extLst>
          </p:cNvPr>
          <p:cNvSpPr>
            <a:spLocks noGrp="1"/>
          </p:cNvSpPr>
          <p:nvPr>
            <p:ph type="title"/>
          </p:nvPr>
        </p:nvSpPr>
        <p:spPr/>
        <p:txBody>
          <a:bodyPr>
            <a:normAutofit/>
          </a:bodyPr>
          <a:lstStyle/>
          <a:p>
            <a:r>
              <a:rPr lang="en-US" dirty="0"/>
              <a:t>Introduction to LCA (Life Cycle Assessment)</a:t>
            </a:r>
          </a:p>
        </p:txBody>
      </p:sp>
      <p:sp>
        <p:nvSpPr>
          <p:cNvPr id="4" name="Slide Number Placeholder 3">
            <a:extLst>
              <a:ext uri="{FF2B5EF4-FFF2-40B4-BE49-F238E27FC236}">
                <a16:creationId xmlns:a16="http://schemas.microsoft.com/office/drawing/2014/main" id="{45E12697-3923-D535-12E6-A74F7A6FF6DE}"/>
              </a:ext>
            </a:extLst>
          </p:cNvPr>
          <p:cNvSpPr>
            <a:spLocks noGrp="1"/>
          </p:cNvSpPr>
          <p:nvPr>
            <p:ph type="sldNum" sz="quarter" idx="4"/>
          </p:nvPr>
        </p:nvSpPr>
        <p:spPr/>
        <p:txBody>
          <a:bodyPr/>
          <a:lstStyle/>
          <a:p>
            <a:fld id="{88FDA046-6BB8-458C-8791-5964652CF6FF}" type="slidenum">
              <a:rPr lang="en-US" smtClean="0"/>
              <a:t>9</a:t>
            </a:fld>
            <a:endParaRPr lang="en-US"/>
          </a:p>
        </p:txBody>
      </p:sp>
      <p:sp>
        <p:nvSpPr>
          <p:cNvPr id="7" name="TextBox 6">
            <a:extLst>
              <a:ext uri="{FF2B5EF4-FFF2-40B4-BE49-F238E27FC236}">
                <a16:creationId xmlns:a16="http://schemas.microsoft.com/office/drawing/2014/main" id="{C2C6471A-42CC-6667-1F5F-F180B5EFEF62}"/>
              </a:ext>
            </a:extLst>
          </p:cNvPr>
          <p:cNvSpPr txBox="1"/>
          <p:nvPr/>
        </p:nvSpPr>
        <p:spPr>
          <a:xfrm>
            <a:off x="647998" y="1763540"/>
            <a:ext cx="11544002" cy="3670941"/>
          </a:xfrm>
          <a:prstGeom prst="rect">
            <a:avLst/>
          </a:prstGeom>
          <a:noFill/>
        </p:spPr>
        <p:txBody>
          <a:bodyPr wrap="square">
            <a:spAutoFit/>
          </a:bodyPr>
          <a:lstStyle/>
          <a:p>
            <a:pPr>
              <a:lnSpc>
                <a:spcPct val="200000"/>
              </a:lnSpc>
            </a:pPr>
            <a:r>
              <a:rPr lang="en-US" sz="2400" dirty="0"/>
              <a:t>🌍 </a:t>
            </a:r>
            <a:r>
              <a:rPr lang="en-US" sz="2400" b="1" dirty="0"/>
              <a:t>Materials		</a:t>
            </a:r>
            <a:r>
              <a:rPr lang="en-US" sz="2400" dirty="0"/>
              <a:t>→ 	Mined metals: lithium, cobalt, rare earths</a:t>
            </a:r>
          </a:p>
          <a:p>
            <a:pPr>
              <a:lnSpc>
                <a:spcPct val="200000"/>
              </a:lnSpc>
            </a:pPr>
            <a:r>
              <a:rPr lang="en-US" sz="2400" dirty="0"/>
              <a:t>🏭 </a:t>
            </a:r>
            <a:r>
              <a:rPr lang="en-US" sz="2400" b="1" dirty="0"/>
              <a:t>Production	</a:t>
            </a:r>
            <a:r>
              <a:rPr lang="en-US" sz="2400" dirty="0"/>
              <a:t>→ 	Energy-intensive factory processes</a:t>
            </a:r>
          </a:p>
          <a:p>
            <a:pPr>
              <a:lnSpc>
                <a:spcPct val="200000"/>
              </a:lnSpc>
            </a:pPr>
            <a:r>
              <a:rPr lang="en-US" sz="2400" dirty="0"/>
              <a:t>🚚 </a:t>
            </a:r>
            <a:r>
              <a:rPr lang="en-US" sz="2400" b="1" dirty="0"/>
              <a:t>Shipping		</a:t>
            </a:r>
            <a:r>
              <a:rPr lang="en-US" sz="2400" dirty="0"/>
              <a:t>→ 	Global transportation footprint</a:t>
            </a:r>
          </a:p>
          <a:p>
            <a:pPr>
              <a:lnSpc>
                <a:spcPct val="200000"/>
              </a:lnSpc>
            </a:pPr>
            <a:r>
              <a:rPr lang="en-US" sz="2400" dirty="0"/>
              <a:t>⚡ </a:t>
            </a:r>
            <a:r>
              <a:rPr lang="en-US" sz="2400" b="1" dirty="0"/>
              <a:t>Use		</a:t>
            </a:r>
            <a:r>
              <a:rPr lang="en-US" sz="2400" dirty="0"/>
              <a:t>→ 	Daily charging = electricity</a:t>
            </a:r>
          </a:p>
          <a:p>
            <a:pPr>
              <a:lnSpc>
                <a:spcPct val="200000"/>
              </a:lnSpc>
            </a:pPr>
            <a:r>
              <a:rPr lang="en-US" sz="2400" dirty="0"/>
              <a:t>🗑️ </a:t>
            </a:r>
            <a:r>
              <a:rPr lang="en-US" sz="2400" b="1" dirty="0"/>
              <a:t>End of Life	</a:t>
            </a:r>
            <a:r>
              <a:rPr lang="en-US" sz="2400" dirty="0"/>
              <a:t>→ 	Often ends in landfill, low recycling rates</a:t>
            </a:r>
          </a:p>
        </p:txBody>
      </p:sp>
      <p:grpSp>
        <p:nvGrpSpPr>
          <p:cNvPr id="8" name="Group 7">
            <a:extLst>
              <a:ext uri="{FF2B5EF4-FFF2-40B4-BE49-F238E27FC236}">
                <a16:creationId xmlns:a16="http://schemas.microsoft.com/office/drawing/2014/main" id="{96806228-6BE2-FB56-3B6F-C7BBEEC90E37}"/>
              </a:ext>
            </a:extLst>
          </p:cNvPr>
          <p:cNvGrpSpPr/>
          <p:nvPr/>
        </p:nvGrpSpPr>
        <p:grpSpPr>
          <a:xfrm>
            <a:off x="9498418" y="3050434"/>
            <a:ext cx="2599661" cy="1602709"/>
            <a:chOff x="9615376" y="2825592"/>
            <a:chExt cx="2599661" cy="1602709"/>
          </a:xfrm>
        </p:grpSpPr>
        <p:pic>
          <p:nvPicPr>
            <p:cNvPr id="3076" name="Picture 4" descr="Google Pixel 4 Battery G020I-B">
              <a:extLst>
                <a:ext uri="{FF2B5EF4-FFF2-40B4-BE49-F238E27FC236}">
                  <a16:creationId xmlns:a16="http://schemas.microsoft.com/office/drawing/2014/main" id="{D2A67E57-7BA7-4773-36B8-F8383CD57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5" t="16976" r="7458" b="35767"/>
            <a:stretch>
              <a:fillRect/>
            </a:stretch>
          </p:blipFill>
          <p:spPr bwMode="auto">
            <a:xfrm>
              <a:off x="9615376" y="2825592"/>
              <a:ext cx="2576624" cy="1389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2749EE-9BE3-CC87-E001-4F9E327B9554}"/>
                </a:ext>
              </a:extLst>
            </p:cNvPr>
            <p:cNvSpPr txBox="1"/>
            <p:nvPr/>
          </p:nvSpPr>
          <p:spPr>
            <a:xfrm>
              <a:off x="9615376" y="4151302"/>
              <a:ext cx="2599661" cy="276999"/>
            </a:xfrm>
            <a:prstGeom prst="rect">
              <a:avLst/>
            </a:prstGeom>
            <a:noFill/>
          </p:spPr>
          <p:txBody>
            <a:bodyPr wrap="square">
              <a:spAutoFit/>
            </a:bodyPr>
            <a:lstStyle/>
            <a:p>
              <a:pPr algn="ctr"/>
              <a:r>
                <a:rPr lang="en-US" sz="1200" i="1" dirty="0"/>
                <a:t>Source: https://www.subtel.be/</a:t>
              </a:r>
            </a:p>
          </p:txBody>
        </p:sp>
      </p:grpSp>
    </p:spTree>
    <p:extLst>
      <p:ext uri="{BB962C8B-B14F-4D97-AF65-F5344CB8AC3E}">
        <p14:creationId xmlns:p14="http://schemas.microsoft.com/office/powerpoint/2010/main" val="3958343764"/>
      </p:ext>
    </p:extLst>
  </p:cSld>
  <p:clrMapOvr>
    <a:masterClrMapping/>
  </p:clrMapOvr>
</p:sld>
</file>

<file path=ppt/theme/theme1.xml><?xml version="1.0" encoding="utf-8"?>
<a:theme xmlns:a="http://schemas.openxmlformats.org/drawingml/2006/main" name="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6">
    <wetp:webextensionref xmlns:r="http://schemas.openxmlformats.org/officeDocument/2006/relationships" r:id="rId2"/>
  </wetp:taskpane>
  <wetp:taskpane dockstate="right" visibility="0" width="438" row="7">
    <wetp:webextensionref xmlns:r="http://schemas.openxmlformats.org/officeDocument/2006/relationships" r:id="rId3"/>
  </wetp:taskpane>
  <wetp:taskpane dockstate="right" visibility="0" width="438"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DD1CC82F-2B05-4DB4-8372-97E55185393D}">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F959392-5734-46D2-8679-D9D5E4802A48}">
  <we:reference id="wa104379997" version="3.0.0.0" store="en-US" storeType="OMEX"/>
  <we:alternateReferences>
    <we:reference id="WA104379997" version="3.0.0.0" store="WA10437999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26D43373-6ABA-4534-9491-413FAC6093C4}">
  <we:reference id="wa104380169" version="1.1.2.0" store="en-US" storeType="OMEX"/>
  <we:alternateReferences>
    <we:reference id="WA104380169" version="1.1.2.0" store="WA104380169"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07AFD5C8-BDC6-4FCD-A49B-17258655387D}">
  <we:reference id="wa104380902" version="1.0.0.0" store="en-US" storeType="OMEX"/>
  <we:alternateReferences>
    <we:reference id="WA104380902" version="1.0.0.0" store="WA10438090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ffeae6-ddd6-4585-b473-51acd2417728" xsi:nil="true"/>
    <lcf76f155ced4ddcb4097134ff3c332f xmlns="63aa5b15-39d7-45b2-bcef-885aee5efe7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FE7388EFDC6A14886151D2847A44A62" ma:contentTypeVersion="12" ma:contentTypeDescription="Ein neues Dokument erstellen." ma:contentTypeScope="" ma:versionID="f5e21a37ce9d9326a431b777cbe9378a">
  <xsd:schema xmlns:xsd="http://www.w3.org/2001/XMLSchema" xmlns:xs="http://www.w3.org/2001/XMLSchema" xmlns:p="http://schemas.microsoft.com/office/2006/metadata/properties" xmlns:ns2="63aa5b15-39d7-45b2-bcef-885aee5efe7a" xmlns:ns3="89ffeae6-ddd6-4585-b473-51acd2417728" targetNamespace="http://schemas.microsoft.com/office/2006/metadata/properties" ma:root="true" ma:fieldsID="2e9654d8577480f136f2b1ab2e18744b" ns2:_="" ns3:_="">
    <xsd:import namespace="63aa5b15-39d7-45b2-bcef-885aee5efe7a"/>
    <xsd:import namespace="89ffeae6-ddd6-4585-b473-51acd2417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a5b15-39d7-45b2-bcef-885aee5ef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b6d6fff-1a6f-47fc-95d9-f16ed1d734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feae6-ddd6-4585-b473-51acd24177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b6c69a-8d4e-47d2-ab49-7342cfce6795}" ma:internalName="TaxCatchAll" ma:showField="CatchAllData" ma:web="89ffeae6-ddd6-4585-b473-51acd2417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E5676-B090-446E-BEB0-F9E4BAF9A35D}">
  <ds:schemaRefs>
    <ds:schemaRef ds:uri="http://schemas.microsoft.com/office/2006/metadata/properties"/>
    <ds:schemaRef ds:uri="http://schemas.microsoft.com/office/infopath/2007/PartnerControls"/>
    <ds:schemaRef ds:uri="89ffeae6-ddd6-4585-b473-51acd2417728"/>
    <ds:schemaRef ds:uri="63aa5b15-39d7-45b2-bcef-885aee5efe7a"/>
  </ds:schemaRefs>
</ds:datastoreItem>
</file>

<file path=customXml/itemProps2.xml><?xml version="1.0" encoding="utf-8"?>
<ds:datastoreItem xmlns:ds="http://schemas.openxmlformats.org/officeDocument/2006/customXml" ds:itemID="{986C09A1-261F-46A7-9662-DA3755A6EEE8}">
  <ds:schemaRefs>
    <ds:schemaRef ds:uri="http://schemas.microsoft.com/sharepoint/v3/contenttype/forms"/>
  </ds:schemaRefs>
</ds:datastoreItem>
</file>

<file path=customXml/itemProps3.xml><?xml version="1.0" encoding="utf-8"?>
<ds:datastoreItem xmlns:ds="http://schemas.openxmlformats.org/officeDocument/2006/customXml" ds:itemID="{EBEFBE36-9919-4C21-9125-325921309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aa5b15-39d7-45b2-bcef-885aee5efe7a"/>
    <ds:schemaRef ds:uri="89ffeae6-ddd6-4585-b473-51acd2417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6265</TotalTime>
  <Words>3348</Words>
  <Application>Microsoft Office PowerPoint</Application>
  <PresentationFormat>Widescreen</PresentationFormat>
  <Paragraphs>366</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Open Sans</vt:lpstr>
      <vt:lpstr>Calibri</vt:lpstr>
      <vt:lpstr>Arial</vt:lpstr>
      <vt:lpstr>Aptos Narrow</vt:lpstr>
      <vt:lpstr>Wingdings</vt:lpstr>
      <vt:lpstr>Office</vt:lpstr>
      <vt:lpstr>1_Office</vt:lpstr>
      <vt:lpstr>EDU-CIRC Rete transfrontaliera per la formazione sull’economia circolare e la decarbonizzazione nella produzione  Grenzübergreifendes Netzwerk zur Aus- und Weiterbildung in Kreislaufwirtschaft und Dekarbonisierung in der Produktion</vt:lpstr>
      <vt:lpstr>Battery Born, Battery Buried EVs and the Environment  </vt:lpstr>
      <vt:lpstr>Welcome! – Battery Born, Battery Buried </vt:lpstr>
      <vt:lpstr> Learning Objectives</vt:lpstr>
      <vt:lpstr>Quiz 1</vt:lpstr>
      <vt:lpstr>Quiz 2</vt:lpstr>
      <vt:lpstr>Quiz 3</vt:lpstr>
      <vt:lpstr>Introduction to LCA (Life Cycle Assessment)</vt:lpstr>
      <vt:lpstr>Introduction to LCA (Life Cycle Assessment)</vt:lpstr>
      <vt:lpstr>Simple Battery Chemistry</vt:lpstr>
      <vt:lpstr>Simple Battery Chemistry</vt:lpstr>
      <vt:lpstr>Group Activity- Lime Clock: Materials</vt:lpstr>
      <vt:lpstr>Group Activity: Setup Instructions</vt:lpstr>
      <vt:lpstr>Group Activity: Observations</vt:lpstr>
      <vt:lpstr>Group Activity: Life Cycle Analysis</vt:lpstr>
      <vt:lpstr>Group Activity: Sharing &amp; Results Discussion</vt:lpstr>
      <vt:lpstr>From Classroom Chemistry to Real Batteries</vt:lpstr>
      <vt:lpstr> Life Cycle Assessment: EV Battery</vt:lpstr>
      <vt:lpstr>What Can We Do About It?</vt:lpstr>
      <vt:lpstr>Most Impactful Stage: Raw Material Extraction[1]</vt:lpstr>
      <vt:lpstr>How Can EVs Be More Sustainable</vt:lpstr>
      <vt:lpstr>Thank You &amp;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Paolo Celotto</dc:creator>
  <cp:lastModifiedBy>Dasanayake Mudiyanselage Gehan Kavinda Dasanayake (Stud.)</cp:lastModifiedBy>
  <cp:revision>35</cp:revision>
  <dcterms:created xsi:type="dcterms:W3CDTF">2024-03-13T14:37:45Z</dcterms:created>
  <dcterms:modified xsi:type="dcterms:W3CDTF">2025-08-04T15:58:09Z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0x0101008FE7388EFDC6A14886151D2847A44A62</vt:lpwstr>
  </property>
  <property fmtid="{D5CDD505-2E9C-101B-9397-08002B2CF9AE}" pid="3" name="MediaServiceImageTags">
    <vt:lpwstr/>
  </property>
</Properties>
</file>