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4" r:id="rId5"/>
  </p:sldMasterIdLst>
  <p:notesMasterIdLst>
    <p:notesMasterId r:id="rId36"/>
  </p:notesMasterIdLst>
  <p:handoutMasterIdLst>
    <p:handoutMasterId r:id="rId37"/>
  </p:handoutMasterIdLst>
  <p:sldIdLst>
    <p:sldId id="256" r:id="rId6"/>
    <p:sldId id="257" r:id="rId7"/>
    <p:sldId id="349" r:id="rId8"/>
    <p:sldId id="350" r:id="rId9"/>
    <p:sldId id="378" r:id="rId10"/>
    <p:sldId id="351" r:id="rId11"/>
    <p:sldId id="353" r:id="rId12"/>
    <p:sldId id="354" r:id="rId13"/>
    <p:sldId id="355" r:id="rId14"/>
    <p:sldId id="356" r:id="rId15"/>
    <p:sldId id="379" r:id="rId16"/>
    <p:sldId id="357" r:id="rId17"/>
    <p:sldId id="358" r:id="rId18"/>
    <p:sldId id="359" r:id="rId19"/>
    <p:sldId id="384" r:id="rId20"/>
    <p:sldId id="387" r:id="rId21"/>
    <p:sldId id="386" r:id="rId22"/>
    <p:sldId id="385" r:id="rId23"/>
    <p:sldId id="360" r:id="rId24"/>
    <p:sldId id="361" r:id="rId25"/>
    <p:sldId id="362" r:id="rId26"/>
    <p:sldId id="364" r:id="rId27"/>
    <p:sldId id="380" r:id="rId28"/>
    <p:sldId id="365" r:id="rId29"/>
    <p:sldId id="366" r:id="rId30"/>
    <p:sldId id="368" r:id="rId31"/>
    <p:sldId id="369" r:id="rId32"/>
    <p:sldId id="381" r:id="rId33"/>
    <p:sldId id="382" r:id="rId34"/>
    <p:sldId id="383" r:id="rId35"/>
  </p:sldIdLst>
  <p:sldSz cx="12192000" cy="6858000"/>
  <p:notesSz cx="6858000" cy="9144000"/>
  <p:embeddedFontLs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gYdSxjlXFNh6Sd1slOAq959vCX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410251-5928-4BAE-B7AC-7D8E20F46018}" v="59" dt="2025-07-16T08:23:17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70" Type="http://customschemas.google.com/relationships/presentationmetadata" Target="metadata"/><Relationship Id="rId7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sanayake Mudiyanselage Gehan Kavinda Dasanayake" userId="69ce212a-9b5f-4da4-98bd-f6d933cc1f8f" providerId="ADAL" clId="{BAB60343-4AE4-4062-A616-ADD252FFE781}"/>
    <pc:docChg chg="modSld">
      <pc:chgData name="Dasanayake Mudiyanselage Gehan Kavinda Dasanayake" userId="69ce212a-9b5f-4da4-98bd-f6d933cc1f8f" providerId="ADAL" clId="{BAB60343-4AE4-4062-A616-ADD252FFE781}" dt="2025-06-09T22:06:10.180" v="0" actId="1036"/>
      <pc:docMkLst>
        <pc:docMk/>
      </pc:docMkLst>
      <pc:sldChg chg="modSp mod">
        <pc:chgData name="Dasanayake Mudiyanselage Gehan Kavinda Dasanayake" userId="69ce212a-9b5f-4da4-98bd-f6d933cc1f8f" providerId="ADAL" clId="{BAB60343-4AE4-4062-A616-ADD252FFE781}" dt="2025-06-09T22:06:10.180" v="0" actId="1036"/>
        <pc:sldMkLst>
          <pc:docMk/>
          <pc:sldMk cId="0" sldId="256"/>
        </pc:sldMkLst>
        <pc:picChg chg="mod">
          <ac:chgData name="Dasanayake Mudiyanselage Gehan Kavinda Dasanayake" userId="69ce212a-9b5f-4da4-98bd-f6d933cc1f8f" providerId="ADAL" clId="{BAB60343-4AE4-4062-A616-ADD252FFE781}" dt="2025-06-09T22:06:10.180" v="0" actId="1036"/>
          <ac:picMkLst>
            <pc:docMk/>
            <pc:sldMk cId="0" sldId="256"/>
            <ac:picMk id="101" creationId="{00000000-0000-0000-0000-000000000000}"/>
          </ac:picMkLst>
        </pc:picChg>
      </pc:sldChg>
    </pc:docChg>
  </pc:docChgLst>
  <pc:docChgLst>
    <pc:chgData name="Dasanayake Mudiyanselage Gehan Kavinda Dasanayake (Stud.)" userId="69ce212a-9b5f-4da4-98bd-f6d933cc1f8f" providerId="ADAL" clId="{BC410251-5928-4BAE-B7AC-7D8E20F46018}"/>
    <pc:docChg chg="undo custSel addSld modSld sldOrd">
      <pc:chgData name="Dasanayake Mudiyanselage Gehan Kavinda Dasanayake (Stud.)" userId="69ce212a-9b5f-4da4-98bd-f6d933cc1f8f" providerId="ADAL" clId="{BC410251-5928-4BAE-B7AC-7D8E20F46018}" dt="2025-07-16T08:48:21.279" v="338" actId="20577"/>
      <pc:docMkLst>
        <pc:docMk/>
      </pc:docMkLst>
      <pc:sldChg chg="modSp mod">
        <pc:chgData name="Dasanayake Mudiyanselage Gehan Kavinda Dasanayake (Stud.)" userId="69ce212a-9b5f-4da4-98bd-f6d933cc1f8f" providerId="ADAL" clId="{BC410251-5928-4BAE-B7AC-7D8E20F46018}" dt="2025-07-16T08:20:57.317" v="202" actId="6549"/>
        <pc:sldMkLst>
          <pc:docMk/>
          <pc:sldMk cId="2609274606" sldId="349"/>
        </pc:sldMkLst>
        <pc:spChg chg="mod">
          <ac:chgData name="Dasanayake Mudiyanselage Gehan Kavinda Dasanayake (Stud.)" userId="69ce212a-9b5f-4da4-98bd-f6d933cc1f8f" providerId="ADAL" clId="{BC410251-5928-4BAE-B7AC-7D8E20F46018}" dt="2025-07-16T08:20:57.317" v="202" actId="6549"/>
          <ac:spMkLst>
            <pc:docMk/>
            <pc:sldMk cId="2609274606" sldId="349"/>
            <ac:spMk id="2" creationId="{A2DCCA68-649C-CE58-8504-701009D0CB0C}"/>
          </ac:spMkLst>
        </pc:spChg>
      </pc:sldChg>
      <pc:sldChg chg="modSp mod">
        <pc:chgData name="Dasanayake Mudiyanselage Gehan Kavinda Dasanayake (Stud.)" userId="69ce212a-9b5f-4da4-98bd-f6d933cc1f8f" providerId="ADAL" clId="{BC410251-5928-4BAE-B7AC-7D8E20F46018}" dt="2025-07-16T08:21:25.427" v="204" actId="114"/>
        <pc:sldMkLst>
          <pc:docMk/>
          <pc:sldMk cId="1693913059" sldId="353"/>
        </pc:sldMkLst>
        <pc:spChg chg="mod">
          <ac:chgData name="Dasanayake Mudiyanselage Gehan Kavinda Dasanayake (Stud.)" userId="69ce212a-9b5f-4da4-98bd-f6d933cc1f8f" providerId="ADAL" clId="{BC410251-5928-4BAE-B7AC-7D8E20F46018}" dt="2025-07-16T08:21:20.244" v="203" actId="114"/>
          <ac:spMkLst>
            <pc:docMk/>
            <pc:sldMk cId="1693913059" sldId="353"/>
            <ac:spMk id="10" creationId="{172BC132-DAF7-EF43-5247-8872685E4F86}"/>
          </ac:spMkLst>
        </pc:spChg>
        <pc:spChg chg="mod">
          <ac:chgData name="Dasanayake Mudiyanselage Gehan Kavinda Dasanayake (Stud.)" userId="69ce212a-9b5f-4da4-98bd-f6d933cc1f8f" providerId="ADAL" clId="{BC410251-5928-4BAE-B7AC-7D8E20F46018}" dt="2025-07-16T08:21:25.427" v="204" actId="114"/>
          <ac:spMkLst>
            <pc:docMk/>
            <pc:sldMk cId="1693913059" sldId="353"/>
            <ac:spMk id="11" creationId="{1B4CA83E-8048-8F08-9215-4C435D2B1481}"/>
          </ac:spMkLst>
        </pc:spChg>
      </pc:sldChg>
      <pc:sldChg chg="modSp mod">
        <pc:chgData name="Dasanayake Mudiyanselage Gehan Kavinda Dasanayake (Stud.)" userId="69ce212a-9b5f-4da4-98bd-f6d933cc1f8f" providerId="ADAL" clId="{BC410251-5928-4BAE-B7AC-7D8E20F46018}" dt="2025-07-15T20:32:42.292" v="3" actId="404"/>
        <pc:sldMkLst>
          <pc:docMk/>
          <pc:sldMk cId="3726280386" sldId="354"/>
        </pc:sldMkLst>
        <pc:spChg chg="mod">
          <ac:chgData name="Dasanayake Mudiyanselage Gehan Kavinda Dasanayake (Stud.)" userId="69ce212a-9b5f-4da4-98bd-f6d933cc1f8f" providerId="ADAL" clId="{BC410251-5928-4BAE-B7AC-7D8E20F46018}" dt="2025-07-15T20:32:42.292" v="3" actId="404"/>
          <ac:spMkLst>
            <pc:docMk/>
            <pc:sldMk cId="3726280386" sldId="354"/>
            <ac:spMk id="2" creationId="{E12B6CBE-7837-A80F-6732-A5CFFF694D7C}"/>
          </ac:spMkLst>
        </pc:spChg>
      </pc:sldChg>
      <pc:sldChg chg="ord">
        <pc:chgData name="Dasanayake Mudiyanselage Gehan Kavinda Dasanayake (Stud.)" userId="69ce212a-9b5f-4da4-98bd-f6d933cc1f8f" providerId="ADAL" clId="{BC410251-5928-4BAE-B7AC-7D8E20F46018}" dt="2025-07-15T21:25:19.738" v="79"/>
        <pc:sldMkLst>
          <pc:docMk/>
          <pc:sldMk cId="89719533" sldId="360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6T08:01:43.071" v="148" actId="20577"/>
        <pc:sldMkLst>
          <pc:docMk/>
          <pc:sldMk cId="3581416447" sldId="361"/>
        </pc:sldMkLst>
        <pc:graphicFrameChg chg="modGraphic">
          <ac:chgData name="Dasanayake Mudiyanselage Gehan Kavinda Dasanayake (Stud.)" userId="69ce212a-9b5f-4da4-98bd-f6d933cc1f8f" providerId="ADAL" clId="{BC410251-5928-4BAE-B7AC-7D8E20F46018}" dt="2025-07-16T08:01:43.071" v="148" actId="20577"/>
          <ac:graphicFrameMkLst>
            <pc:docMk/>
            <pc:sldMk cId="3581416447" sldId="361"/>
            <ac:graphicFrameMk id="5" creationId="{9A8F504A-6066-4EB5-2A55-5322C21EE492}"/>
          </ac:graphicFrameMkLst>
        </pc:graphicFrameChg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8:35.109" v="103" actId="20577"/>
        <pc:sldMkLst>
          <pc:docMk/>
          <pc:sldMk cId="2435489040" sldId="365"/>
        </pc:sldMkLst>
        <pc:spChg chg="mod topLvl">
          <ac:chgData name="Dasanayake Mudiyanselage Gehan Kavinda Dasanayake (Stud.)" userId="69ce212a-9b5f-4da4-98bd-f6d933cc1f8f" providerId="ADAL" clId="{BC410251-5928-4BAE-B7AC-7D8E20F46018}" dt="2025-07-15T21:57:40.522" v="92" actId="165"/>
          <ac:spMkLst>
            <pc:docMk/>
            <pc:sldMk cId="2435489040" sldId="365"/>
            <ac:spMk id="7" creationId="{8649A78C-77AC-FD88-D296-5CE6B364A8DB}"/>
          </ac:spMkLst>
        </pc:spChg>
        <pc:spChg chg="mod topLvl">
          <ac:chgData name="Dasanayake Mudiyanselage Gehan Kavinda Dasanayake (Stud.)" userId="69ce212a-9b5f-4da4-98bd-f6d933cc1f8f" providerId="ADAL" clId="{BC410251-5928-4BAE-B7AC-7D8E20F46018}" dt="2025-07-15T21:57:40.522" v="92" actId="165"/>
          <ac:spMkLst>
            <pc:docMk/>
            <pc:sldMk cId="2435489040" sldId="365"/>
            <ac:spMk id="9" creationId="{61B9D45A-40CB-831C-4D11-8235B07DF52D}"/>
          </ac:spMkLst>
        </pc:spChg>
        <pc:spChg chg="mod topLvl">
          <ac:chgData name="Dasanayake Mudiyanselage Gehan Kavinda Dasanayake (Stud.)" userId="69ce212a-9b5f-4da4-98bd-f6d933cc1f8f" providerId="ADAL" clId="{BC410251-5928-4BAE-B7AC-7D8E20F46018}" dt="2025-07-15T21:58:35.109" v="103" actId="20577"/>
          <ac:spMkLst>
            <pc:docMk/>
            <pc:sldMk cId="2435489040" sldId="365"/>
            <ac:spMk id="11" creationId="{7ADE752C-44D7-1495-97B5-0ACBECC8D4BA}"/>
          </ac:spMkLst>
        </pc:spChg>
        <pc:grpChg chg="del">
          <ac:chgData name="Dasanayake Mudiyanselage Gehan Kavinda Dasanayake (Stud.)" userId="69ce212a-9b5f-4da4-98bd-f6d933cc1f8f" providerId="ADAL" clId="{BC410251-5928-4BAE-B7AC-7D8E20F46018}" dt="2025-07-15T21:57:40.522" v="92" actId="165"/>
          <ac:grpSpMkLst>
            <pc:docMk/>
            <pc:sldMk cId="2435489040" sldId="365"/>
            <ac:grpSpMk id="5" creationId="{DAB63AAE-BCFF-84BC-95BE-0ECC292A9229}"/>
          </ac:grpSpMkLst>
        </pc:grpChg>
        <pc:picChg chg="mod topLvl">
          <ac:chgData name="Dasanayake Mudiyanselage Gehan Kavinda Dasanayake (Stud.)" userId="69ce212a-9b5f-4da4-98bd-f6d933cc1f8f" providerId="ADAL" clId="{BC410251-5928-4BAE-B7AC-7D8E20F46018}" dt="2025-07-15T21:57:40.522" v="92" actId="165"/>
          <ac:picMkLst>
            <pc:docMk/>
            <pc:sldMk cId="2435489040" sldId="365"/>
            <ac:picMk id="6" creationId="{BB03650D-A1C4-311A-20E6-58C9729CA9C8}"/>
          </ac:picMkLst>
        </pc:picChg>
        <pc:picChg chg="mod topLvl">
          <ac:chgData name="Dasanayake Mudiyanselage Gehan Kavinda Dasanayake (Stud.)" userId="69ce212a-9b5f-4da4-98bd-f6d933cc1f8f" providerId="ADAL" clId="{BC410251-5928-4BAE-B7AC-7D8E20F46018}" dt="2025-07-15T21:57:40.522" v="92" actId="165"/>
          <ac:picMkLst>
            <pc:docMk/>
            <pc:sldMk cId="2435489040" sldId="365"/>
            <ac:picMk id="8" creationId="{9E1BC107-EBD6-509B-52C5-9E7E56AEE0A3}"/>
          </ac:picMkLst>
        </pc:picChg>
        <pc:picChg chg="del mod topLvl">
          <ac:chgData name="Dasanayake Mudiyanselage Gehan Kavinda Dasanayake (Stud.)" userId="69ce212a-9b5f-4da4-98bd-f6d933cc1f8f" providerId="ADAL" clId="{BC410251-5928-4BAE-B7AC-7D8E20F46018}" dt="2025-07-15T21:57:42.931" v="93" actId="478"/>
          <ac:picMkLst>
            <pc:docMk/>
            <pc:sldMk cId="2435489040" sldId="365"/>
            <ac:picMk id="10" creationId="{D2A11334-F753-2D62-8AE1-538A07CDF408}"/>
          </ac:picMkLst>
        </pc:picChg>
        <pc:picChg chg="add mod">
          <ac:chgData name="Dasanayake Mudiyanselage Gehan Kavinda Dasanayake (Stud.)" userId="69ce212a-9b5f-4da4-98bd-f6d933cc1f8f" providerId="ADAL" clId="{BC410251-5928-4BAE-B7AC-7D8E20F46018}" dt="2025-07-15T21:58:00.592" v="97" actId="1076"/>
          <ac:picMkLst>
            <pc:docMk/>
            <pc:sldMk cId="2435489040" sldId="365"/>
            <ac:picMk id="13" creationId="{46CD2937-F4DF-5584-756B-CF11717A8014}"/>
          </ac:picMkLst>
        </pc:picChg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7:25.741" v="91" actId="1076"/>
        <pc:sldMkLst>
          <pc:docMk/>
          <pc:sldMk cId="948977967" sldId="366"/>
        </pc:sldMkLst>
        <pc:spChg chg="add del mod topLvl">
          <ac:chgData name="Dasanayake Mudiyanselage Gehan Kavinda Dasanayake (Stud.)" userId="69ce212a-9b5f-4da4-98bd-f6d933cc1f8f" providerId="ADAL" clId="{BC410251-5928-4BAE-B7AC-7D8E20F46018}" dt="2025-07-15T21:57:05.719" v="86" actId="478"/>
          <ac:spMkLst>
            <pc:docMk/>
            <pc:sldMk cId="948977967" sldId="366"/>
            <ac:spMk id="6" creationId="{1C1CE38D-BF80-6605-3121-E88EE8B17FCD}"/>
          </ac:spMkLst>
        </pc:spChg>
        <pc:spChg chg="add del mod topLvl">
          <ac:chgData name="Dasanayake Mudiyanselage Gehan Kavinda Dasanayake (Stud.)" userId="69ce212a-9b5f-4da4-98bd-f6d933cc1f8f" providerId="ADAL" clId="{BC410251-5928-4BAE-B7AC-7D8E20F46018}" dt="2025-07-15T21:57:25.741" v="91" actId="1076"/>
          <ac:spMkLst>
            <pc:docMk/>
            <pc:sldMk cId="948977967" sldId="366"/>
            <ac:spMk id="7" creationId="{D2A31407-E491-D51E-4F32-A2C0397B3816}"/>
          </ac:spMkLst>
        </pc:spChg>
        <pc:grpChg chg="del mod topLvl">
          <ac:chgData name="Dasanayake Mudiyanselage Gehan Kavinda Dasanayake (Stud.)" userId="69ce212a-9b5f-4da4-98bd-f6d933cc1f8f" providerId="ADAL" clId="{BC410251-5928-4BAE-B7AC-7D8E20F46018}" dt="2025-07-15T21:57:01.933" v="84" actId="165"/>
          <ac:grpSpMkLst>
            <pc:docMk/>
            <pc:sldMk cId="948977967" sldId="366"/>
            <ac:grpSpMk id="8" creationId="{F3ABA90B-3A66-5B7C-B84B-0402865AACCA}"/>
          </ac:grpSpMkLst>
        </pc:grpChg>
        <pc:grpChg chg="del">
          <ac:chgData name="Dasanayake Mudiyanselage Gehan Kavinda Dasanayake (Stud.)" userId="69ce212a-9b5f-4da4-98bd-f6d933cc1f8f" providerId="ADAL" clId="{BC410251-5928-4BAE-B7AC-7D8E20F46018}" dt="2025-07-15T21:50:07.386" v="82" actId="165"/>
          <ac:grpSpMkLst>
            <pc:docMk/>
            <pc:sldMk cId="948977967" sldId="366"/>
            <ac:grpSpMk id="9" creationId="{98CD871C-374E-F2BD-C408-FCAB45782DC4}"/>
          </ac:grpSpMkLst>
        </pc:grpChg>
        <pc:picChg chg="mod topLvl">
          <ac:chgData name="Dasanayake Mudiyanselage Gehan Kavinda Dasanayake (Stud.)" userId="69ce212a-9b5f-4da4-98bd-f6d933cc1f8f" providerId="ADAL" clId="{BC410251-5928-4BAE-B7AC-7D8E20F46018}" dt="2025-07-15T21:50:07.386" v="82" actId="165"/>
          <ac:picMkLst>
            <pc:docMk/>
            <pc:sldMk cId="948977967" sldId="366"/>
            <ac:picMk id="5" creationId="{9B63B897-C89E-EAC6-5CD0-71B6BE9E7B31}"/>
          </ac:picMkLst>
        </pc:picChg>
        <pc:picChg chg="add mod">
          <ac:chgData name="Dasanayake Mudiyanselage Gehan Kavinda Dasanayake (Stud.)" userId="69ce212a-9b5f-4da4-98bd-f6d933cc1f8f" providerId="ADAL" clId="{BC410251-5928-4BAE-B7AC-7D8E20F46018}" dt="2025-07-15T21:57:20.222" v="90" actId="1076"/>
          <ac:picMkLst>
            <pc:docMk/>
            <pc:sldMk cId="948977967" sldId="366"/>
            <ac:picMk id="3074" creationId="{650C1156-234F-B7A1-A6C4-B7A1DD9AAFF0}"/>
          </ac:picMkLst>
        </pc:picChg>
        <pc:picChg chg="add del mod topLvl">
          <ac:chgData name="Dasanayake Mudiyanselage Gehan Kavinda Dasanayake (Stud.)" userId="69ce212a-9b5f-4da4-98bd-f6d933cc1f8f" providerId="ADAL" clId="{BC410251-5928-4BAE-B7AC-7D8E20F46018}" dt="2025-07-15T21:57:11.255" v="87" actId="478"/>
          <ac:picMkLst>
            <pc:docMk/>
            <pc:sldMk cId="948977967" sldId="366"/>
            <ac:picMk id="4098" creationId="{4BBDD966-7DF2-091F-B128-608B13FEF06F}"/>
          </ac:picMkLst>
        </pc:picChg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9:32.417" v="142" actId="20577"/>
        <pc:sldMkLst>
          <pc:docMk/>
          <pc:sldMk cId="1749538849" sldId="380"/>
        </pc:sldMkLst>
        <pc:spChg chg="mod">
          <ac:chgData name="Dasanayake Mudiyanselage Gehan Kavinda Dasanayake (Stud.)" userId="69ce212a-9b5f-4da4-98bd-f6d933cc1f8f" providerId="ADAL" clId="{BC410251-5928-4BAE-B7AC-7D8E20F46018}" dt="2025-07-15T21:59:32.417" v="142" actId="20577"/>
          <ac:spMkLst>
            <pc:docMk/>
            <pc:sldMk cId="1749538849" sldId="380"/>
            <ac:spMk id="2" creationId="{B42BB0DD-44FD-6F0C-BC3B-6A5CEF03CD00}"/>
          </ac:spMkLst>
        </pc:spChg>
        <pc:spChg chg="mod topLvl">
          <ac:chgData name="Dasanayake Mudiyanselage Gehan Kavinda Dasanayake (Stud.)" userId="69ce212a-9b5f-4da4-98bd-f6d933cc1f8f" providerId="ADAL" clId="{BC410251-5928-4BAE-B7AC-7D8E20F46018}" dt="2025-07-15T21:59:07.710" v="111" actId="1076"/>
          <ac:spMkLst>
            <pc:docMk/>
            <pc:sldMk cId="1749538849" sldId="380"/>
            <ac:spMk id="7" creationId="{DB1F24D9-3352-A921-C3BA-A904BAF6F5B2}"/>
          </ac:spMkLst>
        </pc:spChg>
        <pc:spChg chg="add del">
          <ac:chgData name="Dasanayake Mudiyanselage Gehan Kavinda Dasanayake (Stud.)" userId="69ce212a-9b5f-4da4-98bd-f6d933cc1f8f" providerId="ADAL" clId="{BC410251-5928-4BAE-B7AC-7D8E20F46018}" dt="2025-07-15T21:58:51.003" v="107" actId="22"/>
          <ac:spMkLst>
            <pc:docMk/>
            <pc:sldMk cId="1749538849" sldId="380"/>
            <ac:spMk id="12" creationId="{3AB4BC36-804A-DE6E-3768-9BB7C1BA4C1E}"/>
          </ac:spMkLst>
        </pc:spChg>
        <pc:grpChg chg="del">
          <ac:chgData name="Dasanayake Mudiyanselage Gehan Kavinda Dasanayake (Stud.)" userId="69ce212a-9b5f-4da4-98bd-f6d933cc1f8f" providerId="ADAL" clId="{BC410251-5928-4BAE-B7AC-7D8E20F46018}" dt="2025-07-15T21:58:46.265" v="104" actId="165"/>
          <ac:grpSpMkLst>
            <pc:docMk/>
            <pc:sldMk cId="1749538849" sldId="380"/>
            <ac:grpSpMk id="5" creationId="{D5E2D76F-E6B7-D914-8A9B-A4BF0B9773AF}"/>
          </ac:grpSpMkLst>
        </pc:grpChg>
        <pc:picChg chg="del mod topLvl">
          <ac:chgData name="Dasanayake Mudiyanselage Gehan Kavinda Dasanayake (Stud.)" userId="69ce212a-9b5f-4da4-98bd-f6d933cc1f8f" providerId="ADAL" clId="{BC410251-5928-4BAE-B7AC-7D8E20F46018}" dt="2025-07-15T21:58:48.689" v="105" actId="478"/>
          <ac:picMkLst>
            <pc:docMk/>
            <pc:sldMk cId="1749538849" sldId="380"/>
            <ac:picMk id="6" creationId="{5FB5C40F-752A-6B64-5C57-4C0290E55AE5}"/>
          </ac:picMkLst>
        </pc:picChg>
        <pc:picChg chg="add mod">
          <ac:chgData name="Dasanayake Mudiyanselage Gehan Kavinda Dasanayake (Stud.)" userId="69ce212a-9b5f-4da4-98bd-f6d933cc1f8f" providerId="ADAL" clId="{BC410251-5928-4BAE-B7AC-7D8E20F46018}" dt="2025-07-15T21:59:12.839" v="113" actId="1076"/>
          <ac:picMkLst>
            <pc:docMk/>
            <pc:sldMk cId="1749538849" sldId="380"/>
            <ac:picMk id="13" creationId="{D17B7864-06BE-F1DB-3655-E4F8B57413CC}"/>
          </ac:picMkLst>
        </pc:picChg>
      </pc:sldChg>
      <pc:sldChg chg="addSp delSp modSp add mod ord modNotesTx">
        <pc:chgData name="Dasanayake Mudiyanselage Gehan Kavinda Dasanayake (Stud.)" userId="69ce212a-9b5f-4da4-98bd-f6d933cc1f8f" providerId="ADAL" clId="{BC410251-5928-4BAE-B7AC-7D8E20F46018}" dt="2025-07-16T08:48:06.241" v="314" actId="20577"/>
        <pc:sldMkLst>
          <pc:docMk/>
          <pc:sldMk cId="2363327279" sldId="384"/>
        </pc:sldMkLst>
        <pc:spChg chg="add">
          <ac:chgData name="Dasanayake Mudiyanselage Gehan Kavinda Dasanayake (Stud.)" userId="69ce212a-9b5f-4da4-98bd-f6d933cc1f8f" providerId="ADAL" clId="{BC410251-5928-4BAE-B7AC-7D8E20F46018}" dt="2025-07-16T08:06:49.611" v="152"/>
          <ac:spMkLst>
            <pc:docMk/>
            <pc:sldMk cId="2363327279" sldId="384"/>
            <ac:spMk id="2" creationId="{087CD94A-3A04-93BF-1FF8-109C02DC9733}"/>
          </ac:spMkLst>
        </pc:spChg>
        <pc:spChg chg="del">
          <ac:chgData name="Dasanayake Mudiyanselage Gehan Kavinda Dasanayake (Stud.)" userId="69ce212a-9b5f-4da4-98bd-f6d933cc1f8f" providerId="ADAL" clId="{BC410251-5928-4BAE-B7AC-7D8E20F46018}" dt="2025-07-15T20:50:15.414" v="11" actId="478"/>
          <ac:spMkLst>
            <pc:docMk/>
            <pc:sldMk cId="2363327279" sldId="384"/>
            <ac:spMk id="2" creationId="{FAE899F6-9FB3-DC0E-0729-A3BFF95596E2}"/>
          </ac:spMkLst>
        </pc:spChg>
        <pc:spChg chg="mod">
          <ac:chgData name="Dasanayake Mudiyanselage Gehan Kavinda Dasanayake (Stud.)" userId="69ce212a-9b5f-4da4-98bd-f6d933cc1f8f" providerId="ADAL" clId="{BC410251-5928-4BAE-B7AC-7D8E20F46018}" dt="2025-07-16T08:11:33.476" v="177" actId="14100"/>
          <ac:spMkLst>
            <pc:docMk/>
            <pc:sldMk cId="2363327279" sldId="384"/>
            <ac:spMk id="3" creationId="{BEC967C5-1254-BE6B-A9B2-AA6FC0E33316}"/>
          </ac:spMkLst>
        </pc:spChg>
        <pc:spChg chg="add mod">
          <ac:chgData name="Dasanayake Mudiyanselage Gehan Kavinda Dasanayake (Stud.)" userId="69ce212a-9b5f-4da4-98bd-f6d933cc1f8f" providerId="ADAL" clId="{BC410251-5928-4BAE-B7AC-7D8E20F46018}" dt="2025-07-16T08:11:39.251" v="178" actId="1076"/>
          <ac:spMkLst>
            <pc:docMk/>
            <pc:sldMk cId="2363327279" sldId="384"/>
            <ac:spMk id="6" creationId="{24C71681-46B7-DBB7-9E97-58B937802B93}"/>
          </ac:spMkLst>
        </pc:spChg>
        <pc:spChg chg="add mod">
          <ac:chgData name="Dasanayake Mudiyanselage Gehan Kavinda Dasanayake (Stud.)" userId="69ce212a-9b5f-4da4-98bd-f6d933cc1f8f" providerId="ADAL" clId="{BC410251-5928-4BAE-B7AC-7D8E20F46018}" dt="2025-07-16T08:23:27.138" v="230" actId="1035"/>
          <ac:spMkLst>
            <pc:docMk/>
            <pc:sldMk cId="2363327279" sldId="384"/>
            <ac:spMk id="7" creationId="{C3C75212-B34D-1ECA-B239-D5940A9AE67F}"/>
          </ac:spMkLst>
        </pc:spChg>
        <pc:spChg chg="add del mod">
          <ac:chgData name="Dasanayake Mudiyanselage Gehan Kavinda Dasanayake (Stud.)" userId="69ce212a-9b5f-4da4-98bd-f6d933cc1f8f" providerId="ADAL" clId="{BC410251-5928-4BAE-B7AC-7D8E20F46018}" dt="2025-07-15T20:50:31.646" v="15" actId="478"/>
          <ac:spMkLst>
            <pc:docMk/>
            <pc:sldMk cId="2363327279" sldId="384"/>
            <ac:spMk id="10" creationId="{8E3F30F4-4106-FCBF-0AA3-BD4FA42ADB03}"/>
          </ac:spMkLst>
        </pc:spChg>
        <pc:spChg chg="del">
          <ac:chgData name="Dasanayake Mudiyanselage Gehan Kavinda Dasanayake (Stud.)" userId="69ce212a-9b5f-4da4-98bd-f6d933cc1f8f" providerId="ADAL" clId="{BC410251-5928-4BAE-B7AC-7D8E20F46018}" dt="2025-07-15T20:35:15.498" v="10" actId="478"/>
          <ac:spMkLst>
            <pc:docMk/>
            <pc:sldMk cId="2363327279" sldId="384"/>
            <ac:spMk id="11" creationId="{402AF6CC-9BBC-2308-B385-DB3B018BD559}"/>
          </ac:spMkLst>
        </pc:spChg>
        <pc:grpChg chg="del">
          <ac:chgData name="Dasanayake Mudiyanselage Gehan Kavinda Dasanayake (Stud.)" userId="69ce212a-9b5f-4da4-98bd-f6d933cc1f8f" providerId="ADAL" clId="{BC410251-5928-4BAE-B7AC-7D8E20F46018}" dt="2025-07-15T20:50:18.554" v="12" actId="478"/>
          <ac:grpSpMkLst>
            <pc:docMk/>
            <pc:sldMk cId="2363327279" sldId="384"/>
            <ac:grpSpMk id="5" creationId="{585BEE33-B90F-BBC4-9BC6-27DB4B30F11E}"/>
          </ac:grpSpMkLst>
        </pc:grpChg>
        <pc:graphicFrameChg chg="add mod">
          <ac:chgData name="Dasanayake Mudiyanselage Gehan Kavinda Dasanayake (Stud.)" userId="69ce212a-9b5f-4da4-98bd-f6d933cc1f8f" providerId="ADAL" clId="{BC410251-5928-4BAE-B7AC-7D8E20F46018}" dt="2025-07-15T20:50:20.684" v="13"/>
          <ac:graphicFrameMkLst>
            <pc:docMk/>
            <pc:sldMk cId="2363327279" sldId="384"/>
            <ac:graphicFrameMk id="12" creationId="{03F85627-1F0A-AA82-7239-2DF3A82DFCB6}"/>
          </ac:graphicFrameMkLst>
        </pc:graphicFrameChg>
        <pc:graphicFrameChg chg="add del mod modGraphic">
          <ac:chgData name="Dasanayake Mudiyanselage Gehan Kavinda Dasanayake (Stud.)" userId="69ce212a-9b5f-4da4-98bd-f6d933cc1f8f" providerId="ADAL" clId="{BC410251-5928-4BAE-B7AC-7D8E20F46018}" dt="2025-07-16T08:06:48.517" v="151" actId="478"/>
          <ac:graphicFrameMkLst>
            <pc:docMk/>
            <pc:sldMk cId="2363327279" sldId="384"/>
            <ac:graphicFrameMk id="13" creationId="{D74D81B2-C7EF-255F-39AA-2B2690A260FB}"/>
          </ac:graphicFrameMkLst>
        </pc:graphicFrameChg>
        <pc:picChg chg="add del mod">
          <ac:chgData name="Dasanayake Mudiyanselage Gehan Kavinda Dasanayake (Stud.)" userId="69ce212a-9b5f-4da4-98bd-f6d933cc1f8f" providerId="ADAL" clId="{BC410251-5928-4BAE-B7AC-7D8E20F46018}" dt="2025-07-16T08:07:45.377" v="159" actId="478"/>
          <ac:picMkLst>
            <pc:docMk/>
            <pc:sldMk cId="2363327279" sldId="384"/>
            <ac:picMk id="5" creationId="{F79FB708-946E-1A16-2249-F26C008831D0}"/>
          </ac:picMkLst>
        </pc:picChg>
        <pc:picChg chg="del">
          <ac:chgData name="Dasanayake Mudiyanselage Gehan Kavinda Dasanayake (Stud.)" userId="69ce212a-9b5f-4da4-98bd-f6d933cc1f8f" providerId="ADAL" clId="{BC410251-5928-4BAE-B7AC-7D8E20F46018}" dt="2025-07-15T20:35:10.928" v="9" actId="478"/>
          <ac:picMkLst>
            <pc:docMk/>
            <pc:sldMk cId="2363327279" sldId="384"/>
            <ac:picMk id="9" creationId="{9717CDAB-4302-B806-F0B1-B2D2645E2742}"/>
          </ac:picMkLst>
        </pc:picChg>
        <pc:picChg chg="add mod">
          <ac:chgData name="Dasanayake Mudiyanselage Gehan Kavinda Dasanayake (Stud.)" userId="69ce212a-9b5f-4da4-98bd-f6d933cc1f8f" providerId="ADAL" clId="{BC410251-5928-4BAE-B7AC-7D8E20F46018}" dt="2025-07-16T08:23:17.598" v="223" actId="1035"/>
          <ac:picMkLst>
            <pc:docMk/>
            <pc:sldMk cId="2363327279" sldId="384"/>
            <ac:picMk id="1028" creationId="{7699F8F1-F525-5F44-03CE-C691908B21EB}"/>
          </ac:picMkLst>
        </pc:picChg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8:21.279" v="338" actId="20577"/>
        <pc:sldMkLst>
          <pc:docMk/>
          <pc:sldMk cId="4283276084" sldId="385"/>
        </pc:sldMkLst>
        <pc:spChg chg="mod">
          <ac:chgData name="Dasanayake Mudiyanselage Gehan Kavinda Dasanayake (Stud.)" userId="69ce212a-9b5f-4da4-98bd-f6d933cc1f8f" providerId="ADAL" clId="{BC410251-5928-4BAE-B7AC-7D8E20F46018}" dt="2025-07-16T08:11:50.457" v="182" actId="27636"/>
          <ac:spMkLst>
            <pc:docMk/>
            <pc:sldMk cId="4283276084" sldId="385"/>
            <ac:spMk id="3" creationId="{10B206FE-7514-ECB7-7286-B4AC3E13488C}"/>
          </ac:spMkLst>
        </pc:spChg>
        <pc:graphicFrameChg chg="add mod modGraphic">
          <ac:chgData name="Dasanayake Mudiyanselage Gehan Kavinda Dasanayake (Stud.)" userId="69ce212a-9b5f-4da4-98bd-f6d933cc1f8f" providerId="ADAL" clId="{BC410251-5928-4BAE-B7AC-7D8E20F46018}" dt="2025-07-16T08:12:07.856" v="184" actId="1076"/>
          <ac:graphicFrameMkLst>
            <pc:docMk/>
            <pc:sldMk cId="4283276084" sldId="385"/>
            <ac:graphicFrameMk id="2" creationId="{9645C049-4F00-369C-8624-21F08A6B522E}"/>
          </ac:graphicFrameMkLst>
        </pc:graphicFrameChg>
        <pc:graphicFrameChg chg="del">
          <ac:chgData name="Dasanayake Mudiyanselage Gehan Kavinda Dasanayake (Stud.)" userId="69ce212a-9b5f-4da4-98bd-f6d933cc1f8f" providerId="ADAL" clId="{BC410251-5928-4BAE-B7AC-7D8E20F46018}" dt="2025-07-15T21:03:52.693" v="38" actId="478"/>
          <ac:graphicFrameMkLst>
            <pc:docMk/>
            <pc:sldMk cId="4283276084" sldId="385"/>
            <ac:graphicFrameMk id="13" creationId="{4FAAB649-A4AB-1D43-5AFB-1BC2DB9424B6}"/>
          </ac:graphicFrameMkLst>
        </pc:graphicFrameChg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7:44.321" v="276" actId="20577"/>
        <pc:sldMkLst>
          <pc:docMk/>
          <pc:sldMk cId="3027352371" sldId="386"/>
        </pc:sldMkLst>
        <pc:spChg chg="add mod">
          <ac:chgData name="Dasanayake Mudiyanselage Gehan Kavinda Dasanayake (Stud.)" userId="69ce212a-9b5f-4da4-98bd-f6d933cc1f8f" providerId="ADAL" clId="{BC410251-5928-4BAE-B7AC-7D8E20F46018}" dt="2025-07-15T21:05:33.043" v="74" actId="1076"/>
          <ac:spMkLst>
            <pc:docMk/>
            <pc:sldMk cId="3027352371" sldId="386"/>
            <ac:spMk id="2" creationId="{BA568C26-BA70-1ED9-C304-2FACECDAA812}"/>
          </ac:spMkLst>
        </pc:spChg>
        <pc:spChg chg="mod">
          <ac:chgData name="Dasanayake Mudiyanselage Gehan Kavinda Dasanayake (Stud.)" userId="69ce212a-9b5f-4da4-98bd-f6d933cc1f8f" providerId="ADAL" clId="{BC410251-5928-4BAE-B7AC-7D8E20F46018}" dt="2025-07-16T08:12:17.706" v="187" actId="27636"/>
          <ac:spMkLst>
            <pc:docMk/>
            <pc:sldMk cId="3027352371" sldId="386"/>
            <ac:spMk id="3" creationId="{254B9E48-0238-9085-37BD-2383CBB7C205}"/>
          </ac:spMkLst>
        </pc:spChg>
        <pc:graphicFrameChg chg="del">
          <ac:chgData name="Dasanayake Mudiyanselage Gehan Kavinda Dasanayake (Stud.)" userId="69ce212a-9b5f-4da4-98bd-f6d933cc1f8f" providerId="ADAL" clId="{BC410251-5928-4BAE-B7AC-7D8E20F46018}" dt="2025-07-15T21:05:05.963" v="51" actId="478"/>
          <ac:graphicFrameMkLst>
            <pc:docMk/>
            <pc:sldMk cId="3027352371" sldId="386"/>
            <ac:graphicFrameMk id="13" creationId="{B5D8685E-0C74-7428-2567-C432F3F19A97}"/>
          </ac:graphicFrameMkLst>
        </pc:graphicFrameChg>
      </pc:sldChg>
      <pc:sldChg chg="modSp add mod modNotesTx">
        <pc:chgData name="Dasanayake Mudiyanselage Gehan Kavinda Dasanayake (Stud.)" userId="69ce212a-9b5f-4da4-98bd-f6d933cc1f8f" providerId="ADAL" clId="{BC410251-5928-4BAE-B7AC-7D8E20F46018}" dt="2025-07-16T08:47:55.034" v="292" actId="20577"/>
        <pc:sldMkLst>
          <pc:docMk/>
          <pc:sldMk cId="2906093271" sldId="387"/>
        </pc:sldMkLst>
        <pc:spChg chg="mod">
          <ac:chgData name="Dasanayake Mudiyanselage Gehan Kavinda Dasanayake (Stud.)" userId="69ce212a-9b5f-4da4-98bd-f6d933cc1f8f" providerId="ADAL" clId="{BC410251-5928-4BAE-B7AC-7D8E20F46018}" dt="2025-07-16T08:12:31.967" v="190" actId="27636"/>
          <ac:spMkLst>
            <pc:docMk/>
            <pc:sldMk cId="2906093271" sldId="387"/>
            <ac:spMk id="3" creationId="{7BB57212-35FF-202B-7CD6-08CCBC523DCF}"/>
          </ac:spMkLst>
        </pc:spChg>
        <pc:graphicFrameChg chg="mod modGraphic">
          <ac:chgData name="Dasanayake Mudiyanselage Gehan Kavinda Dasanayake (Stud.)" userId="69ce212a-9b5f-4da4-98bd-f6d933cc1f8f" providerId="ADAL" clId="{BC410251-5928-4BAE-B7AC-7D8E20F46018}" dt="2025-07-16T08:13:15.266" v="201" actId="14100"/>
          <ac:graphicFrameMkLst>
            <pc:docMk/>
            <pc:sldMk cId="2906093271" sldId="387"/>
            <ac:graphicFrameMk id="13" creationId="{A0FC7DF5-9D5A-109B-3BEC-E4FF59618318}"/>
          </ac:graphicFrameMkLst>
        </pc:graphicFrameChg>
      </pc:sldChg>
    </pc:docChg>
  </pc:docChgLst>
  <pc:docChgLst>
    <pc:chgData name="Dasanayake Mudiyanselage Gehan Kavinda Dasanayake" userId="69ce212a-9b5f-4da4-98bd-f6d933cc1f8f" providerId="ADAL" clId="{ADE8139B-0D84-4F0D-97A6-CFD5E0E3FE35}"/>
    <pc:docChg chg="undo custSel addSld delSld modSld sldOrd">
      <pc:chgData name="Dasanayake Mudiyanselage Gehan Kavinda Dasanayake" userId="69ce212a-9b5f-4da4-98bd-f6d933cc1f8f" providerId="ADAL" clId="{ADE8139B-0D84-4F0D-97A6-CFD5E0E3FE35}" dt="2025-06-11T08:15:34.997" v="2470" actId="255"/>
      <pc:docMkLst>
        <pc:docMk/>
      </pc:docMkLst>
      <pc:sldChg chg="addSp delSp modSp mod setBg addAnim delAnim">
        <pc:chgData name="Dasanayake Mudiyanselage Gehan Kavinda Dasanayake" userId="69ce212a-9b5f-4da4-98bd-f6d933cc1f8f" providerId="ADAL" clId="{ADE8139B-0D84-4F0D-97A6-CFD5E0E3FE35}" dt="2025-06-10T21:32:18.904" v="38" actId="14826"/>
        <pc:sldMkLst>
          <pc:docMk/>
          <pc:sldMk cId="0" sldId="256"/>
        </pc:sldMkLst>
        <pc:spChg chg="add del mod">
          <ac:chgData name="Dasanayake Mudiyanselage Gehan Kavinda Dasanayake" userId="69ce212a-9b5f-4da4-98bd-f6d933cc1f8f" providerId="ADAL" clId="{ADE8139B-0D84-4F0D-97A6-CFD5E0E3FE35}" dt="2025-06-10T21:32:17.718" v="35" actId="1076"/>
          <ac:spMkLst>
            <pc:docMk/>
            <pc:sldMk cId="0" sldId="256"/>
            <ac:spMk id="102" creationId="{00000000-0000-0000-0000-000000000000}"/>
          </ac:spMkLst>
        </pc:spChg>
        <pc:spChg chg="mod ord">
          <ac:chgData name="Dasanayake Mudiyanselage Gehan Kavinda Dasanayake" userId="69ce212a-9b5f-4da4-98bd-f6d933cc1f8f" providerId="ADAL" clId="{ADE8139B-0D84-4F0D-97A6-CFD5E0E3FE35}" dt="2025-06-10T21:23:14.562" v="26" actId="26606"/>
          <ac:spMkLst>
            <pc:docMk/>
            <pc:sldMk cId="0" sldId="256"/>
            <ac:spMk id="103" creationId="{00000000-0000-0000-0000-000000000000}"/>
          </ac:spMkLst>
        </pc:spChg>
        <pc:spChg chg="mod">
          <ac:chgData name="Dasanayake Mudiyanselage Gehan Kavinda Dasanayake" userId="69ce212a-9b5f-4da4-98bd-f6d933cc1f8f" providerId="ADAL" clId="{ADE8139B-0D84-4F0D-97A6-CFD5E0E3FE35}" dt="2025-06-10T21:23:14.562" v="26" actId="26606"/>
          <ac:spMkLst>
            <pc:docMk/>
            <pc:sldMk cId="0" sldId="256"/>
            <ac:spMk id="106" creationId="{00000000-0000-0000-0000-000000000000}"/>
          </ac:spMkLst>
        </pc:spChg>
        <pc:picChg chg="add del mod ord">
          <ac:chgData name="Dasanayake Mudiyanselage Gehan Kavinda Dasanayake" userId="69ce212a-9b5f-4da4-98bd-f6d933cc1f8f" providerId="ADAL" clId="{ADE8139B-0D84-4F0D-97A6-CFD5E0E3FE35}" dt="2025-06-10T21:32:18.904" v="38" actId="14826"/>
          <ac:picMkLst>
            <pc:docMk/>
            <pc:sldMk cId="0" sldId="256"/>
            <ac:picMk id="101" creationId="{00000000-0000-0000-0000-000000000000}"/>
          </ac:picMkLst>
        </pc:picChg>
        <pc:picChg chg="mod ord">
          <ac:chgData name="Dasanayake Mudiyanselage Gehan Kavinda Dasanayake" userId="69ce212a-9b5f-4da4-98bd-f6d933cc1f8f" providerId="ADAL" clId="{ADE8139B-0D84-4F0D-97A6-CFD5E0E3FE35}" dt="2025-06-10T21:23:14.562" v="26" actId="26606"/>
          <ac:picMkLst>
            <pc:docMk/>
            <pc:sldMk cId="0" sldId="256"/>
            <ac:picMk id="104" creationId="{00000000-0000-0000-0000-000000000000}"/>
          </ac:picMkLst>
        </pc:picChg>
      </pc:sldChg>
      <pc:sldChg chg="addSp delSp modSp mod modNotes">
        <pc:chgData name="Dasanayake Mudiyanselage Gehan Kavinda Dasanayake" userId="69ce212a-9b5f-4da4-98bd-f6d933cc1f8f" providerId="ADAL" clId="{ADE8139B-0D84-4F0D-97A6-CFD5E0E3FE35}" dt="2025-06-10T21:34:53.139" v="88" actId="1076"/>
        <pc:sldMkLst>
          <pc:docMk/>
          <pc:sldMk cId="0" sldId="257"/>
        </pc:sldMkLst>
        <pc:spChg chg="add mod">
          <ac:chgData name="Dasanayake Mudiyanselage Gehan Kavinda Dasanayake" userId="69ce212a-9b5f-4da4-98bd-f6d933cc1f8f" providerId="ADAL" clId="{ADE8139B-0D84-4F0D-97A6-CFD5E0E3FE35}" dt="2025-06-10T21:34:53.139" v="88" actId="1076"/>
          <ac:spMkLst>
            <pc:docMk/>
            <pc:sldMk cId="0" sldId="257"/>
            <ac:spMk id="2" creationId="{C6C48AE6-C248-813A-7CED-9239261BE4BE}"/>
          </ac:spMkLst>
        </pc:spChg>
        <pc:spChg chg="mod">
          <ac:chgData name="Dasanayake Mudiyanselage Gehan Kavinda Dasanayake" userId="69ce212a-9b5f-4da4-98bd-f6d933cc1f8f" providerId="ADAL" clId="{ADE8139B-0D84-4F0D-97A6-CFD5E0E3FE35}" dt="2025-06-10T21:34:50.813" v="87" actId="1076"/>
          <ac:spMkLst>
            <pc:docMk/>
            <pc:sldMk cId="0" sldId="257"/>
            <ac:spMk id="111" creationId="{00000000-0000-0000-0000-000000000000}"/>
          </ac:spMkLst>
        </pc:spChg>
      </pc:sldChg>
      <pc:sldChg chg="addSp modSp mod modNotes">
        <pc:chgData name="Dasanayake Mudiyanselage Gehan Kavinda Dasanayake" userId="69ce212a-9b5f-4da4-98bd-f6d933cc1f8f" providerId="ADAL" clId="{ADE8139B-0D84-4F0D-97A6-CFD5E0E3FE35}" dt="2025-06-10T21:52:49.855" v="203" actId="1076"/>
        <pc:sldMkLst>
          <pc:docMk/>
          <pc:sldMk cId="0" sldId="258"/>
        </pc:sldMkLst>
      </pc:sldChg>
      <pc:sldChg chg="addSp delSp new mod">
        <pc:chgData name="Dasanayake Mudiyanselage Gehan Kavinda Dasanayake" userId="69ce212a-9b5f-4da4-98bd-f6d933cc1f8f" providerId="ADAL" clId="{ADE8139B-0D84-4F0D-97A6-CFD5E0E3FE35}" dt="2025-06-10T21:48:00.589" v="173" actId="478"/>
        <pc:sldMkLst>
          <pc:docMk/>
          <pc:sldMk cId="3256766513" sldId="26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30:44.025" v="1139" actId="108"/>
        <pc:sldMkLst>
          <pc:docMk/>
          <pc:sldMk cId="4140586651" sldId="26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7.503" v="398" actId="113"/>
        <pc:sldMkLst>
          <pc:docMk/>
          <pc:sldMk cId="972881096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1.340" v="207" actId="47"/>
        <pc:sldMkLst>
          <pc:docMk/>
          <pc:sldMk cId="1548021797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5.547" v="184" actId="47"/>
        <pc:sldMkLst>
          <pc:docMk/>
          <pc:sldMk cId="1691769250" sldId="26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38:19.262" v="433" actId="14100"/>
        <pc:sldMkLst>
          <pc:docMk/>
          <pc:sldMk cId="1935859598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6.609" v="185" actId="47"/>
        <pc:sldMkLst>
          <pc:docMk/>
          <pc:sldMk cId="2930789395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3.458" v="209" actId="47"/>
        <pc:sldMkLst>
          <pc:docMk/>
          <pc:sldMk cId="3558853596" sldId="263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2.143" v="396" actId="113"/>
        <pc:sldMkLst>
          <pc:docMk/>
          <pc:sldMk cId="1312201947" sldId="264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2.216" v="208" actId="47"/>
        <pc:sldMkLst>
          <pc:docMk/>
          <pc:sldMk cId="4172400419" sldId="264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8:40.098" v="952" actId="1076"/>
        <pc:sldMkLst>
          <pc:docMk/>
          <pc:sldMk cId="4266917815" sldId="265"/>
        </pc:sldMkLst>
      </pc:sldChg>
      <pc:sldChg chg="addSp delSp modSp add mod modShow">
        <pc:chgData name="Dasanayake Mudiyanselage Gehan Kavinda Dasanayake" userId="69ce212a-9b5f-4da4-98bd-f6d933cc1f8f" providerId="ADAL" clId="{ADE8139B-0D84-4F0D-97A6-CFD5E0E3FE35}" dt="2025-06-10T23:02:24.229" v="683" actId="729"/>
        <pc:sldMkLst>
          <pc:docMk/>
          <pc:sldMk cId="3096407132" sldId="26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53:05.703" v="632" actId="20577"/>
        <pc:sldMkLst>
          <pc:docMk/>
          <pc:sldMk cId="3058049073" sldId="267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47:50.356" v="580" actId="404"/>
        <pc:sldMkLst>
          <pc:docMk/>
          <pc:sldMk cId="1982560415" sldId="26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43:47.024" v="513" actId="20577"/>
        <pc:sldMkLst>
          <pc:docMk/>
          <pc:sldMk cId="3064453424" sldId="26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2:48.328" v="860" actId="403"/>
        <pc:sldMkLst>
          <pc:docMk/>
          <pc:sldMk cId="2347700782" sldId="270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1:45.596" v="840" actId="113"/>
        <pc:sldMkLst>
          <pc:docMk/>
          <pc:sldMk cId="443728875" sldId="27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5:09:28.686" v="820" actId="113"/>
        <pc:sldMkLst>
          <pc:docMk/>
          <pc:sldMk cId="2769081882" sldId="272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07:34.544" v="802" actId="403"/>
        <pc:sldMkLst>
          <pc:docMk/>
          <pc:sldMk cId="1320184318" sldId="27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0T22:56:41.501" v="662" actId="1076"/>
        <pc:sldMkLst>
          <pc:docMk/>
          <pc:sldMk cId="4061348797" sldId="274"/>
        </pc:sldMkLst>
      </pc:sldChg>
      <pc:sldChg chg="addSp modSp add del">
        <pc:chgData name="Dasanayake Mudiyanselage Gehan Kavinda Dasanayake" userId="69ce212a-9b5f-4da4-98bd-f6d933cc1f8f" providerId="ADAL" clId="{ADE8139B-0D84-4F0D-97A6-CFD5E0E3FE35}" dt="2025-06-10T23:27:05.975" v="757" actId="47"/>
        <pc:sldMkLst>
          <pc:docMk/>
          <pc:sldMk cId="4182653889" sldId="275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5:27:23.457" v="1101" actId="1076"/>
        <pc:sldMkLst>
          <pc:docMk/>
          <pc:sldMk cId="950398205" sldId="276"/>
        </pc:sldMkLst>
      </pc:sldChg>
      <pc:sldChg chg="addSp modSp add mod replId">
        <pc:chgData name="Dasanayake Mudiyanselage Gehan Kavinda Dasanayake" userId="69ce212a-9b5f-4da4-98bd-f6d933cc1f8f" providerId="ADAL" clId="{ADE8139B-0D84-4F0D-97A6-CFD5E0E3FE35}" dt="2025-06-11T06:48:48.346" v="1817" actId="20577"/>
        <pc:sldMkLst>
          <pc:docMk/>
          <pc:sldMk cId="2739069809" sldId="27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23.013" v="1374" actId="20577"/>
        <pc:sldMkLst>
          <pc:docMk/>
          <pc:sldMk cId="597504468" sldId="27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1.059" v="1311" actId="47"/>
        <pc:sldMkLst>
          <pc:docMk/>
          <pc:sldMk cId="3402376854" sldId="279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2.208" v="1312" actId="47"/>
        <pc:sldMkLst>
          <pc:docMk/>
          <pc:sldMk cId="2672475646" sldId="28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26:55.594" v="1099" actId="255"/>
        <pc:sldMkLst>
          <pc:docMk/>
          <pc:sldMk cId="1728632092" sldId="281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07:50.580" v="1519" actId="20577"/>
        <pc:sldMkLst>
          <pc:docMk/>
          <pc:sldMk cId="1673769447" sldId="28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33.913" v="1380" actId="20577"/>
        <pc:sldMkLst>
          <pc:docMk/>
          <pc:sldMk cId="1839652365" sldId="283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4:15.413" v="1402" actId="20577"/>
        <pc:sldMkLst>
          <pc:docMk/>
          <pc:sldMk cId="375489728" sldId="284"/>
        </pc:sldMkLst>
      </pc:sldChg>
      <pc:sldChg chg="addSp delSp modSp add mod ord">
        <pc:chgData name="Dasanayake Mudiyanselage Gehan Kavinda Dasanayake" userId="69ce212a-9b5f-4da4-98bd-f6d933cc1f8f" providerId="ADAL" clId="{ADE8139B-0D84-4F0D-97A6-CFD5E0E3FE35}" dt="2025-06-11T05:52:30.084" v="1377" actId="20577"/>
        <pc:sldMkLst>
          <pc:docMk/>
          <pc:sldMk cId="3923815228" sldId="285"/>
        </pc:sldMkLst>
      </pc:sldChg>
      <pc:sldChg chg="addSp delSp modSp add del mod">
        <pc:chgData name="Dasanayake Mudiyanselage Gehan Kavinda Dasanayake" userId="69ce212a-9b5f-4da4-98bd-f6d933cc1f8f" providerId="ADAL" clId="{ADE8139B-0D84-4F0D-97A6-CFD5E0E3FE35}" dt="2025-06-11T06:36:45.059" v="1675" actId="47"/>
        <pc:sldMkLst>
          <pc:docMk/>
          <pc:sldMk cId="2969398672" sldId="28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6:36:51.708" v="1678" actId="20577"/>
        <pc:sldMkLst>
          <pc:docMk/>
          <pc:sldMk cId="476455410" sldId="28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7:07.695" v="1802"/>
        <pc:sldMkLst>
          <pc:docMk/>
          <pc:sldMk cId="1881091146" sldId="28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16:31.662" v="1597" actId="120"/>
        <pc:sldMkLst>
          <pc:docMk/>
          <pc:sldMk cId="4117571524" sldId="289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0:21.490" v="1825"/>
        <pc:sldMkLst>
          <pc:docMk/>
          <pc:sldMk cId="961710268" sldId="29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1:57.069" v="1765" actId="14734"/>
        <pc:sldMkLst>
          <pc:docMk/>
          <pc:sldMk cId="1516017398" sldId="291"/>
        </pc:sldMkLst>
      </pc:sldChg>
      <pc:sldChg chg="modSp add mod ord">
        <pc:chgData name="Dasanayake Mudiyanselage Gehan Kavinda Dasanayake" userId="69ce212a-9b5f-4da4-98bd-f6d933cc1f8f" providerId="ADAL" clId="{ADE8139B-0D84-4F0D-97A6-CFD5E0E3FE35}" dt="2025-06-11T06:39:51.416" v="1738"/>
        <pc:sldMkLst>
          <pc:docMk/>
          <pc:sldMk cId="150349409" sldId="292"/>
        </pc:sldMkLst>
      </pc:sldChg>
      <pc:sldChg chg="addSp modSp add mod ord">
        <pc:chgData name="Dasanayake Mudiyanselage Gehan Kavinda Dasanayake" userId="69ce212a-9b5f-4da4-98bd-f6d933cc1f8f" providerId="ADAL" clId="{ADE8139B-0D84-4F0D-97A6-CFD5E0E3FE35}" dt="2025-06-11T06:45:35.816" v="1799" actId="20577"/>
        <pc:sldMkLst>
          <pc:docMk/>
          <pc:sldMk cId="4059362565" sldId="293"/>
        </pc:sldMkLst>
      </pc:sldChg>
      <pc:sldChg chg="modSp add del mod">
        <pc:chgData name="Dasanayake Mudiyanselage Gehan Kavinda Dasanayake" userId="69ce212a-9b5f-4da4-98bd-f6d933cc1f8f" providerId="ADAL" clId="{ADE8139B-0D84-4F0D-97A6-CFD5E0E3FE35}" dt="2025-06-11T06:48:05.376" v="1808" actId="47"/>
        <pc:sldMkLst>
          <pc:docMk/>
          <pc:sldMk cId="144274931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2:00.290" v="1844" actId="113"/>
        <pc:sldMkLst>
          <pc:docMk/>
          <pc:sldMk cId="339123645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4:09.470" v="1868" actId="113"/>
        <pc:sldMkLst>
          <pc:docMk/>
          <pc:sldMk cId="3515910290" sldId="295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46:13.487" v="2078"/>
        <pc:sldMkLst>
          <pc:docMk/>
          <pc:sldMk cId="2315146471" sldId="296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6:26.370" v="1963" actId="1037"/>
        <pc:sldMkLst>
          <pc:docMk/>
          <pc:sldMk cId="885409873" sldId="29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8:30.544" v="1997" actId="403"/>
        <pc:sldMkLst>
          <pc:docMk/>
          <pc:sldMk cId="3862920432" sldId="298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7:22.916" v="2094" actId="12"/>
        <pc:sldMkLst>
          <pc:docMk/>
          <pc:sldMk cId="4236033799" sldId="29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40:22.268" v="2022" actId="313"/>
        <pc:sldMkLst>
          <pc:docMk/>
          <pc:sldMk cId="3854780797" sldId="30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2:50.975" v="2069" actId="12"/>
        <pc:sldMkLst>
          <pc:docMk/>
          <pc:sldMk cId="956034298" sldId="301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1:10.853" v="2140" actId="404"/>
        <pc:sldMkLst>
          <pc:docMk/>
          <pc:sldMk cId="2876560607" sldId="30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58:28.850" v="2223" actId="14100"/>
        <pc:sldMkLst>
          <pc:docMk/>
          <pc:sldMk cId="2510069378" sldId="30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9:59.556" v="2266" actId="20577"/>
        <pc:sldMkLst>
          <pc:docMk/>
          <pc:sldMk cId="2052445999" sldId="304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8:05:05.045" v="2329" actId="1076"/>
        <pc:sldMkLst>
          <pc:docMk/>
          <pc:sldMk cId="2026317830" sldId="30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07:55.783" v="2351" actId="108"/>
        <pc:sldMkLst>
          <pc:docMk/>
          <pc:sldMk cId="169059368" sldId="306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18.852" v="2352" actId="47"/>
        <pc:sldMkLst>
          <pc:docMk/>
          <pc:sldMk cId="1196066825" sldId="307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1.410" v="2353" actId="47"/>
        <pc:sldMkLst>
          <pc:docMk/>
          <pc:sldMk cId="1690995474" sldId="30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3.029" v="2354" actId="47"/>
        <pc:sldMkLst>
          <pc:docMk/>
          <pc:sldMk cId="1146054625" sldId="309"/>
        </pc:sldMkLst>
      </pc:sldChg>
      <pc:sldChg chg="delSp modSp add mod">
        <pc:chgData name="Dasanayake Mudiyanselage Gehan Kavinda Dasanayake" userId="69ce212a-9b5f-4da4-98bd-f6d933cc1f8f" providerId="ADAL" clId="{ADE8139B-0D84-4F0D-97A6-CFD5E0E3FE35}" dt="2025-06-11T08:01:15.529" v="2294" actId="27636"/>
        <pc:sldMkLst>
          <pc:docMk/>
          <pc:sldMk cId="247385388" sldId="31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2:33.246" v="2430" actId="113"/>
        <pc:sldMkLst>
          <pc:docMk/>
          <pc:sldMk cId="458714833" sldId="31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01.286" v="2433" actId="113"/>
        <pc:sldMkLst>
          <pc:docMk/>
          <pc:sldMk cId="1539119731" sldId="312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21.607" v="2439" actId="113"/>
        <pc:sldMkLst>
          <pc:docMk/>
          <pc:sldMk cId="2850236416" sldId="313"/>
        </pc:sldMkLst>
      </pc:sldChg>
      <pc:sldChg chg="add del">
        <pc:chgData name="Dasanayake Mudiyanselage Gehan Kavinda Dasanayake" userId="69ce212a-9b5f-4da4-98bd-f6d933cc1f8f" providerId="ADAL" clId="{ADE8139B-0D84-4F0D-97A6-CFD5E0E3FE35}" dt="2025-06-11T08:13:42.177" v="2440" actId="47"/>
        <pc:sldMkLst>
          <pc:docMk/>
          <pc:sldMk cId="4229523300" sldId="314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4:17.396" v="2449" actId="20577"/>
        <pc:sldMkLst>
          <pc:docMk/>
          <pc:sldMk cId="2225273368" sldId="31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5:34.997" v="2470" actId="255"/>
        <pc:sldMkLst>
          <pc:docMk/>
          <pc:sldMk cId="3457840337" sldId="316"/>
        </pc:sldMkLst>
      </pc:sldChg>
    </pc:docChg>
  </pc:docChgLst>
  <pc:docChgLst>
    <pc:chgData name="Dasanayake Mudiyanselage Gehan Kavinda Dasanayake (Stud.)" userId="69ce212a-9b5f-4da4-98bd-f6d933cc1f8f" providerId="ADAL" clId="{BCF6BA87-4206-4DD2-89CA-628C4BC1EF69}"/>
    <pc:docChg chg="modSld">
      <pc:chgData name="Dasanayake Mudiyanselage Gehan Kavinda Dasanayake (Stud.)" userId="69ce212a-9b5f-4da4-98bd-f6d933cc1f8f" providerId="ADAL" clId="{BCF6BA87-4206-4DD2-89CA-628C4BC1EF69}" dt="2025-07-09T06:58:50.930" v="20" actId="1035"/>
      <pc:docMkLst>
        <pc:docMk/>
      </pc:docMkLst>
      <pc:sldChg chg="modSp mod">
        <pc:chgData name="Dasanayake Mudiyanselage Gehan Kavinda Dasanayake (Stud.)" userId="69ce212a-9b5f-4da4-98bd-f6d933cc1f8f" providerId="ADAL" clId="{BCF6BA87-4206-4DD2-89CA-628C4BC1EF69}" dt="2025-07-09T06:58:50.930" v="20" actId="1035"/>
        <pc:sldMkLst>
          <pc:docMk/>
          <pc:sldMk cId="1693913059" sldId="353"/>
        </pc:sldMkLst>
        <pc:spChg chg="mod">
          <ac:chgData name="Dasanayake Mudiyanselage Gehan Kavinda Dasanayake (Stud.)" userId="69ce212a-9b5f-4da4-98bd-f6d933cc1f8f" providerId="ADAL" clId="{BCF6BA87-4206-4DD2-89CA-628C4BC1EF69}" dt="2025-07-09T06:58:34.774" v="15" actId="20577"/>
          <ac:spMkLst>
            <pc:docMk/>
            <pc:sldMk cId="1693913059" sldId="353"/>
            <ac:spMk id="2" creationId="{F4456BC0-F920-71A0-E1D2-E12A80AE8797}"/>
          </ac:spMkLst>
        </pc:spChg>
        <pc:spChg chg="mod">
          <ac:chgData name="Dasanayake Mudiyanselage Gehan Kavinda Dasanayake (Stud.)" userId="69ce212a-9b5f-4da4-98bd-f6d933cc1f8f" providerId="ADAL" clId="{BCF6BA87-4206-4DD2-89CA-628C4BC1EF69}" dt="2025-07-09T06:58:50.930" v="20" actId="1035"/>
          <ac:spMkLst>
            <pc:docMk/>
            <pc:sldMk cId="1693913059" sldId="353"/>
            <ac:spMk id="10" creationId="{172BC132-DAF7-EF43-5247-8872685E4F86}"/>
          </ac:spMkLst>
        </pc:spChg>
        <pc:spChg chg="mod">
          <ac:chgData name="Dasanayake Mudiyanselage Gehan Kavinda Dasanayake (Stud.)" userId="69ce212a-9b5f-4da4-98bd-f6d933cc1f8f" providerId="ADAL" clId="{BCF6BA87-4206-4DD2-89CA-628C4BC1EF69}" dt="2025-07-09T06:58:41.978" v="17" actId="1035"/>
          <ac:spMkLst>
            <pc:docMk/>
            <pc:sldMk cId="1693913059" sldId="353"/>
            <ac:spMk id="11" creationId="{1B4CA83E-8048-8F08-9215-4C435D2B1481}"/>
          </ac:spMkLst>
        </pc:spChg>
      </pc:sldChg>
    </pc:docChg>
  </pc:docChgLst>
  <pc:docChgLst>
    <pc:chgData name="Dasanayake Mudiyanselage Gehan Kavinda Dasanayake" userId="69ce212a-9b5f-4da4-98bd-f6d933cc1f8f" providerId="ADAL" clId="{1AF03ED8-5237-483B-AD26-4C1393D57A6C}"/>
    <pc:docChg chg="undo redo custSel addSld delSld modSld sldOrd modMainMaster">
      <pc:chgData name="Dasanayake Mudiyanselage Gehan Kavinda Dasanayake" userId="69ce212a-9b5f-4da4-98bd-f6d933cc1f8f" providerId="ADAL" clId="{1AF03ED8-5237-483B-AD26-4C1393D57A6C}" dt="2025-07-01T14:48:18.636" v="1699" actId="404"/>
      <pc:docMkLst>
        <pc:docMk/>
      </pc:docMkLst>
      <pc:sldChg chg="modSp mod">
        <pc:chgData name="Dasanayake Mudiyanselage Gehan Kavinda Dasanayake" userId="69ce212a-9b5f-4da4-98bd-f6d933cc1f8f" providerId="ADAL" clId="{1AF03ED8-5237-483B-AD26-4C1393D57A6C}" dt="2025-07-01T14:48:18.636" v="1699" actId="404"/>
        <pc:sldMkLst>
          <pc:docMk/>
          <pc:sldMk cId="0" sldId="257"/>
        </pc:sldMkLst>
        <pc:spChg chg="mod">
          <ac:chgData name="Dasanayake Mudiyanselage Gehan Kavinda Dasanayake" userId="69ce212a-9b5f-4da4-98bd-f6d933cc1f8f" providerId="ADAL" clId="{1AF03ED8-5237-483B-AD26-4C1393D57A6C}" dt="2025-07-01T14:48:18.636" v="1699" actId="404"/>
          <ac:spMkLst>
            <pc:docMk/>
            <pc:sldMk cId="0" sldId="257"/>
            <ac:spMk id="111" creationId="{00000000-0000-0000-0000-000000000000}"/>
          </ac:spMkLst>
        </pc:spChg>
      </pc:sldChg>
      <pc:sldChg chg="modSp del mod ord">
        <pc:chgData name="Dasanayake Mudiyanselage Gehan Kavinda Dasanayake" userId="69ce212a-9b5f-4da4-98bd-f6d933cc1f8f" providerId="ADAL" clId="{1AF03ED8-5237-483B-AD26-4C1393D57A6C}" dt="2025-06-30T12:50:41.788" v="272" actId="47"/>
        <pc:sldMkLst>
          <pc:docMk/>
          <pc:sldMk cId="0" sldId="25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6:14:41.730" v="1637" actId="47"/>
        <pc:sldMkLst>
          <pc:docMk/>
          <pc:sldMk cId="1338978939" sldId="316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3:48:58.559" v="521" actId="47"/>
        <pc:sldMkLst>
          <pc:docMk/>
          <pc:sldMk cId="877718751" sldId="317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3:50:27.246" v="539" actId="47"/>
        <pc:sldMkLst>
          <pc:docMk/>
          <pc:sldMk cId="4058845175" sldId="31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20:01.450" v="603" actId="47"/>
        <pc:sldMkLst>
          <pc:docMk/>
          <pc:sldMk cId="2851742784" sldId="319"/>
        </pc:sldMkLst>
      </pc:sldChg>
      <pc:sldChg chg="del">
        <pc:chgData name="Dasanayake Mudiyanselage Gehan Kavinda Dasanayake" userId="69ce212a-9b5f-4da4-98bd-f6d933cc1f8f" providerId="ADAL" clId="{1AF03ED8-5237-483B-AD26-4C1393D57A6C}" dt="2025-06-30T14:22:41.093" v="628" actId="47"/>
        <pc:sldMkLst>
          <pc:docMk/>
          <pc:sldMk cId="474733280" sldId="320"/>
        </pc:sldMkLst>
      </pc:sldChg>
      <pc:sldChg chg="del">
        <pc:chgData name="Dasanayake Mudiyanselage Gehan Kavinda Dasanayake" userId="69ce212a-9b5f-4da4-98bd-f6d933cc1f8f" providerId="ADAL" clId="{1AF03ED8-5237-483B-AD26-4C1393D57A6C}" dt="2025-06-30T15:06:43.023" v="959" actId="47"/>
        <pc:sldMkLst>
          <pc:docMk/>
          <pc:sldMk cId="787267091" sldId="321"/>
        </pc:sldMkLst>
      </pc:sldChg>
      <pc:sldChg chg="del">
        <pc:chgData name="Dasanayake Mudiyanselage Gehan Kavinda Dasanayake" userId="69ce212a-9b5f-4da4-98bd-f6d933cc1f8f" providerId="ADAL" clId="{1AF03ED8-5237-483B-AD26-4C1393D57A6C}" dt="2025-06-30T15:24:53.669" v="1183" actId="47"/>
        <pc:sldMkLst>
          <pc:docMk/>
          <pc:sldMk cId="3080736035" sldId="322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9:35.689" v="1215" actId="47"/>
        <pc:sldMkLst>
          <pc:docMk/>
          <pc:sldMk cId="3238622524" sldId="323"/>
        </pc:sldMkLst>
      </pc:sldChg>
      <pc:sldChg chg="del">
        <pc:chgData name="Dasanayake Mudiyanselage Gehan Kavinda Dasanayake" userId="69ce212a-9b5f-4da4-98bd-f6d933cc1f8f" providerId="ADAL" clId="{1AF03ED8-5237-483B-AD26-4C1393D57A6C}" dt="2025-06-30T15:31:25.985" v="1251" actId="47"/>
        <pc:sldMkLst>
          <pc:docMk/>
          <pc:sldMk cId="26487996" sldId="324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3:06.797" v="1315" actId="47"/>
        <pc:sldMkLst>
          <pc:docMk/>
          <pc:sldMk cId="1419259492" sldId="32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5:06.415" v="1330" actId="47"/>
        <pc:sldMkLst>
          <pc:docMk/>
          <pc:sldMk cId="2094725270" sldId="32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26.304" v="1448" actId="47"/>
        <pc:sldMkLst>
          <pc:docMk/>
          <pc:sldMk cId="1957727939" sldId="32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1:34.724" v="1449" actId="47"/>
        <pc:sldMkLst>
          <pc:docMk/>
          <pc:sldMk cId="3334222614" sldId="328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3:14.398" v="1458" actId="47"/>
        <pc:sldMkLst>
          <pc:docMk/>
          <pc:sldMk cId="4091486888" sldId="329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6:11:07.651" v="1634" actId="47"/>
        <pc:sldMkLst>
          <pc:docMk/>
          <pc:sldMk cId="1371214614" sldId="330"/>
        </pc:sldMkLst>
      </pc:sldChg>
      <pc:sldChg chg="del ord">
        <pc:chgData name="Dasanayake Mudiyanselage Gehan Kavinda Dasanayake" userId="69ce212a-9b5f-4da4-98bd-f6d933cc1f8f" providerId="ADAL" clId="{1AF03ED8-5237-483B-AD26-4C1393D57A6C}" dt="2025-06-30T15:16:00.435" v="996" actId="47"/>
        <pc:sldMkLst>
          <pc:docMk/>
          <pc:sldMk cId="3141184008" sldId="333"/>
        </pc:sldMkLst>
      </pc:sldChg>
      <pc:sldChg chg="delSp modSp add del mod">
        <pc:chgData name="Dasanayake Mudiyanselage Gehan Kavinda Dasanayake" userId="69ce212a-9b5f-4da4-98bd-f6d933cc1f8f" providerId="ADAL" clId="{1AF03ED8-5237-483B-AD26-4C1393D57A6C}" dt="2025-06-30T16:01:24.579" v="1571" actId="47"/>
        <pc:sldMkLst>
          <pc:docMk/>
          <pc:sldMk cId="431728198" sldId="334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7:49.853" v="1512" actId="47"/>
        <pc:sldMkLst>
          <pc:docMk/>
          <pc:sldMk cId="2364765258" sldId="33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6:02:44.584" v="1607" actId="47"/>
        <pc:sldMkLst>
          <pc:docMk/>
          <pc:sldMk cId="327414250" sldId="336"/>
        </pc:sldMkLst>
      </pc:sldChg>
      <pc:sldChg chg="del">
        <pc:chgData name="Dasanayake Mudiyanselage Gehan Kavinda Dasanayake" userId="69ce212a-9b5f-4da4-98bd-f6d933cc1f8f" providerId="ADAL" clId="{1AF03ED8-5237-483B-AD26-4C1393D57A6C}" dt="2025-06-30T13:47:27.969" v="497" actId="47"/>
        <pc:sldMkLst>
          <pc:docMk/>
          <pc:sldMk cId="4232852690" sldId="337"/>
        </pc:sldMkLst>
      </pc:sldChg>
      <pc:sldChg chg="del">
        <pc:chgData name="Dasanayake Mudiyanselage Gehan Kavinda Dasanayake" userId="69ce212a-9b5f-4da4-98bd-f6d933cc1f8f" providerId="ADAL" clId="{1AF03ED8-5237-483B-AD26-4C1393D57A6C}" dt="2025-06-30T13:54:22.343" v="548" actId="47"/>
        <pc:sldMkLst>
          <pc:docMk/>
          <pc:sldMk cId="1266583861" sldId="339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11:33.155" v="568" actId="47"/>
        <pc:sldMkLst>
          <pc:docMk/>
          <pc:sldMk cId="2529683544" sldId="341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4:13:07.609" v="573" actId="47"/>
        <pc:sldMkLst>
          <pc:docMk/>
          <pc:sldMk cId="4096081141" sldId="342"/>
        </pc:sldMkLst>
      </pc:sldChg>
      <pc:sldChg chg="del">
        <pc:chgData name="Dasanayake Mudiyanselage Gehan Kavinda Dasanayake" userId="69ce212a-9b5f-4da4-98bd-f6d933cc1f8f" providerId="ADAL" clId="{1AF03ED8-5237-483B-AD26-4C1393D57A6C}" dt="2025-06-30T14:31:16.337" v="698" actId="47"/>
        <pc:sldMkLst>
          <pc:docMk/>
          <pc:sldMk cId="2916382370" sldId="343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2:20.929" v="1106" actId="47"/>
        <pc:sldMkLst>
          <pc:docMk/>
          <pc:sldMk cId="1812686870" sldId="34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53:07.376" v="1456" actId="47"/>
        <pc:sldMkLst>
          <pc:docMk/>
          <pc:sldMk cId="2368978978" sldId="346"/>
        </pc:sldMkLst>
      </pc:sldChg>
      <pc:sldChg chg="delSp del mod">
        <pc:chgData name="Dasanayake Mudiyanselage Gehan Kavinda Dasanayake" userId="69ce212a-9b5f-4da4-98bd-f6d933cc1f8f" providerId="ADAL" clId="{1AF03ED8-5237-483B-AD26-4C1393D57A6C}" dt="2025-06-30T13:47:55.971" v="505" actId="47"/>
        <pc:sldMkLst>
          <pc:docMk/>
          <pc:sldMk cId="436644315" sldId="34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2:53.379" v="1454" actId="47"/>
        <pc:sldMkLst>
          <pc:docMk/>
          <pc:sldMk cId="1966634722" sldId="348"/>
        </pc:sldMkLst>
      </pc:sldChg>
      <pc:sldChg chg="addSp delSp modSp new del mod">
        <pc:chgData name="Dasanayake Mudiyanselage Gehan Kavinda Dasanayake" userId="69ce212a-9b5f-4da4-98bd-f6d933cc1f8f" providerId="ADAL" clId="{1AF03ED8-5237-483B-AD26-4C1393D57A6C}" dt="2025-06-30T12:45:37.641" v="202" actId="47"/>
        <pc:sldMkLst>
          <pc:docMk/>
          <pc:sldMk cId="530639158" sldId="349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3:54.903" v="1666" actId="113"/>
        <pc:sldMkLst>
          <pc:docMk/>
          <pc:sldMk cId="2609274606" sldId="349"/>
        </pc:sldMkLst>
        <pc:spChg chg="add del mod">
          <ac:chgData name="Dasanayake Mudiyanselage Gehan Kavinda Dasanayake" userId="69ce212a-9b5f-4da4-98bd-f6d933cc1f8f" providerId="ADAL" clId="{1AF03ED8-5237-483B-AD26-4C1393D57A6C}" dt="2025-06-30T13:18:20.646" v="319" actId="113"/>
          <ac:spMkLst>
            <pc:docMk/>
            <pc:sldMk cId="2609274606" sldId="349"/>
            <ac:spMk id="2" creationId="{A2DCCA68-649C-CE58-8504-701009D0CB0C}"/>
          </ac:spMkLst>
        </pc:spChg>
        <pc:spChg chg="add del mod">
          <ac:chgData name="Dasanayake Mudiyanselage Gehan Kavinda Dasanayake" userId="69ce212a-9b5f-4da4-98bd-f6d933cc1f8f" providerId="ADAL" clId="{1AF03ED8-5237-483B-AD26-4C1393D57A6C}" dt="2025-06-30T12:50:15.001" v="269" actId="403"/>
          <ac:spMkLst>
            <pc:docMk/>
            <pc:sldMk cId="2609274606" sldId="349"/>
            <ac:spMk id="3" creationId="{012DAE29-FF6D-D83B-15CE-2E7081BDD3F0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2:50:30.952" v="271"/>
          <ac:spMkLst>
            <pc:docMk/>
            <pc:sldMk cId="2609274606" sldId="349"/>
            <ac:spMk id="15" creationId="{0C029249-2C2A-FFD1-3BEC-93C47B78C995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3:17:47.050" v="318" actId="1076"/>
          <ac:grpSpMkLst>
            <pc:docMk/>
            <pc:sldMk cId="2609274606" sldId="349"/>
            <ac:grpSpMk id="13" creationId="{E54EF53C-B6BB-7640-8850-27D780A703E2}"/>
          </ac:grpSpMkLst>
        </pc:grpChg>
        <pc:picChg chg="mod">
          <ac:chgData name="Dasanayake Mudiyanselage Gehan Kavinda Dasanayake" userId="69ce212a-9b5f-4da4-98bd-f6d933cc1f8f" providerId="ADAL" clId="{1AF03ED8-5237-483B-AD26-4C1393D57A6C}" dt="2025-06-30T12:50:50.194" v="275" actId="1076"/>
          <ac:picMkLst>
            <pc:docMk/>
            <pc:sldMk cId="2609274606" sldId="349"/>
            <ac:picMk id="14" creationId="{1808CFB4-DED0-CFA9-41F1-253D694147E8}"/>
          </ac:picMkLst>
        </pc:picChg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4:08.903" v="1670" actId="5793"/>
        <pc:sldMkLst>
          <pc:docMk/>
          <pc:sldMk cId="2558031619" sldId="350"/>
        </pc:sldMkLst>
        <pc:spChg chg="mod">
          <ac:chgData name="Dasanayake Mudiyanselage Gehan Kavinda Dasanayake" userId="69ce212a-9b5f-4da4-98bd-f6d933cc1f8f" providerId="ADAL" clId="{1AF03ED8-5237-483B-AD26-4C1393D57A6C}" dt="2025-06-30T13:32:22.497" v="367" actId="27636"/>
          <ac:spMkLst>
            <pc:docMk/>
            <pc:sldMk cId="2558031619" sldId="350"/>
            <ac:spMk id="2" creationId="{FD4CD9B7-7493-399C-C185-6804351042B3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3:20:37.066" v="324"/>
          <ac:spMkLst>
            <pc:docMk/>
            <pc:sldMk cId="2558031619" sldId="350"/>
            <ac:spMk id="3" creationId="{DEF96ED4-3C32-D568-763A-6D5F2F9D5C1F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3:33:02.719" v="373" actId="14100"/>
          <ac:picMkLst>
            <pc:docMk/>
            <pc:sldMk cId="2558031619" sldId="350"/>
            <ac:picMk id="5" creationId="{E2DA6B5A-D6AD-B810-F435-7FB760BE2CA0}"/>
          </ac:picMkLst>
        </pc:picChg>
      </pc:sldChg>
      <pc:sldChg chg="new del">
        <pc:chgData name="Dasanayake Mudiyanselage Gehan Kavinda Dasanayake" userId="69ce212a-9b5f-4da4-98bd-f6d933cc1f8f" providerId="ADAL" clId="{1AF03ED8-5237-483B-AD26-4C1393D57A6C}" dt="2025-06-30T12:45:39.541" v="204" actId="47"/>
        <pc:sldMkLst>
          <pc:docMk/>
          <pc:sldMk cId="3143247960" sldId="350"/>
        </pc:sldMkLst>
      </pc:sldChg>
      <pc:sldChg chg="new del">
        <pc:chgData name="Dasanayake Mudiyanselage Gehan Kavinda Dasanayake" userId="69ce212a-9b5f-4da4-98bd-f6d933cc1f8f" providerId="ADAL" clId="{1AF03ED8-5237-483B-AD26-4C1393D57A6C}" dt="2025-06-30T12:45:38.509" v="203" actId="47"/>
        <pc:sldMkLst>
          <pc:docMk/>
          <pc:sldMk cId="412703115" sldId="351"/>
        </pc:sldMkLst>
      </pc:sldChg>
      <pc:sldChg chg="addSp delSp modSp add mod modAnim modNotesTx">
        <pc:chgData name="Dasanayake Mudiyanselage Gehan Kavinda Dasanayake" userId="69ce212a-9b5f-4da4-98bd-f6d933cc1f8f" providerId="ADAL" clId="{1AF03ED8-5237-483B-AD26-4C1393D57A6C}" dt="2025-07-01T14:34:55.395" v="1672" actId="5793"/>
        <pc:sldMkLst>
          <pc:docMk/>
          <pc:sldMk cId="1589048356" sldId="351"/>
        </pc:sldMkLst>
        <pc:spChg chg="mod">
          <ac:chgData name="Dasanayake Mudiyanselage Gehan Kavinda Dasanayake" userId="69ce212a-9b5f-4da4-98bd-f6d933cc1f8f" providerId="ADAL" clId="{1AF03ED8-5237-483B-AD26-4C1393D57A6C}" dt="2025-06-30T13:33:30.151" v="377" actId="14100"/>
          <ac:spMkLst>
            <pc:docMk/>
            <pc:sldMk cId="1589048356" sldId="351"/>
            <ac:spMk id="2" creationId="{30EE4EF2-E026-FDAE-6DC6-1C8E78C97FCA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3:33:17.859" v="374"/>
          <ac:spMkLst>
            <pc:docMk/>
            <pc:sldMk cId="1589048356" sldId="351"/>
            <ac:spMk id="3" creationId="{05D47513-E598-A8B2-55DB-806B889E36A1}"/>
          </ac:spMkLst>
        </pc:spChg>
        <pc:graphicFrameChg chg="add mod modGraphic">
          <ac:chgData name="Dasanayake Mudiyanselage Gehan Kavinda Dasanayake" userId="69ce212a-9b5f-4da4-98bd-f6d933cc1f8f" providerId="ADAL" clId="{1AF03ED8-5237-483B-AD26-4C1393D57A6C}" dt="2025-06-30T13:45:44.882" v="477" actId="20577"/>
          <ac:graphicFrameMkLst>
            <pc:docMk/>
            <pc:sldMk cId="1589048356" sldId="351"/>
            <ac:graphicFrameMk id="5" creationId="{FEE56FF8-A2E4-4E1B-152B-98D22D4C1017}"/>
          </ac:graphicFrameMkLst>
        </pc:graphicFrameChg>
      </pc:sldChg>
      <pc:sldChg chg="add del">
        <pc:chgData name="Dasanayake Mudiyanselage Gehan Kavinda Dasanayake" userId="69ce212a-9b5f-4da4-98bd-f6d933cc1f8f" providerId="ADAL" clId="{1AF03ED8-5237-483B-AD26-4C1393D57A6C}" dt="2025-06-30T13:47:57.241" v="506" actId="47"/>
        <pc:sldMkLst>
          <pc:docMk/>
          <pc:sldMk cId="4037527561" sldId="352"/>
        </pc:sldMkLst>
      </pc:sldChg>
      <pc:sldChg chg="addSp modSp add modNotesTx">
        <pc:chgData name="Dasanayake Mudiyanselage Gehan Kavinda Dasanayake" userId="69ce212a-9b5f-4da4-98bd-f6d933cc1f8f" providerId="ADAL" clId="{1AF03ED8-5237-483B-AD26-4C1393D57A6C}" dt="2025-07-01T14:35:07.213" v="1673" actId="5793"/>
        <pc:sldMkLst>
          <pc:docMk/>
          <pc:sldMk cId="1693913059" sldId="353"/>
        </pc:sldMkLst>
        <pc:spChg chg="mod">
          <ac:chgData name="Dasanayake Mudiyanselage Gehan Kavinda Dasanayake" userId="69ce212a-9b5f-4da4-98bd-f6d933cc1f8f" providerId="ADAL" clId="{1AF03ED8-5237-483B-AD26-4C1393D57A6C}" dt="2025-06-30T13:48:10.209" v="508"/>
          <ac:spMkLst>
            <pc:docMk/>
            <pc:sldMk cId="1693913059" sldId="353"/>
            <ac:spMk id="2" creationId="{F4456BC0-F920-71A0-E1D2-E12A80AE8797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3:48:03.300" v="507"/>
          <ac:spMkLst>
            <pc:docMk/>
            <pc:sldMk cId="1693913059" sldId="353"/>
            <ac:spMk id="3" creationId="{F7CF6D31-6542-96AB-E128-D4DF9F236A18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3:48:26.118" v="520" actId="1035"/>
          <ac:spMkLst>
            <pc:docMk/>
            <pc:sldMk cId="1693913059" sldId="353"/>
            <ac:spMk id="10" creationId="{172BC132-DAF7-EF43-5247-8872685E4F86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3:48:26.118" v="520" actId="1035"/>
          <ac:spMkLst>
            <pc:docMk/>
            <pc:sldMk cId="1693913059" sldId="353"/>
            <ac:spMk id="11" creationId="{1B4CA83E-8048-8F08-9215-4C435D2B1481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3:48:26.118" v="520" actId="1035"/>
          <ac:picMkLst>
            <pc:docMk/>
            <pc:sldMk cId="1693913059" sldId="353"/>
            <ac:picMk id="9" creationId="{6A66CF8B-11BC-9689-67D9-A03D8473C9D6}"/>
          </ac:picMkLst>
        </pc:picChg>
        <pc:picChg chg="add mod">
          <ac:chgData name="Dasanayake Mudiyanselage Gehan Kavinda Dasanayake" userId="69ce212a-9b5f-4da4-98bd-f6d933cc1f8f" providerId="ADAL" clId="{1AF03ED8-5237-483B-AD26-4C1393D57A6C}" dt="2025-06-30T13:48:26.118" v="520" actId="1035"/>
          <ac:picMkLst>
            <pc:docMk/>
            <pc:sldMk cId="1693913059" sldId="353"/>
            <ac:picMk id="12" creationId="{8C658F8E-6CFA-6E6F-E802-EBC439035216}"/>
          </ac:picMkLst>
        </pc:picChg>
      </pc:sldChg>
      <pc:sldChg chg="addSp delSp modSp add mod modNotesTx">
        <pc:chgData name="Dasanayake Mudiyanselage Gehan Kavinda Dasanayake" userId="69ce212a-9b5f-4da4-98bd-f6d933cc1f8f" providerId="ADAL" clId="{1AF03ED8-5237-483B-AD26-4C1393D57A6C}" dt="2025-07-01T14:38:41.949" v="1675"/>
        <pc:sldMkLst>
          <pc:docMk/>
          <pc:sldMk cId="3726280386" sldId="354"/>
        </pc:sldMkLst>
        <pc:spChg chg="mod">
          <ac:chgData name="Dasanayake Mudiyanselage Gehan Kavinda Dasanayake" userId="69ce212a-9b5f-4da4-98bd-f6d933cc1f8f" providerId="ADAL" clId="{1AF03ED8-5237-483B-AD26-4C1393D57A6C}" dt="2025-06-30T13:49:31.180" v="528" actId="2710"/>
          <ac:spMkLst>
            <pc:docMk/>
            <pc:sldMk cId="3726280386" sldId="354"/>
            <ac:spMk id="2" creationId="{E12B6CBE-7837-A80F-6732-A5CFFF694D7C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3:49:38.127" v="529"/>
          <ac:spMkLst>
            <pc:docMk/>
            <pc:sldMk cId="3726280386" sldId="354"/>
            <ac:spMk id="3" creationId="{F1F5B1CC-E5CE-3BCB-A698-2195BB2AA071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3:50:16.229" v="538" actId="1076"/>
          <ac:spMkLst>
            <pc:docMk/>
            <pc:sldMk cId="3726280386" sldId="354"/>
            <ac:spMk id="8" creationId="{E3F58A08-6025-572A-1FCE-417FDA2568E0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3:50:10.420" v="537" actId="1076"/>
          <ac:picMkLst>
            <pc:docMk/>
            <pc:sldMk cId="3726280386" sldId="354"/>
            <ac:picMk id="7" creationId="{2E164E92-D9FD-A1D4-9AFF-A6086E89AA93}"/>
          </ac:picMkLst>
        </pc:picChg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9:18.181" v="1677" actId="5793"/>
        <pc:sldMkLst>
          <pc:docMk/>
          <pc:sldMk cId="2457148078" sldId="355"/>
        </pc:sldMkLst>
        <pc:spChg chg="mod">
          <ac:chgData name="Dasanayake Mudiyanselage Gehan Kavinda Dasanayake" userId="69ce212a-9b5f-4da4-98bd-f6d933cc1f8f" providerId="ADAL" clId="{1AF03ED8-5237-483B-AD26-4C1393D57A6C}" dt="2025-06-30T14:15:43.800" v="593" actId="2710"/>
          <ac:spMkLst>
            <pc:docMk/>
            <pc:sldMk cId="2457148078" sldId="355"/>
            <ac:spMk id="2" creationId="{9C114FC0-E7F8-4145-3825-460B37A61A5D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3:51:19.879" v="540"/>
          <ac:spMkLst>
            <pc:docMk/>
            <pc:sldMk cId="2457148078" sldId="355"/>
            <ac:spMk id="3" creationId="{EE95572B-062A-19AF-D843-46F2B2EFF2CA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3:52:11.689" v="547" actId="1076"/>
          <ac:spMkLst>
            <pc:docMk/>
            <pc:sldMk cId="2457148078" sldId="355"/>
            <ac:spMk id="6" creationId="{00D02EE4-D684-DF9E-4328-13939664FCF9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4:14:22.337" v="590" actId="1076"/>
          <ac:picMkLst>
            <pc:docMk/>
            <pc:sldMk cId="2457148078" sldId="355"/>
            <ac:picMk id="5" creationId="{DA8FD1E0-0DE6-2E5B-2180-A27CC27B22FE}"/>
          </ac:picMkLst>
        </pc:picChg>
      </pc:sldChg>
      <pc:sldChg chg="addSp modSp add mod ord">
        <pc:chgData name="Dasanayake Mudiyanselage Gehan Kavinda Dasanayake" userId="69ce212a-9b5f-4da4-98bd-f6d933cc1f8f" providerId="ADAL" clId="{1AF03ED8-5237-483B-AD26-4C1393D57A6C}" dt="2025-06-30T14:12:06.922" v="572" actId="1076"/>
        <pc:sldMkLst>
          <pc:docMk/>
          <pc:sldMk cId="3737870921" sldId="356"/>
        </pc:sldMkLst>
        <pc:spChg chg="mod">
          <ac:chgData name="Dasanayake Mudiyanselage Gehan Kavinda Dasanayake" userId="69ce212a-9b5f-4da4-98bd-f6d933cc1f8f" providerId="ADAL" clId="{1AF03ED8-5237-483B-AD26-4C1393D57A6C}" dt="2025-06-30T14:11:48.538" v="570" actId="2710"/>
          <ac:spMkLst>
            <pc:docMk/>
            <pc:sldMk cId="3737870921" sldId="356"/>
            <ac:spMk id="2" creationId="{92F05770-4BE8-34DF-2EEE-12009E542B43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11:11.068" v="563"/>
          <ac:spMkLst>
            <pc:docMk/>
            <pc:sldMk cId="3737870921" sldId="356"/>
            <ac:spMk id="3" creationId="{9EFA7994-6355-3A7E-0889-B83A350FDC1F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12:06.922" v="572" actId="1076"/>
          <ac:spMkLst>
            <pc:docMk/>
            <pc:sldMk cId="3737870921" sldId="356"/>
            <ac:spMk id="6" creationId="{7071178F-9118-6769-BFC3-07EC6D12C994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4:12:06.922" v="572" actId="1076"/>
          <ac:picMkLst>
            <pc:docMk/>
            <pc:sldMk cId="3737870921" sldId="356"/>
            <ac:picMk id="5" creationId="{89D12A78-8D97-9A81-AAFA-CD72D20F87B3}"/>
          </ac:picMkLst>
        </pc:picChg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2:35.502" v="1679" actId="20577"/>
        <pc:sldMkLst>
          <pc:docMk/>
          <pc:sldMk cId="1946308074" sldId="357"/>
        </pc:sldMkLst>
        <pc:spChg chg="mod">
          <ac:chgData name="Dasanayake Mudiyanselage Gehan Kavinda Dasanayake" userId="69ce212a-9b5f-4da4-98bd-f6d933cc1f8f" providerId="ADAL" clId="{1AF03ED8-5237-483B-AD26-4C1393D57A6C}" dt="2025-06-30T14:55:03.917" v="845" actId="6549"/>
          <ac:spMkLst>
            <pc:docMk/>
            <pc:sldMk cId="1946308074" sldId="357"/>
            <ac:spMk id="2" creationId="{3B8889CC-4C4B-054D-2412-52ECA7695694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16:27.152" v="596"/>
          <ac:spMkLst>
            <pc:docMk/>
            <pc:sldMk cId="1946308074" sldId="357"/>
            <ac:spMk id="3" creationId="{B45F248D-3F2B-8EA5-5EAB-EEF034A20E20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6:15:32.823" v="1642"/>
          <ac:spMkLst>
            <pc:docMk/>
            <pc:sldMk cId="1946308074" sldId="357"/>
            <ac:spMk id="5" creationId="{44C2BE77-9067-C2EB-1B1F-CFF297AB6FA0}"/>
          </ac:spMkLst>
        </pc:spChg>
      </pc:sldChg>
      <pc:sldChg chg="addSp modSp add mod ord modAnim">
        <pc:chgData name="Dasanayake Mudiyanselage Gehan Kavinda Dasanayake" userId="69ce212a-9b5f-4da4-98bd-f6d933cc1f8f" providerId="ADAL" clId="{1AF03ED8-5237-483B-AD26-4C1393D57A6C}" dt="2025-06-30T15:02:23.283" v="950" actId="20577"/>
        <pc:sldMkLst>
          <pc:docMk/>
          <pc:sldMk cId="4148876694" sldId="358"/>
        </pc:sldMkLst>
        <pc:spChg chg="mod">
          <ac:chgData name="Dasanayake Mudiyanselage Gehan Kavinda Dasanayake" userId="69ce212a-9b5f-4da4-98bd-f6d933cc1f8f" providerId="ADAL" clId="{1AF03ED8-5237-483B-AD26-4C1393D57A6C}" dt="2025-06-30T15:02:02.654" v="946"/>
          <ac:spMkLst>
            <pc:docMk/>
            <pc:sldMk cId="4148876694" sldId="358"/>
            <ac:spMk id="2" creationId="{49C418ED-844F-03D6-EA6E-688AEDBC433E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20:13.240" v="604"/>
          <ac:spMkLst>
            <pc:docMk/>
            <pc:sldMk cId="4148876694" sldId="358"/>
            <ac:spMk id="3" creationId="{74CC1B7B-25AC-C288-B244-ADB8B24F05DB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22:14.786" v="626" actId="164"/>
          <ac:spMkLst>
            <pc:docMk/>
            <pc:sldMk cId="4148876694" sldId="358"/>
            <ac:spMk id="6" creationId="{401BADF2-8A32-B47C-22A0-935033D3F067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25:59.360" v="651" actId="20577"/>
          <ac:spMkLst>
            <pc:docMk/>
            <pc:sldMk cId="4148876694" sldId="358"/>
            <ac:spMk id="8" creationId="{64289993-FA82-6D3B-DF72-2684DB1A7B33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26:21.466" v="654" actId="20577"/>
          <ac:spMkLst>
            <pc:docMk/>
            <pc:sldMk cId="4148876694" sldId="358"/>
            <ac:spMk id="9" creationId="{E19AD937-A2A6-54F3-DBC5-029241382291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26:03.809" v="653" actId="20577"/>
          <ac:spMkLst>
            <pc:docMk/>
            <pc:sldMk cId="4148876694" sldId="358"/>
            <ac:spMk id="10" creationId="{C4E682AF-7ABA-25F2-3B8D-281F948D08A0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26:23.526" v="655" actId="20577"/>
          <ac:spMkLst>
            <pc:docMk/>
            <pc:sldMk cId="4148876694" sldId="358"/>
            <ac:spMk id="11" creationId="{92E69066-01A2-BA32-D372-573C0E3D77C5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25:52.416" v="650" actId="1076"/>
          <ac:spMkLst>
            <pc:docMk/>
            <pc:sldMk cId="4148876694" sldId="358"/>
            <ac:spMk id="12" creationId="{F63C99D1-2CEA-C0E4-9ABA-1B230691B3CA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5:02:23.283" v="950" actId="20577"/>
          <ac:spMkLst>
            <pc:docMk/>
            <pc:sldMk cId="4148876694" sldId="358"/>
            <ac:spMk id="13" creationId="{7E2A34D8-32FD-BFD3-B6BB-DD7043AC6BF1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4:22:14.786" v="626" actId="164"/>
          <ac:grpSpMkLst>
            <pc:docMk/>
            <pc:sldMk cId="4148876694" sldId="358"/>
            <ac:grpSpMk id="7" creationId="{B81C134A-DAA3-D683-F073-57F7F186027C}"/>
          </ac:grpSpMkLst>
        </pc:grpChg>
        <pc:picChg chg="add mod">
          <ac:chgData name="Dasanayake Mudiyanselage Gehan Kavinda Dasanayake" userId="69ce212a-9b5f-4da4-98bd-f6d933cc1f8f" providerId="ADAL" clId="{1AF03ED8-5237-483B-AD26-4C1393D57A6C}" dt="2025-06-30T14:22:14.786" v="626" actId="164"/>
          <ac:picMkLst>
            <pc:docMk/>
            <pc:sldMk cId="4148876694" sldId="358"/>
            <ac:picMk id="5" creationId="{58F71DD8-B7EE-F1F3-EEBD-A4C072BE14C7}"/>
          </ac:picMkLst>
        </pc:picChg>
      </pc:sldChg>
      <pc:sldChg chg="addSp delSp modSp add mod ord modNotesTx">
        <pc:chgData name="Dasanayake Mudiyanselage Gehan Kavinda Dasanayake" userId="69ce212a-9b5f-4da4-98bd-f6d933cc1f8f" providerId="ADAL" clId="{1AF03ED8-5237-483B-AD26-4C1393D57A6C}" dt="2025-07-01T14:42:51.513" v="1680" actId="20577"/>
        <pc:sldMkLst>
          <pc:docMk/>
          <pc:sldMk cId="1691728776" sldId="359"/>
        </pc:sldMkLst>
        <pc:spChg chg="mod">
          <ac:chgData name="Dasanayake Mudiyanselage Gehan Kavinda Dasanayake" userId="69ce212a-9b5f-4da4-98bd-f6d933cc1f8f" providerId="ADAL" clId="{1AF03ED8-5237-483B-AD26-4C1393D57A6C}" dt="2025-06-30T15:00:29.300" v="928" actId="20577"/>
          <ac:spMkLst>
            <pc:docMk/>
            <pc:sldMk cId="1691728776" sldId="359"/>
            <ac:spMk id="2" creationId="{1F9632B2-953F-3B7D-8145-48E0170BBC11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28:11.365" v="672"/>
          <ac:spMkLst>
            <pc:docMk/>
            <pc:sldMk cId="1691728776" sldId="359"/>
            <ac:spMk id="3" creationId="{1AD55594-1407-3695-8B94-576AB7A17545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30:36.658" v="694" actId="20577"/>
          <ac:spMkLst>
            <pc:docMk/>
            <pc:sldMk cId="1691728776" sldId="359"/>
            <ac:spMk id="9" creationId="{E96101C5-7451-CB2F-8F6A-5EF8B8A8FFE0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4:31:06.881" v="697" actId="1076"/>
          <ac:picMkLst>
            <pc:docMk/>
            <pc:sldMk cId="1691728776" sldId="359"/>
            <ac:picMk id="5" creationId="{306B79D5-EA34-9276-045D-75FAB0B951FF}"/>
          </ac:picMkLst>
        </pc:picChg>
      </pc:sldChg>
      <pc:sldChg chg="addSp delSp modSp add mod">
        <pc:chgData name="Dasanayake Mudiyanselage Gehan Kavinda Dasanayake" userId="69ce212a-9b5f-4da4-98bd-f6d933cc1f8f" providerId="ADAL" clId="{1AF03ED8-5237-483B-AD26-4C1393D57A6C}" dt="2025-06-30T15:04:17.642" v="958" actId="20577"/>
        <pc:sldMkLst>
          <pc:docMk/>
          <pc:sldMk cId="89719533" sldId="360"/>
        </pc:sldMkLst>
        <pc:spChg chg="mod">
          <ac:chgData name="Dasanayake Mudiyanselage Gehan Kavinda Dasanayake" userId="69ce212a-9b5f-4da4-98bd-f6d933cc1f8f" providerId="ADAL" clId="{1AF03ED8-5237-483B-AD26-4C1393D57A6C}" dt="2025-06-30T15:04:17.642" v="958" actId="20577"/>
          <ac:spMkLst>
            <pc:docMk/>
            <pc:sldMk cId="89719533" sldId="360"/>
            <ac:spMk id="2" creationId="{2ACF5DCD-85E2-4104-5E0A-67751DF995B9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33:46.653" v="705" actId="20577"/>
          <ac:spMkLst>
            <pc:docMk/>
            <pc:sldMk cId="89719533" sldId="360"/>
            <ac:spMk id="3" creationId="{0854DE75-941C-123B-969F-EC8D195BBFFD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43:30.303" v="711"/>
          <ac:spMkLst>
            <pc:docMk/>
            <pc:sldMk cId="89719533" sldId="360"/>
            <ac:spMk id="7" creationId="{0979DC72-6649-287B-109A-34366B236CD4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45:26.869" v="740" actId="1076"/>
          <ac:spMkLst>
            <pc:docMk/>
            <pc:sldMk cId="89719533" sldId="360"/>
            <ac:spMk id="11" creationId="{2D857E40-4BF2-94EB-2631-4FABC049CEBC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4:45:36.753" v="741" actId="14100"/>
          <ac:grpSpMkLst>
            <pc:docMk/>
            <pc:sldMk cId="89719533" sldId="360"/>
            <ac:grpSpMk id="5" creationId="{AEF5E4F9-4A15-6EA7-B355-7EDFD98252CF}"/>
          </ac:grpSpMkLst>
        </pc:grpChg>
        <pc:picChg chg="mod">
          <ac:chgData name="Dasanayake Mudiyanselage Gehan Kavinda Dasanayake" userId="69ce212a-9b5f-4da4-98bd-f6d933cc1f8f" providerId="ADAL" clId="{1AF03ED8-5237-483B-AD26-4C1393D57A6C}" dt="2025-06-30T14:43:30.303" v="711"/>
          <ac:picMkLst>
            <pc:docMk/>
            <pc:sldMk cId="89719533" sldId="360"/>
            <ac:picMk id="6" creationId="{C408D995-66F8-93BB-46E9-15BAF8CAF688}"/>
          </ac:picMkLst>
        </pc:picChg>
        <pc:picChg chg="add mod modCrop">
          <ac:chgData name="Dasanayake Mudiyanselage Gehan Kavinda Dasanayake" userId="69ce212a-9b5f-4da4-98bd-f6d933cc1f8f" providerId="ADAL" clId="{1AF03ED8-5237-483B-AD26-4C1393D57A6C}" dt="2025-06-30T14:44:29.999" v="719" actId="1076"/>
          <ac:picMkLst>
            <pc:docMk/>
            <pc:sldMk cId="89719533" sldId="360"/>
            <ac:picMk id="9" creationId="{EBF9F37C-9E42-80F8-E57D-DA346D090104}"/>
          </ac:picMkLst>
        </pc:picChg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22.290" v="1189" actId="120"/>
        <pc:sldMkLst>
          <pc:docMk/>
          <pc:sldMk cId="3581416447" sldId="361"/>
        </pc:sldMkLst>
        <pc:spChg chg="mod">
          <ac:chgData name="Dasanayake Mudiyanselage Gehan Kavinda Dasanayake" userId="69ce212a-9b5f-4da4-98bd-f6d933cc1f8f" providerId="ADAL" clId="{1AF03ED8-5237-483B-AD26-4C1393D57A6C}" dt="2025-06-30T15:14:31.071" v="995" actId="2710"/>
          <ac:spMkLst>
            <pc:docMk/>
            <pc:sldMk cId="3581416447" sldId="361"/>
            <ac:spMk id="2" creationId="{8AB85B88-D53F-FA73-C0C0-3A48189BCF71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11:43.745" v="972"/>
          <ac:spMkLst>
            <pc:docMk/>
            <pc:sldMk cId="3581416447" sldId="361"/>
            <ac:spMk id="3" creationId="{78B0D4F4-7606-B953-F10B-A47DD6A2E3F3}"/>
          </ac:spMkLst>
        </pc:spChg>
        <pc:graphicFrameChg chg="add mod modGraphic">
          <ac:chgData name="Dasanayake Mudiyanselage Gehan Kavinda Dasanayake" userId="69ce212a-9b5f-4da4-98bd-f6d933cc1f8f" providerId="ADAL" clId="{1AF03ED8-5237-483B-AD26-4C1393D57A6C}" dt="2025-06-30T15:25:22.290" v="1189" actId="120"/>
          <ac:graphicFrameMkLst>
            <pc:docMk/>
            <pc:sldMk cId="3581416447" sldId="361"/>
            <ac:graphicFrameMk id="5" creationId="{9A8F504A-6066-4EB5-2A55-5322C21EE492}"/>
          </ac:graphicFrameMkLst>
        </pc:graphicFrameChg>
      </pc:sldChg>
      <pc:sldChg chg="addSp modSp add mod ord">
        <pc:chgData name="Dasanayake Mudiyanselage Gehan Kavinda Dasanayake" userId="69ce212a-9b5f-4da4-98bd-f6d933cc1f8f" providerId="ADAL" clId="{1AF03ED8-5237-483B-AD26-4C1393D57A6C}" dt="2025-06-30T15:25:11.246" v="1188" actId="20577"/>
        <pc:sldMkLst>
          <pc:docMk/>
          <pc:sldMk cId="3731032413" sldId="362"/>
        </pc:sldMkLst>
        <pc:spChg chg="mod">
          <ac:chgData name="Dasanayake Mudiyanselage Gehan Kavinda Dasanayake" userId="69ce212a-9b5f-4da4-98bd-f6d933cc1f8f" providerId="ADAL" clId="{1AF03ED8-5237-483B-AD26-4C1393D57A6C}" dt="2025-06-30T15:25:11.246" v="1188" actId="20577"/>
          <ac:spMkLst>
            <pc:docMk/>
            <pc:sldMk cId="3731032413" sldId="362"/>
            <ac:spMk id="2" creationId="{6D2091D2-E399-D0C2-72E2-4D25B5957B65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17:08.868" v="997"/>
          <ac:spMkLst>
            <pc:docMk/>
            <pc:sldMk cId="3731032413" sldId="362"/>
            <ac:spMk id="3" creationId="{03591454-E75E-8A93-C053-14E492BD7C4A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5:19:34.409" v="1074" actId="1076"/>
          <ac:spMkLst>
            <pc:docMk/>
            <pc:sldMk cId="3731032413" sldId="362"/>
            <ac:spMk id="6" creationId="{02AFDCF5-6DA0-E0EC-5DC5-B166E2D6A435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5:19:34.409" v="1074" actId="1076"/>
          <ac:grpSpMkLst>
            <pc:docMk/>
            <pc:sldMk cId="3731032413" sldId="362"/>
            <ac:grpSpMk id="7" creationId="{0FA4EA8C-3EE7-385F-2603-C1C2613F6233}"/>
          </ac:grpSpMkLst>
        </pc:grpChg>
        <pc:picChg chg="add mod">
          <ac:chgData name="Dasanayake Mudiyanselage Gehan Kavinda Dasanayake" userId="69ce212a-9b5f-4da4-98bd-f6d933cc1f8f" providerId="ADAL" clId="{1AF03ED8-5237-483B-AD26-4C1393D57A6C}" dt="2025-06-30T15:19:34.409" v="1074" actId="1076"/>
          <ac:picMkLst>
            <pc:docMk/>
            <pc:sldMk cId="3731032413" sldId="362"/>
            <ac:picMk id="5" creationId="{0FA3411C-7319-50C8-D77F-EE7178441D0B}"/>
          </ac:picMkLst>
        </pc:picChg>
      </pc:sldChg>
      <pc:sldChg chg="modSp add del mod">
        <pc:chgData name="Dasanayake Mudiyanselage Gehan Kavinda Dasanayake" userId="69ce212a-9b5f-4da4-98bd-f6d933cc1f8f" providerId="ADAL" clId="{1AF03ED8-5237-483B-AD26-4C1393D57A6C}" dt="2025-06-30T15:24:55.882" v="1184" actId="47"/>
        <pc:sldMkLst>
          <pc:docMk/>
          <pc:sldMk cId="3029972669" sldId="363"/>
        </pc:sldMkLst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02.229" v="1187"/>
        <pc:sldMkLst>
          <pc:docMk/>
          <pc:sldMk cId="3297787084" sldId="364"/>
        </pc:sldMkLst>
        <pc:spChg chg="add del mod">
          <ac:chgData name="Dasanayake Mudiyanselage Gehan Kavinda Dasanayake" userId="69ce212a-9b5f-4da4-98bd-f6d933cc1f8f" providerId="ADAL" clId="{1AF03ED8-5237-483B-AD26-4C1393D57A6C}" dt="2025-06-30T15:24:41.272" v="1182" actId="113"/>
          <ac:spMkLst>
            <pc:docMk/>
            <pc:sldMk cId="3297787084" sldId="364"/>
            <ac:spMk id="2" creationId="{302662AE-8186-FAB8-CCBB-198B051DD4DB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24:22.436" v="1178"/>
          <ac:spMkLst>
            <pc:docMk/>
            <pc:sldMk cId="3297787084" sldId="364"/>
            <ac:spMk id="3" creationId="{B106BCE4-BB6C-396A-F5AF-50CA44833A4F}"/>
          </ac:spMkLst>
        </pc:spChg>
        <pc:graphicFrameChg chg="add mod">
          <ac:chgData name="Dasanayake Mudiyanselage Gehan Kavinda Dasanayake" userId="69ce212a-9b5f-4da4-98bd-f6d933cc1f8f" providerId="ADAL" clId="{1AF03ED8-5237-483B-AD26-4C1393D57A6C}" dt="2025-06-30T15:24:38.758" v="1181" actId="1076"/>
          <ac:graphicFrameMkLst>
            <pc:docMk/>
            <pc:sldMk cId="3297787084" sldId="364"/>
            <ac:graphicFrameMk id="5" creationId="{84A3CB4C-3DE5-9D32-3D8A-C02DDB21F3FA}"/>
          </ac:graphicFrameMkLst>
        </pc:graphicFrameChg>
      </pc:sldChg>
      <pc:sldChg chg="addSp modSp add mod">
        <pc:chgData name="Dasanayake Mudiyanselage Gehan Kavinda Dasanayake" userId="69ce212a-9b5f-4da4-98bd-f6d933cc1f8f" providerId="ADAL" clId="{1AF03ED8-5237-483B-AD26-4C1393D57A6C}" dt="2025-06-30T15:33:39.813" v="1319" actId="20577"/>
        <pc:sldMkLst>
          <pc:docMk/>
          <pc:sldMk cId="2435489040" sldId="365"/>
        </pc:sldMkLst>
        <pc:spChg chg="mod">
          <ac:chgData name="Dasanayake Mudiyanselage Gehan Kavinda Dasanayake" userId="69ce212a-9b5f-4da4-98bd-f6d933cc1f8f" providerId="ADAL" clId="{1AF03ED8-5237-483B-AD26-4C1393D57A6C}" dt="2025-06-30T15:33:39.813" v="1319" actId="20577"/>
          <ac:spMkLst>
            <pc:docMk/>
            <pc:sldMk cId="2435489040" sldId="365"/>
            <ac:spMk id="2" creationId="{452B0E51-9496-0087-81F1-EBD99859D298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29:04.290" v="1205"/>
          <ac:spMkLst>
            <pc:docMk/>
            <pc:sldMk cId="2435489040" sldId="365"/>
            <ac:spMk id="3" creationId="{2E5A02D5-D6C3-1189-1B65-BFE9621EE501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32:55.852" v="1314" actId="1076"/>
          <ac:spMkLst>
            <pc:docMk/>
            <pc:sldMk cId="2435489040" sldId="365"/>
            <ac:spMk id="7" creationId="{8649A78C-77AC-FD88-D296-5CE6B364A8DB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32:55.852" v="1314" actId="1076"/>
          <ac:spMkLst>
            <pc:docMk/>
            <pc:sldMk cId="2435489040" sldId="365"/>
            <ac:spMk id="9" creationId="{61B9D45A-40CB-831C-4D11-8235B07DF52D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32:55.852" v="1314" actId="1076"/>
          <ac:spMkLst>
            <pc:docMk/>
            <pc:sldMk cId="2435489040" sldId="365"/>
            <ac:spMk id="11" creationId="{7ADE752C-44D7-1495-97B5-0ACBECC8D4BA}"/>
          </ac:spMkLst>
        </pc:spChg>
        <pc:picChg chg="mod">
          <ac:chgData name="Dasanayake Mudiyanselage Gehan Kavinda Dasanayake" userId="69ce212a-9b5f-4da4-98bd-f6d933cc1f8f" providerId="ADAL" clId="{1AF03ED8-5237-483B-AD26-4C1393D57A6C}" dt="2025-06-30T15:32:55.852" v="1314" actId="1076"/>
          <ac:picMkLst>
            <pc:docMk/>
            <pc:sldMk cId="2435489040" sldId="365"/>
            <ac:picMk id="6" creationId="{BB03650D-A1C4-311A-20E6-58C9729CA9C8}"/>
          </ac:picMkLst>
        </pc:picChg>
        <pc:picChg chg="mod">
          <ac:chgData name="Dasanayake Mudiyanselage Gehan Kavinda Dasanayake" userId="69ce212a-9b5f-4da4-98bd-f6d933cc1f8f" providerId="ADAL" clId="{1AF03ED8-5237-483B-AD26-4C1393D57A6C}" dt="2025-06-30T15:32:55.852" v="1314" actId="1076"/>
          <ac:picMkLst>
            <pc:docMk/>
            <pc:sldMk cId="2435489040" sldId="365"/>
            <ac:picMk id="8" creationId="{9E1BC107-EBD6-509B-52C5-9E7E56AEE0A3}"/>
          </ac:picMkLst>
        </pc:picChg>
      </pc:sldChg>
      <pc:sldChg chg="addSp modSp add mod">
        <pc:chgData name="Dasanayake Mudiyanselage Gehan Kavinda Dasanayake" userId="69ce212a-9b5f-4da4-98bd-f6d933cc1f8f" providerId="ADAL" clId="{1AF03ED8-5237-483B-AD26-4C1393D57A6C}" dt="2025-07-01T14:47:35.101" v="1695" actId="113"/>
        <pc:sldMkLst>
          <pc:docMk/>
          <pc:sldMk cId="948977967" sldId="366"/>
        </pc:sldMkLst>
        <pc:spChg chg="mod">
          <ac:chgData name="Dasanayake Mudiyanselage Gehan Kavinda Dasanayake" userId="69ce212a-9b5f-4da4-98bd-f6d933cc1f8f" providerId="ADAL" clId="{1AF03ED8-5237-483B-AD26-4C1393D57A6C}" dt="2025-07-01T14:47:35.101" v="1695" actId="113"/>
          <ac:spMkLst>
            <pc:docMk/>
            <pc:sldMk cId="948977967" sldId="366"/>
            <ac:spMk id="2" creationId="{903D0B50-E93F-5226-173F-2D227DABD26A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30:14.158" v="1216"/>
          <ac:spMkLst>
            <pc:docMk/>
            <pc:sldMk cId="948977967" sldId="366"/>
            <ac:spMk id="3" creationId="{90903FEA-3062-FD01-38DC-54A8B2D31C8F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5:40:44.662" v="1395" actId="1076"/>
          <ac:spMkLst>
            <pc:docMk/>
            <pc:sldMk cId="948977967" sldId="366"/>
            <ac:spMk id="6" creationId="{1C1CE38D-BF80-6605-3121-E88EE8B17FCD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5:40:44.662" v="1395" actId="1076"/>
          <ac:spMkLst>
            <pc:docMk/>
            <pc:sldMk cId="948977967" sldId="366"/>
            <ac:spMk id="7" creationId="{D2A31407-E491-D51E-4F32-A2C0397B3816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5:40:44.662" v="1395" actId="1076"/>
          <ac:picMkLst>
            <pc:docMk/>
            <pc:sldMk cId="948977967" sldId="366"/>
            <ac:picMk id="5" creationId="{9B63B897-C89E-EAC6-5CD0-71B6BE9E7B31}"/>
          </ac:picMkLst>
        </pc:picChg>
      </pc:sldChg>
      <pc:sldChg chg="add del">
        <pc:chgData name="Dasanayake Mudiyanselage Gehan Kavinda Dasanayake" userId="69ce212a-9b5f-4da4-98bd-f6d933cc1f8f" providerId="ADAL" clId="{1AF03ED8-5237-483B-AD26-4C1393D57A6C}" dt="2025-06-30T15:33:53.411" v="1320" actId="47"/>
        <pc:sldMkLst>
          <pc:docMk/>
          <pc:sldMk cId="1259130285" sldId="367"/>
        </pc:sldMkLst>
      </pc:sldChg>
      <pc:sldChg chg="addSp modSp add del mod">
        <pc:chgData name="Dasanayake Mudiyanselage Gehan Kavinda Dasanayake" userId="69ce212a-9b5f-4da4-98bd-f6d933cc1f8f" providerId="ADAL" clId="{1AF03ED8-5237-483B-AD26-4C1393D57A6C}" dt="2025-06-30T15:45:51.102" v="1430" actId="164"/>
        <pc:sldMkLst>
          <pc:docMk/>
          <pc:sldMk cId="1850325109" sldId="368"/>
        </pc:sldMkLst>
        <pc:spChg chg="mod">
          <ac:chgData name="Dasanayake Mudiyanselage Gehan Kavinda Dasanayake" userId="69ce212a-9b5f-4da4-98bd-f6d933cc1f8f" providerId="ADAL" clId="{1AF03ED8-5237-483B-AD26-4C1393D57A6C}" dt="2025-06-30T15:45:07.023" v="1417" actId="113"/>
          <ac:spMkLst>
            <pc:docMk/>
            <pc:sldMk cId="1850325109" sldId="368"/>
            <ac:spMk id="2" creationId="{2A46DA13-6599-9016-AE19-A11C04EB63D6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34:01.272" v="1321"/>
          <ac:spMkLst>
            <pc:docMk/>
            <pc:sldMk cId="1850325109" sldId="368"/>
            <ac:spMk id="3" creationId="{141C4942-F987-4F59-A5B4-94CA91846713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5:45:51.102" v="1430" actId="164"/>
          <ac:spMkLst>
            <pc:docMk/>
            <pc:sldMk cId="1850325109" sldId="368"/>
            <ac:spMk id="8" creationId="{A991587B-70AE-328E-2E37-C24F94B8DA21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5:45:51.102" v="1430" actId="164"/>
          <ac:grpSpMkLst>
            <pc:docMk/>
            <pc:sldMk cId="1850325109" sldId="368"/>
            <ac:grpSpMk id="9" creationId="{7C181E44-7D98-CFDF-3796-61D82B3D97D6}"/>
          </ac:grpSpMkLst>
        </pc:grpChg>
        <pc:picChg chg="add mod">
          <ac:chgData name="Dasanayake Mudiyanselage Gehan Kavinda Dasanayake" userId="69ce212a-9b5f-4da4-98bd-f6d933cc1f8f" providerId="ADAL" clId="{1AF03ED8-5237-483B-AD26-4C1393D57A6C}" dt="2025-06-30T15:45:51.102" v="1430" actId="164"/>
          <ac:picMkLst>
            <pc:docMk/>
            <pc:sldMk cId="1850325109" sldId="368"/>
            <ac:picMk id="5122" creationId="{DF8B56BE-11EB-3E80-4A45-88DEEA44DC2B}"/>
          </ac:picMkLst>
        </pc:picChg>
      </pc:sldChg>
      <pc:sldChg chg="modSp add mod">
        <pc:chgData name="Dasanayake Mudiyanselage Gehan Kavinda Dasanayake" userId="69ce212a-9b5f-4da4-98bd-f6d933cc1f8f" providerId="ADAL" clId="{1AF03ED8-5237-483B-AD26-4C1393D57A6C}" dt="2025-06-30T15:47:17.649" v="1447" actId="14100"/>
        <pc:sldMkLst>
          <pc:docMk/>
          <pc:sldMk cId="1574737376" sldId="369"/>
        </pc:sldMkLst>
        <pc:spChg chg="mod">
          <ac:chgData name="Dasanayake Mudiyanselage Gehan Kavinda Dasanayake" userId="69ce212a-9b5f-4da4-98bd-f6d933cc1f8f" providerId="ADAL" clId="{1AF03ED8-5237-483B-AD26-4C1393D57A6C}" dt="2025-06-30T15:47:17.649" v="1447" actId="14100"/>
          <ac:spMkLst>
            <pc:docMk/>
            <pc:sldMk cId="1574737376" sldId="369"/>
            <ac:spMk id="2" creationId="{9577A72F-FDB3-44E6-2CA4-FB769A4D92C9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46:32.377" v="1433"/>
          <ac:spMkLst>
            <pc:docMk/>
            <pc:sldMk cId="1574737376" sldId="369"/>
            <ac:spMk id="3" creationId="{7395B87D-A757-82E0-72BF-1B025E74AD64}"/>
          </ac:spMkLst>
        </pc:spChg>
      </pc:sldChg>
      <pc:sldChg chg="add del">
        <pc:chgData name="Dasanayake Mudiyanselage Gehan Kavinda Dasanayake" userId="69ce212a-9b5f-4da4-98bd-f6d933cc1f8f" providerId="ADAL" clId="{1AF03ED8-5237-483B-AD26-4C1393D57A6C}" dt="2025-06-30T15:51:35.856" v="1450" actId="47"/>
        <pc:sldMkLst>
          <pc:docMk/>
          <pc:sldMk cId="2000284728" sldId="370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2:54.478" v="1455" actId="47"/>
        <pc:sldMkLst>
          <pc:docMk/>
          <pc:sldMk cId="630202654" sldId="371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0.745" v="1451" actId="47"/>
        <pc:sldMkLst>
          <pc:docMk/>
          <pc:sldMk cId="892937530" sldId="372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2.948" v="1452" actId="47"/>
        <pc:sldMkLst>
          <pc:docMk/>
          <pc:sldMk cId="1535572303" sldId="373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0.465" v="1457" actId="47"/>
        <pc:sldMkLst>
          <pc:docMk/>
          <pc:sldMk cId="768188471" sldId="374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20.491" v="1461" actId="47"/>
        <pc:sldMkLst>
          <pc:docMk/>
          <pc:sldMk cId="3022261134" sldId="37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6.097" v="1459" actId="47"/>
        <pc:sldMkLst>
          <pc:docMk/>
          <pc:sldMk cId="3782727550" sldId="37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8.032" v="1460" actId="47"/>
        <pc:sldMkLst>
          <pc:docMk/>
          <pc:sldMk cId="1366707942" sldId="377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4:32.998" v="1671" actId="5793"/>
        <pc:sldMkLst>
          <pc:docMk/>
          <pc:sldMk cId="1575332378" sldId="378"/>
        </pc:sldMkLst>
        <pc:spChg chg="mod">
          <ac:chgData name="Dasanayake Mudiyanselage Gehan Kavinda Dasanayake" userId="69ce212a-9b5f-4da4-98bd-f6d933cc1f8f" providerId="ADAL" clId="{1AF03ED8-5237-483B-AD26-4C1393D57A6C}" dt="2025-06-30T13:46:48.263" v="490"/>
          <ac:spMkLst>
            <pc:docMk/>
            <pc:sldMk cId="1575332378" sldId="378"/>
            <ac:spMk id="2" creationId="{C38B073E-8081-97D4-148B-4E31375321E9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3:46:21.199" v="480"/>
          <ac:spMkLst>
            <pc:docMk/>
            <pc:sldMk cId="1575332378" sldId="378"/>
            <ac:spMk id="3" creationId="{FE2A971D-19C6-7E30-D1D7-E1281209F65F}"/>
          </ac:spMkLst>
        </pc:spChg>
        <pc:graphicFrameChg chg="add mod modGraphic">
          <ac:chgData name="Dasanayake Mudiyanselage Gehan Kavinda Dasanayake" userId="69ce212a-9b5f-4da4-98bd-f6d933cc1f8f" providerId="ADAL" clId="{1AF03ED8-5237-483B-AD26-4C1393D57A6C}" dt="2025-06-30T13:47:43.470" v="504" actId="1035"/>
          <ac:graphicFrameMkLst>
            <pc:docMk/>
            <pc:sldMk cId="1575332378" sldId="378"/>
            <ac:graphicFrameMk id="7" creationId="{1EC26A6D-D8E0-13F5-A7DD-97B87E4B4261}"/>
          </ac:graphicFrameMkLst>
        </pc:graphicFrameChg>
      </pc:sldChg>
      <pc:sldChg chg="addSp modSp new mod">
        <pc:chgData name="Dasanayake Mudiyanselage Gehan Kavinda Dasanayake" userId="69ce212a-9b5f-4da4-98bd-f6d933cc1f8f" providerId="ADAL" clId="{1AF03ED8-5237-483B-AD26-4C1393D57A6C}" dt="2025-06-30T16:13:39.042" v="1636" actId="20577"/>
        <pc:sldMkLst>
          <pc:docMk/>
          <pc:sldMk cId="553291502" sldId="379"/>
        </pc:sldMkLst>
        <pc:spChg chg="mod">
          <ac:chgData name="Dasanayake Mudiyanselage Gehan Kavinda Dasanayake" userId="69ce212a-9b5f-4da4-98bd-f6d933cc1f8f" providerId="ADAL" clId="{1AF03ED8-5237-483B-AD26-4C1393D57A6C}" dt="2025-06-30T16:13:39.042" v="1636" actId="20577"/>
          <ac:spMkLst>
            <pc:docMk/>
            <pc:sldMk cId="553291502" sldId="379"/>
            <ac:spMk id="2" creationId="{BE7155BB-4BBD-E3D5-E560-0CA89624059F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4:08:46.354" v="551"/>
          <ac:spMkLst>
            <pc:docMk/>
            <pc:sldMk cId="553291502" sldId="379"/>
            <ac:spMk id="3" creationId="{0889E476-95F2-D469-2351-0DE11731A61A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4:09:27.463" v="557"/>
          <ac:spMkLst>
            <pc:docMk/>
            <pc:sldMk cId="553291502" sldId="379"/>
            <ac:spMk id="6" creationId="{B21040E2-E445-5883-EE65-D7ECCDEC765E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4:16:10.476" v="595" actId="14100"/>
          <ac:picMkLst>
            <pc:docMk/>
            <pc:sldMk cId="553291502" sldId="379"/>
            <ac:picMk id="5" creationId="{F02D45D3-831A-F976-6362-112FDC3DB1C1}"/>
          </ac:picMkLst>
        </pc:picChg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4:39.666" v="1694" actId="20577"/>
        <pc:sldMkLst>
          <pc:docMk/>
          <pc:sldMk cId="1749538849" sldId="380"/>
        </pc:sldMkLst>
        <pc:spChg chg="mod">
          <ac:chgData name="Dasanayake Mudiyanselage Gehan Kavinda Dasanayake" userId="69ce212a-9b5f-4da4-98bd-f6d933cc1f8f" providerId="ADAL" clId="{1AF03ED8-5237-483B-AD26-4C1393D57A6C}" dt="2025-06-30T15:20:57.614" v="1095" actId="14100"/>
          <ac:spMkLst>
            <pc:docMk/>
            <pc:sldMk cId="1749538849" sldId="380"/>
            <ac:spMk id="2" creationId="{B42BB0DD-44FD-6F0C-BC3B-6A5CEF03CD00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21:12.793" v="1097"/>
          <ac:spMkLst>
            <pc:docMk/>
            <pc:sldMk cId="1749538849" sldId="380"/>
            <ac:spMk id="7" creationId="{DB1F24D9-3352-A921-C3BA-A904BAF6F5B2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22:03.204" v="1105" actId="1076"/>
          <ac:spMkLst>
            <pc:docMk/>
            <pc:sldMk cId="1749538849" sldId="380"/>
            <ac:spMk id="10" creationId="{D9CF1C72-BFF8-8BAA-E9E6-944537C744FF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5:22:03.204" v="1105" actId="1076"/>
          <ac:grpSpMkLst>
            <pc:docMk/>
            <pc:sldMk cId="1749538849" sldId="380"/>
            <ac:grpSpMk id="8" creationId="{4D2EFBD7-AA12-9E2D-817C-F8E63D421213}"/>
          </ac:grpSpMkLst>
        </pc:grpChg>
        <pc:picChg chg="mod">
          <ac:chgData name="Dasanayake Mudiyanselage Gehan Kavinda Dasanayake" userId="69ce212a-9b5f-4da4-98bd-f6d933cc1f8f" providerId="ADAL" clId="{1AF03ED8-5237-483B-AD26-4C1393D57A6C}" dt="2025-06-30T15:22:03.204" v="1105" actId="1076"/>
          <ac:picMkLst>
            <pc:docMk/>
            <pc:sldMk cId="1749538849" sldId="380"/>
            <ac:picMk id="9" creationId="{8E8157F5-4E87-14C1-3CB5-3A4741DF364B}"/>
          </ac:picMkLst>
        </pc:picChg>
      </pc:sldChg>
      <pc:sldChg chg="addSp delSp modSp new del mod">
        <pc:chgData name="Dasanayake Mudiyanselage Gehan Kavinda Dasanayake" userId="69ce212a-9b5f-4da4-98bd-f6d933cc1f8f" providerId="ADAL" clId="{1AF03ED8-5237-483B-AD26-4C1393D57A6C}" dt="2025-06-30T15:24:58.063" v="1185" actId="47"/>
        <pc:sldMkLst>
          <pc:docMk/>
          <pc:sldMk cId="1460448662" sldId="381"/>
        </pc:sldMkLst>
      </pc:sldChg>
      <pc:sldChg chg="modSp new del mod">
        <pc:chgData name="Dasanayake Mudiyanselage Gehan Kavinda Dasanayake" userId="69ce212a-9b5f-4da4-98bd-f6d933cc1f8f" providerId="ADAL" clId="{1AF03ED8-5237-483B-AD26-4C1393D57A6C}" dt="2025-06-30T15:59:51.685" v="1556" actId="680"/>
        <pc:sldMkLst>
          <pc:docMk/>
          <pc:sldMk cId="2401984340" sldId="381"/>
        </pc:sldMkLst>
      </pc:sldChg>
      <pc:sldChg chg="addSp delSp modSp new add del mod ord">
        <pc:chgData name="Dasanayake Mudiyanselage Gehan Kavinda Dasanayake" userId="69ce212a-9b5f-4da4-98bd-f6d933cc1f8f" providerId="ADAL" clId="{1AF03ED8-5237-483B-AD26-4C1393D57A6C}" dt="2025-06-30T16:15:51.011" v="1644"/>
        <pc:sldMkLst>
          <pc:docMk/>
          <pc:sldMk cId="4025774735" sldId="381"/>
        </pc:sldMkLst>
        <pc:spChg chg="mod">
          <ac:chgData name="Dasanayake Mudiyanselage Gehan Kavinda Dasanayake" userId="69ce212a-9b5f-4da4-98bd-f6d933cc1f8f" providerId="ADAL" clId="{1AF03ED8-5237-483B-AD26-4C1393D57A6C}" dt="2025-06-30T16:00:41.870" v="1565" actId="2710"/>
          <ac:spMkLst>
            <pc:docMk/>
            <pc:sldMk cId="4025774735" sldId="381"/>
            <ac:spMk id="2" creationId="{B70EB55F-74B2-2E88-AED4-079CB8020431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5:53:47.415" v="1463"/>
          <ac:spMkLst>
            <pc:docMk/>
            <pc:sldMk cId="4025774735" sldId="381"/>
            <ac:spMk id="3" creationId="{B442BD10-860B-F67B-BB00-122425092774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6:15:51.011" v="1644"/>
          <ac:spMkLst>
            <pc:docMk/>
            <pc:sldMk cId="4025774735" sldId="381"/>
            <ac:spMk id="6" creationId="{A76D95A6-9A30-3B20-2ED0-E6AC1FA6F703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5:57:27.883" v="1510" actId="1076"/>
          <ac:spMkLst>
            <pc:docMk/>
            <pc:sldMk cId="4025774735" sldId="381"/>
            <ac:spMk id="7" creationId="{FEF52B1E-5650-1741-3FD2-DB00F7BD267B}"/>
          </ac:spMkLst>
        </pc:spChg>
        <pc:spChg chg="add mod">
          <ac:chgData name="Dasanayake Mudiyanselage Gehan Kavinda Dasanayake" userId="69ce212a-9b5f-4da4-98bd-f6d933cc1f8f" providerId="ADAL" clId="{1AF03ED8-5237-483B-AD26-4C1393D57A6C}" dt="2025-06-30T16:15:50.089" v="1643"/>
          <ac:spMkLst>
            <pc:docMk/>
            <pc:sldMk cId="4025774735" sldId="381"/>
            <ac:spMk id="10" creationId="{E287C548-C115-081C-7939-D3E13B7AE9B1}"/>
          </ac:spMkLst>
        </pc:spChg>
        <pc:picChg chg="add mod">
          <ac:chgData name="Dasanayake Mudiyanselage Gehan Kavinda Dasanayake" userId="69ce212a-9b5f-4da4-98bd-f6d933cc1f8f" providerId="ADAL" clId="{1AF03ED8-5237-483B-AD26-4C1393D57A6C}" dt="2025-06-30T15:57:30.369" v="1511" actId="1076"/>
          <ac:picMkLst>
            <pc:docMk/>
            <pc:sldMk cId="4025774735" sldId="381"/>
            <ac:picMk id="8" creationId="{8F8BD94F-8E69-C2B2-7B03-6AFFCB95F00B}"/>
          </ac:picMkLst>
        </pc:picChg>
      </pc:sldChg>
      <pc:sldChg chg="modSp new mod">
        <pc:chgData name="Dasanayake Mudiyanselage Gehan Kavinda Dasanayake" userId="69ce212a-9b5f-4da4-98bd-f6d933cc1f8f" providerId="ADAL" clId="{1AF03ED8-5237-483B-AD26-4C1393D57A6C}" dt="2025-06-30T16:02:39.918" v="1606"/>
        <pc:sldMkLst>
          <pc:docMk/>
          <pc:sldMk cId="262073165" sldId="382"/>
        </pc:sldMkLst>
        <pc:spChg chg="mod">
          <ac:chgData name="Dasanayake Mudiyanselage Gehan Kavinda Dasanayake" userId="69ce212a-9b5f-4da4-98bd-f6d933cc1f8f" providerId="ADAL" clId="{1AF03ED8-5237-483B-AD26-4C1393D57A6C}" dt="2025-06-30T16:02:27.073" v="1601" actId="255"/>
          <ac:spMkLst>
            <pc:docMk/>
            <pc:sldMk cId="262073165" sldId="382"/>
            <ac:spMk id="2" creationId="{2F4EE6A2-AC85-0136-8CDA-9552FF348DDC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6:02:39.918" v="1606"/>
          <ac:spMkLst>
            <pc:docMk/>
            <pc:sldMk cId="262073165" sldId="382"/>
            <ac:spMk id="3" creationId="{8190BBDA-6FF5-6852-E3C3-725413A29884}"/>
          </ac:spMkLst>
        </pc:spChg>
      </pc:sldChg>
      <pc:sldChg chg="addSp modSp new mod">
        <pc:chgData name="Dasanayake Mudiyanselage Gehan Kavinda Dasanayake" userId="69ce212a-9b5f-4da4-98bd-f6d933cc1f8f" providerId="ADAL" clId="{1AF03ED8-5237-483B-AD26-4C1393D57A6C}" dt="2025-06-30T16:11:03.258" v="1633" actId="1076"/>
        <pc:sldMkLst>
          <pc:docMk/>
          <pc:sldMk cId="2910219850" sldId="383"/>
        </pc:sldMkLst>
        <pc:spChg chg="mod">
          <ac:chgData name="Dasanayake Mudiyanselage Gehan Kavinda Dasanayake" userId="69ce212a-9b5f-4da4-98bd-f6d933cc1f8f" providerId="ADAL" clId="{1AF03ED8-5237-483B-AD26-4C1393D57A6C}" dt="2025-06-30T16:10:01.201" v="1630" actId="2710"/>
          <ac:spMkLst>
            <pc:docMk/>
            <pc:sldMk cId="2910219850" sldId="383"/>
            <ac:spMk id="2" creationId="{7CF54A4A-6BC7-6C43-4A74-D57393F008EE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6:03:07.674" v="1609"/>
          <ac:spMkLst>
            <pc:docMk/>
            <pc:sldMk cId="2910219850" sldId="383"/>
            <ac:spMk id="3" creationId="{8E6E8A93-E3EE-763D-D178-CB9F27A4EED7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6:11:03.258" v="1633" actId="1076"/>
          <ac:spMkLst>
            <pc:docMk/>
            <pc:sldMk cId="2910219850" sldId="383"/>
            <ac:spMk id="7" creationId="{29248F2F-EF1F-56E7-DABD-A53EF2E5BD71}"/>
          </ac:spMkLst>
        </pc:spChg>
        <pc:grpChg chg="add mod">
          <ac:chgData name="Dasanayake Mudiyanselage Gehan Kavinda Dasanayake" userId="69ce212a-9b5f-4da4-98bd-f6d933cc1f8f" providerId="ADAL" clId="{1AF03ED8-5237-483B-AD26-4C1393D57A6C}" dt="2025-06-30T16:11:03.258" v="1633" actId="1076"/>
          <ac:grpSpMkLst>
            <pc:docMk/>
            <pc:sldMk cId="2910219850" sldId="383"/>
            <ac:grpSpMk id="5" creationId="{15739292-0D06-83D9-6DF8-5DBF15E7E6EF}"/>
          </ac:grpSpMkLst>
        </pc:grpChg>
        <pc:picChg chg="mod">
          <ac:chgData name="Dasanayake Mudiyanselage Gehan Kavinda Dasanayake" userId="69ce212a-9b5f-4da4-98bd-f6d933cc1f8f" providerId="ADAL" clId="{1AF03ED8-5237-483B-AD26-4C1393D57A6C}" dt="2025-06-30T16:11:03.258" v="1633" actId="1076"/>
          <ac:picMkLst>
            <pc:docMk/>
            <pc:sldMk cId="2910219850" sldId="383"/>
            <ac:picMk id="6" creationId="{7785D491-1FD6-0C96-048B-1712106701FB}"/>
          </ac:picMkLst>
        </pc:picChg>
      </pc:sldChg>
      <pc:sldMasterChg chg="modSp mod">
        <pc:chgData name="Dasanayake Mudiyanselage Gehan Kavinda Dasanayake" userId="69ce212a-9b5f-4da4-98bd-f6d933cc1f8f" providerId="ADAL" clId="{1AF03ED8-5237-483B-AD26-4C1393D57A6C}" dt="2025-06-30T12:26:56.973" v="173" actId="1076"/>
        <pc:sldMasterMkLst>
          <pc:docMk/>
          <pc:sldMasterMk cId="0" sldId="2147483648"/>
        </pc:sldMasterMkLst>
        <pc:spChg chg="mod">
          <ac:chgData name="Dasanayake Mudiyanselage Gehan Kavinda Dasanayake" userId="69ce212a-9b5f-4da4-98bd-f6d933cc1f8f" providerId="ADAL" clId="{1AF03ED8-5237-483B-AD26-4C1393D57A6C}" dt="2025-06-30T12:26:56.624" v="172" actId="1076"/>
          <ac:spMkLst>
            <pc:docMk/>
            <pc:sldMasterMk cId="0" sldId="2147483648"/>
            <ac:spMk id="9" creationId="{00000000-0000-0000-0000-000000000000}"/>
          </ac:spMkLst>
        </pc:spChg>
        <pc:picChg chg="mod">
          <ac:chgData name="Dasanayake Mudiyanselage Gehan Kavinda Dasanayake" userId="69ce212a-9b5f-4da4-98bd-f6d933cc1f8f" providerId="ADAL" clId="{1AF03ED8-5237-483B-AD26-4C1393D57A6C}" dt="2025-06-30T12:26:56.973" v="173" actId="1076"/>
          <ac:picMkLst>
            <pc:docMk/>
            <pc:sldMasterMk cId="0" sldId="2147483648"/>
            <ac:picMk id="8" creationId="{00000000-0000-0000-0000-000000000000}"/>
          </ac:picMkLst>
        </pc:picChg>
      </pc:sldMasterChg>
      <pc:sldMasterChg chg="modSp mod delSldLayout modSldLayout">
        <pc:chgData name="Dasanayake Mudiyanselage Gehan Kavinda Dasanayake" userId="69ce212a-9b5f-4da4-98bd-f6d933cc1f8f" providerId="ADAL" clId="{1AF03ED8-5237-483B-AD26-4C1393D57A6C}" dt="2025-06-30T12:51:09.462" v="279" actId="14100"/>
        <pc:sldMasterMkLst>
          <pc:docMk/>
          <pc:sldMasterMk cId="0" sldId="2147483654"/>
        </pc:sldMasterMkLst>
        <pc:spChg chg="mod">
          <ac:chgData name="Dasanayake Mudiyanselage Gehan Kavinda Dasanayake" userId="69ce212a-9b5f-4da4-98bd-f6d933cc1f8f" providerId="ADAL" clId="{1AF03ED8-5237-483B-AD26-4C1393D57A6C}" dt="2025-06-30T12:41:13.853" v="189" actId="113"/>
          <ac:spMkLst>
            <pc:docMk/>
            <pc:sldMasterMk cId="0" sldId="2147483654"/>
            <ac:spMk id="2" creationId="{BB90B371-2C74-374A-285F-8BB04336F2B5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2:41:29.153" v="192" actId="1076"/>
          <ac:spMkLst>
            <pc:docMk/>
            <pc:sldMasterMk cId="0" sldId="2147483654"/>
            <ac:spMk id="3" creationId="{069DA45A-2655-DAFD-C074-EEF26ABB8A5B}"/>
          </ac:spMkLst>
        </pc:spChg>
        <pc:spChg chg="mod">
          <ac:chgData name="Dasanayake Mudiyanselage Gehan Kavinda Dasanayake" userId="69ce212a-9b5f-4da4-98bd-f6d933cc1f8f" providerId="ADAL" clId="{1AF03ED8-5237-483B-AD26-4C1393D57A6C}" dt="2025-06-30T12:41:24.695" v="191" actId="1076"/>
          <ac:spMkLst>
            <pc:docMk/>
            <pc:sldMasterMk cId="0" sldId="2147483654"/>
            <ac:spMk id="31" creationId="{00000000-0000-0000-0000-000000000000}"/>
          </ac:spMkLst>
        </pc:spChg>
        <pc:picChg chg="mod">
          <ac:chgData name="Dasanayake Mudiyanselage Gehan Kavinda Dasanayake" userId="69ce212a-9b5f-4da4-98bd-f6d933cc1f8f" providerId="ADAL" clId="{1AF03ED8-5237-483B-AD26-4C1393D57A6C}" dt="2025-06-30T12:27:50.741" v="176" actId="1076"/>
          <ac:picMkLst>
            <pc:docMk/>
            <pc:sldMasterMk cId="0" sldId="2147483654"/>
            <ac:picMk id="32" creationId="{00000000-0000-0000-0000-000000000000}"/>
          </ac:picMkLst>
        </pc:picChg>
        <pc:sldLayoutChg chg="addSp modSp mod">
          <pc:chgData name="Dasanayake Mudiyanselage Gehan Kavinda Dasanayake" userId="69ce212a-9b5f-4da4-98bd-f6d933cc1f8f" providerId="ADAL" clId="{1AF03ED8-5237-483B-AD26-4C1393D57A6C}" dt="2025-06-30T12:51:09.462" v="279" actId="14100"/>
          <pc:sldLayoutMkLst>
            <pc:docMk/>
            <pc:sldMasterMk cId="0" sldId="2147483654"/>
            <pc:sldLayoutMk cId="0" sldId="2147483655"/>
          </pc:sldLayoutMkLst>
          <pc:spChg chg="add mod">
            <ac:chgData name="Dasanayake Mudiyanselage Gehan Kavinda Dasanayake" userId="69ce212a-9b5f-4da4-98bd-f6d933cc1f8f" providerId="ADAL" clId="{1AF03ED8-5237-483B-AD26-4C1393D57A6C}" dt="2025-06-30T12:51:09.462" v="279" actId="14100"/>
            <ac:spMkLst>
              <pc:docMk/>
              <pc:sldMasterMk cId="0" sldId="2147483654"/>
              <pc:sldLayoutMk cId="0" sldId="2147483655"/>
              <ac:spMk id="2" creationId="{588CA284-3929-45E0-AFDB-26CB61B21713}"/>
            </ac:spMkLst>
          </pc:spChg>
          <pc:spChg chg="mod">
            <ac:chgData name="Dasanayake Mudiyanselage Gehan Kavinda Dasanayake" userId="69ce212a-9b5f-4da4-98bd-f6d933cc1f8f" providerId="ADAL" clId="{1AF03ED8-5237-483B-AD26-4C1393D57A6C}" dt="2025-06-30T12:48:21.362" v="228" actId="14100"/>
            <ac:spMkLst>
              <pc:docMk/>
              <pc:sldMasterMk cId="0" sldId="2147483654"/>
              <pc:sldLayoutMk cId="0" sldId="2147483655"/>
              <ac:spMk id="35" creationId="{00000000-0000-0000-0000-000000000000}"/>
            </ac:spMkLst>
          </pc:spChg>
          <pc:spChg chg="mod">
            <ac:chgData name="Dasanayake Mudiyanselage Gehan Kavinda Dasanayake" userId="69ce212a-9b5f-4da4-98bd-f6d933cc1f8f" providerId="ADAL" clId="{1AF03ED8-5237-483B-AD26-4C1393D57A6C}" dt="2025-06-30T12:46:59.452" v="208" actId="113"/>
            <ac:spMkLst>
              <pc:docMk/>
              <pc:sldMasterMk cId="0" sldId="2147483654"/>
              <pc:sldLayoutMk cId="0" sldId="2147483655"/>
              <ac:spMk id="36" creationId="{00000000-0000-0000-0000-000000000000}"/>
            </ac:spMkLst>
          </pc:spChg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5.729" v="185"/>
          <pc:sldLayoutMkLst>
            <pc:docMk/>
            <pc:sldMasterMk cId="0" sldId="2147483654"/>
            <pc:sldLayoutMk cId="0" sldId="2147483658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7.058" v="186"/>
          <pc:sldLayoutMkLst>
            <pc:docMk/>
            <pc:sldMasterMk cId="0" sldId="2147483654"/>
            <pc:sldLayoutMk cId="0" sldId="2147483659"/>
          </pc:sldLayoutMkLst>
        </pc:sldLayoutChg>
        <pc:sldLayoutChg chg="addSp modSp del">
          <pc:chgData name="Dasanayake Mudiyanselage Gehan Kavinda Dasanayake" userId="69ce212a-9b5f-4da4-98bd-f6d933cc1f8f" providerId="ADAL" clId="{1AF03ED8-5237-483B-AD26-4C1393D57A6C}" dt="2025-06-30T12:45:39.541" v="204" actId="47"/>
          <pc:sldLayoutMkLst>
            <pc:docMk/>
            <pc:sldMasterMk cId="0" sldId="2147483654"/>
            <pc:sldLayoutMk cId="0" sldId="2147483660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8.955" v="188"/>
          <pc:sldLayoutMkLst>
            <pc:docMk/>
            <pc:sldMasterMk cId="0" sldId="2147483654"/>
            <pc:sldLayoutMk cId="0" sldId="2147483662"/>
          </pc:sldLayoutMkLst>
        </pc:sldLayoutChg>
      </pc:sldMasterChg>
    </pc:docChg>
  </pc:docChgLst>
  <pc:docChgLst>
    <pc:chgData name="BAJRAMI Semih" userId="S::edubajsem001@fh-kaernten.at::0d38c831-9b4a-488a-9a8c-b22bea292943" providerId="AD" clId="Web-{73177B24-2E8D-5880-AB48-EA9322158F2C}"/>
    <pc:docChg chg="addSld delSld">
      <pc:chgData name="BAJRAMI Semih" userId="S::edubajsem001@fh-kaernten.at::0d38c831-9b4a-488a-9a8c-b22bea292943" providerId="AD" clId="Web-{73177B24-2E8D-5880-AB48-EA9322158F2C}" dt="2025-06-15T08:59:19.484" v="1"/>
      <pc:docMkLst>
        <pc:docMk/>
      </pc:docMkLst>
      <pc:sldChg chg="add del">
        <pc:chgData name="BAJRAMI Semih" userId="S::edubajsem001@fh-kaernten.at::0d38c831-9b4a-488a-9a8c-b22bea292943" providerId="AD" clId="Web-{73177B24-2E8D-5880-AB48-EA9322158F2C}" dt="2025-06-15T08:59:19.484" v="1"/>
        <pc:sldMkLst>
          <pc:docMk/>
          <pc:sldMk cId="0" sldId="25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534912-0C6F-4200-57DE-650CC71908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AFEC3-33DA-925D-2952-7072A39E8A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B347A-A44D-46DB-BBED-B0149C32EEA2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EF204-22A5-B979-B139-762E92120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BD46C-666D-15E8-AEF1-0101DEB97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D8D5F-3389-45A8-9F1E-7DAAA2C1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68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“Trees are homes for birds, squirrels, insects — even ants!”</a:t>
            </a:r>
          </a:p>
          <a:p>
            <a:r>
              <a:rPr lang="en-US"/>
              <a:t>“Cutting too many trees can make animals lose their homes.”</a:t>
            </a:r>
          </a:p>
          <a:p>
            <a:r>
              <a:rPr lang="en-US"/>
              <a:t>Ask: “Can you name an animal that lives in a tree?”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56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“Wood from trees helps us make tables, paper, pencils — even books.”</a:t>
            </a:r>
          </a:p>
          <a:p>
            <a:r>
              <a:rPr lang="en-US"/>
              <a:t>“But we have to be careful. Some trees grow fast, others take a long time.”</a:t>
            </a:r>
          </a:p>
          <a:p>
            <a:r>
              <a:rPr lang="en-US"/>
              <a:t>“Using wood wisely helps keep forests healthy.”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41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“Let’s follow a tree’s journey — from the forest to your table.”</a:t>
            </a:r>
          </a:p>
          <a:p>
            <a:r>
              <a:rPr lang="en-US"/>
              <a:t>Go through each stage:</a:t>
            </a:r>
          </a:p>
          <a:p>
            <a:r>
              <a:rPr lang="en-US"/>
              <a:t>Grows in a forest.</a:t>
            </a:r>
          </a:p>
          <a:p>
            <a:r>
              <a:rPr lang="en-US"/>
              <a:t>Cut down and moved.</a:t>
            </a:r>
          </a:p>
          <a:p>
            <a:r>
              <a:rPr lang="en-US"/>
              <a:t>Cut into pieces at a sawmill.</a:t>
            </a:r>
          </a:p>
          <a:p>
            <a:r>
              <a:rPr lang="en-US"/>
              <a:t>Made into furniture.</a:t>
            </a:r>
          </a:p>
          <a:p>
            <a:r>
              <a:rPr lang="en-US"/>
              <a:t>Delivered and used.</a:t>
            </a:r>
          </a:p>
          <a:p>
            <a:r>
              <a:rPr lang="en-US"/>
              <a:t>Reused, recycled, or burned for energy.</a:t>
            </a:r>
          </a:p>
          <a:p>
            <a:r>
              <a:rPr lang="en-US"/>
              <a:t>Mention the word: “This whole journey is called a Life Cycle.”</a:t>
            </a:r>
          </a:p>
          <a:p>
            <a:endParaRPr lang="en-US"/>
          </a:p>
          <a:p>
            <a:r>
              <a:rPr lang="en-US"/>
              <a:t>“Now let’s watch a short video that shows the wood life cycle in action.”</a:t>
            </a:r>
          </a:p>
          <a:p>
            <a:r>
              <a:rPr lang="en-US"/>
              <a:t>Encourage focus: “Watch for all the steps we just talked about.”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96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“Can you put the wood’s life cycle stages in the right order?”</a:t>
            </a:r>
          </a:p>
          <a:p>
            <a:r>
              <a:rPr lang="en-US"/>
              <a:t>Explain each stage briefly as kids drag or guess.</a:t>
            </a:r>
          </a:p>
          <a:p>
            <a:r>
              <a:rPr lang="en-US"/>
              <a:t>Let them collaborate if it’s interactive.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99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Reveal the correct order and explain it clearly:</a:t>
            </a:r>
          </a:p>
          <a:p>
            <a:r>
              <a:rPr lang="en-US"/>
              <a:t>Tree Stage</a:t>
            </a:r>
          </a:p>
          <a:p>
            <a:r>
              <a:rPr lang="en-US"/>
              <a:t>Chop &amp; Move</a:t>
            </a:r>
          </a:p>
          <a:p>
            <a:r>
              <a:rPr lang="en-US"/>
              <a:t>Cut It Up</a:t>
            </a:r>
          </a:p>
          <a:p>
            <a:r>
              <a:rPr lang="en-US"/>
              <a:t>Make Stuff</a:t>
            </a:r>
          </a:p>
          <a:p>
            <a:r>
              <a:rPr lang="en-US"/>
              <a:t>Send It Out</a:t>
            </a:r>
          </a:p>
          <a:p>
            <a:r>
              <a:rPr lang="en-US"/>
              <a:t>Recycling</a:t>
            </a:r>
          </a:p>
          <a:p>
            <a:r>
              <a:rPr lang="en-US"/>
              <a:t>“Now you know the real journey of a wooden product!”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19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B4EB7-EFAA-B65E-E10E-496ECE458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DEFCC5-D166-02EB-C78A-F60DBF52F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0F0A6-4303-C691-2410-8474D3603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Bending Test</a:t>
            </a:r>
          </a:p>
        </p:txBody>
      </p:sp>
    </p:spTree>
    <p:extLst>
      <p:ext uri="{BB962C8B-B14F-4D97-AF65-F5344CB8AC3E}">
        <p14:creationId xmlns:p14="http://schemas.microsoft.com/office/powerpoint/2010/main" val="461112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EAC0-116E-0796-6F02-A8187E63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74744-F771-B717-3799-1BC32FC99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B011E-067E-E816-B84E-171A330CA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Bending Test</a:t>
            </a:r>
          </a:p>
        </p:txBody>
      </p:sp>
    </p:spTree>
    <p:extLst>
      <p:ext uri="{BB962C8B-B14F-4D97-AF65-F5344CB8AC3E}">
        <p14:creationId xmlns:p14="http://schemas.microsoft.com/office/powerpoint/2010/main" val="2566870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F662B-4AFB-CF67-422B-9C47B7421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010A70-D8D9-13C8-B775-35A4BE9C4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163124-96D3-A351-D0FE-9FF9D46C5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Bending Test Videos + Explanation</a:t>
            </a:r>
          </a:p>
        </p:txBody>
      </p:sp>
    </p:spTree>
    <p:extLst>
      <p:ext uri="{BB962C8B-B14F-4D97-AF65-F5344CB8AC3E}">
        <p14:creationId xmlns:p14="http://schemas.microsoft.com/office/powerpoint/2010/main" val="2618561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1C538-1B14-22EB-4B3F-75A740CC0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103EC-3A00-6852-16B0-A823146F0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EFE2E-3118-4E91-10C9-3B8EE042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Bending Test Results</a:t>
            </a:r>
          </a:p>
        </p:txBody>
      </p:sp>
    </p:spTree>
    <p:extLst>
      <p:ext uri="{BB962C8B-B14F-4D97-AF65-F5344CB8AC3E}">
        <p14:creationId xmlns:p14="http://schemas.microsoft.com/office/powerpoint/2010/main" val="3636299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“Not all wood is equal. Some kinds of wood hurt nature more than others.”</a:t>
            </a:r>
          </a:p>
          <a:p>
            <a:r>
              <a:rPr lang="en-US"/>
              <a:t>Introduce the idea of </a:t>
            </a:r>
            <a:r>
              <a:rPr lang="en-US" b="1"/>
              <a:t>LCA</a:t>
            </a:r>
            <a:r>
              <a:rPr lang="en-US"/>
              <a:t> (Life Cycle Assessment):</a:t>
            </a:r>
          </a:p>
          <a:p>
            <a:r>
              <a:rPr lang="en-US"/>
              <a:t>“It helps us understand how products affect the planet.”</a:t>
            </a:r>
          </a:p>
          <a:p>
            <a:r>
              <a:rPr lang="en-US"/>
              <a:t>“Let’s learn how to choose wisely.”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5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“Eco Points help us compare materials. Fewer points mean better for Earth.”</a:t>
            </a:r>
          </a:p>
          <a:p>
            <a:r>
              <a:rPr lang="en-US"/>
              <a:t>“Today, you’ll use Eco Points to make smart choices when you build.”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4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“Here are your building blocks: craft sticks of different types.”</a:t>
            </a:r>
          </a:p>
          <a:p>
            <a:r>
              <a:rPr lang="en-US"/>
              <a:t>Rules:</a:t>
            </a:r>
          </a:p>
          <a:p>
            <a:r>
              <a:rPr lang="en-US"/>
              <a:t>Use at least 20 sticks.</a:t>
            </a:r>
          </a:p>
          <a:p>
            <a:r>
              <a:rPr lang="en-US"/>
              <a:t>Stay under 100 Eco Points.</a:t>
            </a:r>
          </a:p>
          <a:p>
            <a:r>
              <a:rPr lang="en-US"/>
              <a:t>Your structure must be strong — at least 50 stars in strength.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76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over the chart: wood types, </a:t>
            </a:r>
            <a:r>
              <a:rPr lang="en-US" err="1"/>
              <a:t>colours</a:t>
            </a:r>
            <a:r>
              <a:rPr lang="en-US"/>
              <a:t>, points, and strength.</a:t>
            </a:r>
          </a:p>
          <a:p>
            <a:r>
              <a:rPr lang="en-US"/>
              <a:t>Help students think like designers: “Pick your materials carefully!”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39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“You’ll get glue to build and water to test your table’s strength.”</a:t>
            </a:r>
          </a:p>
          <a:p>
            <a:r>
              <a:rPr lang="en-US"/>
              <a:t>“Can your table hold a cup of water (S M L Sizes)?”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2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teamwork:</a:t>
            </a:r>
          </a:p>
          <a:p>
            <a:r>
              <a:rPr lang="en-US"/>
              <a:t>Groups of 4–5</a:t>
            </a:r>
          </a:p>
          <a:p>
            <a:r>
              <a:rPr lang="en-US"/>
              <a:t>Plan your design</a:t>
            </a:r>
          </a:p>
          <a:p>
            <a:r>
              <a:rPr lang="en-US"/>
              <a:t>Choose a team name</a:t>
            </a:r>
          </a:p>
          <a:p>
            <a:r>
              <a:rPr lang="en-US"/>
              <a:t>Build and test</a:t>
            </a:r>
          </a:p>
          <a:p>
            <a:r>
              <a:rPr lang="en-US"/>
              <a:t>Create a poster to explain your table</a:t>
            </a:r>
          </a:p>
          <a:p>
            <a:r>
              <a:rPr lang="en-US"/>
              <a:t>Encourage creativity and teamwork.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9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“Now it’s time to build!”</a:t>
            </a:r>
          </a:p>
          <a:p>
            <a:r>
              <a:rPr lang="en-US"/>
              <a:t>Remind them to:</a:t>
            </a:r>
          </a:p>
          <a:p>
            <a:r>
              <a:rPr lang="en-US"/>
              <a:t>Track Eco Points and strength</a:t>
            </a:r>
          </a:p>
          <a:p>
            <a:r>
              <a:rPr lang="en-US"/>
              <a:t>Work together</a:t>
            </a:r>
          </a:p>
          <a:p>
            <a:r>
              <a:rPr lang="en-US"/>
              <a:t>Be safe with glue</a:t>
            </a:r>
          </a:p>
          <a:p>
            <a:r>
              <a:rPr lang="en-US"/>
              <a:t>Give time updates if needed.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22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team shares:</a:t>
            </a:r>
          </a:p>
          <a:p>
            <a:r>
              <a:rPr lang="en-US"/>
              <a:t>Team name</a:t>
            </a:r>
          </a:p>
          <a:p>
            <a:r>
              <a:rPr lang="en-US"/>
              <a:t>Table design</a:t>
            </a:r>
          </a:p>
          <a:p>
            <a:r>
              <a:rPr lang="en-US"/>
              <a:t>Materials used</a:t>
            </a:r>
          </a:p>
          <a:p>
            <a:r>
              <a:rPr lang="en-US"/>
              <a:t>Eco Points</a:t>
            </a:r>
          </a:p>
          <a:p>
            <a:r>
              <a:rPr lang="en-US"/>
              <a:t>Did it pass the water cup test?</a:t>
            </a:r>
          </a:p>
          <a:p>
            <a:r>
              <a:rPr lang="en-US"/>
              <a:t>One eco-friendly choice they made</a:t>
            </a:r>
          </a:p>
          <a:p>
            <a:r>
              <a:rPr lang="en-US"/>
              <a:t>Clap and cheer for each team.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24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“You all did an amazing job!”</a:t>
            </a:r>
          </a:p>
          <a:p>
            <a:r>
              <a:rPr lang="en-US"/>
              <a:t>Everyone gets a sticker.</a:t>
            </a:r>
          </a:p>
          <a:p>
            <a:r>
              <a:rPr lang="en-US"/>
              <a:t>Give fun awards for:</a:t>
            </a:r>
          </a:p>
          <a:p>
            <a:r>
              <a:rPr lang="en-US"/>
              <a:t>Greenest Design</a:t>
            </a:r>
          </a:p>
          <a:p>
            <a:r>
              <a:rPr lang="en-US"/>
              <a:t>Strongest Table</a:t>
            </a:r>
          </a:p>
          <a:p>
            <a:r>
              <a:rPr lang="en-US"/>
              <a:t>Most Creative</a:t>
            </a:r>
          </a:p>
          <a:p>
            <a:r>
              <a:rPr lang="en-US"/>
              <a:t>Best Teamwork</a:t>
            </a:r>
          </a:p>
          <a:p>
            <a:r>
              <a:rPr lang="en-US"/>
              <a:t>Celebrate effort, not just success.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51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“Wood can get a second life.”</a:t>
            </a:r>
          </a:p>
          <a:p>
            <a:r>
              <a:rPr lang="en-US"/>
              <a:t>Show examples:</a:t>
            </a:r>
          </a:p>
          <a:p>
            <a:r>
              <a:rPr lang="en-US"/>
              <a:t>Pallet sofas</a:t>
            </a:r>
          </a:p>
          <a:p>
            <a:r>
              <a:rPr lang="en-US"/>
              <a:t>Recycled wood art</a:t>
            </a:r>
          </a:p>
          <a:p>
            <a:r>
              <a:rPr lang="en-US"/>
              <a:t>DIY birdhouses</a:t>
            </a:r>
          </a:p>
          <a:p>
            <a:r>
              <a:rPr lang="en-US"/>
              <a:t>Ask: “What could you make from old wood instead of throwing it away?”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62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Invite sharing:</a:t>
            </a:r>
          </a:p>
          <a:p>
            <a:r>
              <a:rPr lang="en-US"/>
              <a:t>“I can save trees by…”</a:t>
            </a:r>
          </a:p>
          <a:p>
            <a:r>
              <a:rPr lang="en-US"/>
              <a:t>“Next time I’ll reuse wood by making…”</a:t>
            </a:r>
          </a:p>
          <a:p>
            <a:r>
              <a:rPr lang="en-US"/>
              <a:t>Let kids shout out their ideas or write/draw them.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9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b="1"/>
              <a:t>Welcome everyone!</a:t>
            </a:r>
            <a:endParaRPr lang="en-US" sz="1050"/>
          </a:p>
          <a:p>
            <a:pPr marL="615950" lvl="1" indent="0">
              <a:buNone/>
            </a:pPr>
            <a:r>
              <a:rPr lang="en-US" sz="1050"/>
              <a:t>“Hi everyone! I’m happy you’re here for our workshop called </a:t>
            </a:r>
            <a:r>
              <a:rPr lang="en-US" sz="1050" i="1"/>
              <a:t>From Tree to Table</a:t>
            </a:r>
            <a:r>
              <a:rPr lang="en-US" sz="1050"/>
              <a:t>.”</a:t>
            </a:r>
          </a:p>
          <a:p>
            <a:pPr marL="615950" lvl="1" indent="0">
              <a:buNone/>
            </a:pPr>
            <a:r>
              <a:rPr lang="en-US" sz="1050"/>
              <a:t>“Today, we’ll learn how trees turn into things like tables — and why that’s important.”</a:t>
            </a:r>
          </a:p>
          <a:p>
            <a:r>
              <a:rPr lang="en-US" sz="1050" b="1"/>
              <a:t>What’s this all about?</a:t>
            </a:r>
            <a:endParaRPr lang="en-US" sz="1050"/>
          </a:p>
          <a:p>
            <a:pPr marL="615950" lvl="1" indent="0">
              <a:buNone/>
            </a:pPr>
            <a:r>
              <a:rPr lang="en-US" sz="1050"/>
              <a:t>“Have you ever thought about where your wooden desk or chair came from?</a:t>
            </a:r>
          </a:p>
          <a:p>
            <a:pPr marL="615950" lvl="1" indent="0">
              <a:buNone/>
            </a:pPr>
            <a:r>
              <a:rPr lang="en-US" sz="1050"/>
              <a:t>We’ll explore that journey — from a growing tree to the furniture you use every day.”</a:t>
            </a:r>
          </a:p>
          <a:p>
            <a:r>
              <a:rPr lang="en-US" sz="1050" b="1"/>
              <a:t>What will we do today?</a:t>
            </a:r>
            <a:endParaRPr lang="en-US" sz="1050"/>
          </a:p>
          <a:p>
            <a:pPr marL="615950" lvl="1" indent="0">
              <a:buNone/>
            </a:pPr>
            <a:r>
              <a:rPr lang="en-US" sz="1050"/>
              <a:t>First, we’ll learn the steps in how a tree becomes something useful like a table.</a:t>
            </a:r>
          </a:p>
          <a:p>
            <a:pPr marL="615950" lvl="1" indent="0">
              <a:buNone/>
            </a:pPr>
            <a:r>
              <a:rPr lang="en-US" sz="1050"/>
              <a:t>Then, you’ll get to build something fun, use your imagination, and design something of your own.</a:t>
            </a:r>
          </a:p>
          <a:p>
            <a:pPr marL="615950" lvl="1" indent="0">
              <a:buNone/>
            </a:pPr>
            <a:r>
              <a:rPr lang="en-US" sz="1050"/>
              <a:t>Finally, we’ll think about smart choices we can make to help the planet, like reusing and not wasting materials.</a:t>
            </a:r>
          </a:p>
          <a:p>
            <a:r>
              <a:rPr lang="en-US" sz="1050" b="1"/>
              <a:t>Refer to the image on the slide</a:t>
            </a:r>
            <a:endParaRPr lang="en-US" sz="1050"/>
          </a:p>
          <a:p>
            <a:pPr marL="615950" lvl="1" indent="0">
              <a:buNone/>
            </a:pPr>
            <a:r>
              <a:rPr lang="en-US" sz="1050"/>
              <a:t>“Look at the picture — the tree has become a table, but it still reminds us where it came from. We want to respect nature while creating useful things.”</a:t>
            </a:r>
          </a:p>
          <a:p>
            <a:r>
              <a:rPr lang="en-US" sz="1050" b="1"/>
              <a:t>Wrap-up and motivation</a:t>
            </a:r>
            <a:endParaRPr lang="en-US" sz="1050"/>
          </a:p>
          <a:p>
            <a:pPr marL="615950" lvl="1" indent="0">
              <a:buNone/>
            </a:pPr>
            <a:r>
              <a:rPr lang="en-US" sz="1050"/>
              <a:t>“Let’s get creative, learn something new, and have fun while helping the Earth. Ready to begin?”</a:t>
            </a:r>
          </a:p>
        </p:txBody>
      </p:sp>
    </p:spTree>
    <p:extLst>
      <p:ext uri="{BB962C8B-B14F-4D97-AF65-F5344CB8AC3E}">
        <p14:creationId xmlns:p14="http://schemas.microsoft.com/office/powerpoint/2010/main" val="42262605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“You’re now official Eco Designers!”</a:t>
            </a:r>
          </a:p>
          <a:p>
            <a:r>
              <a:rPr lang="en-US"/>
              <a:t>“Remember what you learned today — every little choice helps our planet.”</a:t>
            </a:r>
          </a:p>
          <a:p>
            <a:r>
              <a:rPr lang="en-US"/>
              <a:t>Say thank you, take a group photo if possible, and hand out any takeaway sheets or stickers.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2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“Here’s what we’ll do today!”</a:t>
            </a:r>
          </a:p>
          <a:p>
            <a:r>
              <a:rPr lang="en-US" b="1"/>
              <a:t>Briefly explain each point:</a:t>
            </a:r>
          </a:p>
          <a:p>
            <a:pPr lvl="1"/>
            <a:r>
              <a:rPr lang="en-US"/>
              <a:t>Discover where wood comes from.</a:t>
            </a:r>
          </a:p>
          <a:p>
            <a:pPr lvl="1"/>
            <a:r>
              <a:rPr lang="en-US"/>
              <a:t>Learn how wood goes through different stages — this is called a life cycle.</a:t>
            </a:r>
          </a:p>
          <a:p>
            <a:pPr lvl="1"/>
            <a:r>
              <a:rPr lang="en-US"/>
              <a:t>Work in teams to build a mini table using craft sticks.</a:t>
            </a:r>
          </a:p>
          <a:p>
            <a:pPr lvl="1"/>
            <a:r>
              <a:rPr lang="en-US"/>
              <a:t>Share your creations and ideas.</a:t>
            </a:r>
          </a:p>
          <a:p>
            <a:pPr lvl="1"/>
            <a:r>
              <a:rPr lang="en-US"/>
              <a:t>At the end, we’ll think about how to be smart and kind to nature.</a:t>
            </a:r>
          </a:p>
          <a:p>
            <a:r>
              <a:rPr lang="en-US" b="1"/>
              <a:t>“Let’s jump in!”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79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“Let’s warm up with a quick quiz.”</a:t>
            </a:r>
          </a:p>
          <a:p>
            <a:r>
              <a:rPr lang="en-US"/>
              <a:t>Show some objects (e.g., spoon, paper, milk carton) — ask: “Does this come from a tree?”</a:t>
            </a:r>
          </a:p>
          <a:p>
            <a:r>
              <a:rPr lang="en-US"/>
              <a:t>Encourage guesses and participation.</a:t>
            </a:r>
          </a:p>
          <a:p>
            <a:r>
              <a:rPr lang="en-US"/>
              <a:t>“You’ll be surprised by what does — and doesn’t — come from trees.”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8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this slide to repeat the quiz visually or let students choose items.</a:t>
            </a:r>
          </a:p>
          <a:p>
            <a:r>
              <a:rPr lang="en-US"/>
              <a:t>Reinforce thinking: “Not everything comes from trees — some items are tricky!”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47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Clarify misconceptions:</a:t>
            </a:r>
          </a:p>
          <a:p>
            <a:r>
              <a:rPr lang="en-US"/>
              <a:t>“A cotton t-shirt comes from a plant — not a tree.”</a:t>
            </a:r>
          </a:p>
          <a:p>
            <a:r>
              <a:rPr lang="en-US"/>
              <a:t>“A rubber band comes from the sap of a rubber tree, but not from the wood itself.”</a:t>
            </a:r>
          </a:p>
          <a:p>
            <a:r>
              <a:rPr lang="en-US"/>
              <a:t>Mention videos if used:</a:t>
            </a:r>
            <a:br>
              <a:rPr lang="en-US"/>
            </a:br>
            <a:r>
              <a:rPr lang="en-US"/>
              <a:t>“We’ll show a short video on cotton or rubber if there’s time.”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57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“Trees aren’t just pretty — they do super things for us and the planet.”</a:t>
            </a:r>
          </a:p>
          <a:p>
            <a:r>
              <a:rPr lang="en-US"/>
              <a:t>Introduce the three roles:</a:t>
            </a:r>
          </a:p>
          <a:p>
            <a:r>
              <a:rPr lang="en-US"/>
              <a:t>Give us oxygen.</a:t>
            </a:r>
          </a:p>
          <a:p>
            <a:r>
              <a:rPr lang="en-US"/>
              <a:t>Give animals homes.</a:t>
            </a:r>
          </a:p>
          <a:p>
            <a:r>
              <a:rPr lang="en-US"/>
              <a:t>Give us useful materials.</a:t>
            </a:r>
          </a:p>
          <a:p>
            <a:r>
              <a:rPr lang="en-US"/>
              <a:t>“Let’s take a closer look at each.”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09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“Trees breathe in dirty air and breathe out clean oxygen.”</a:t>
            </a:r>
          </a:p>
          <a:p>
            <a:r>
              <a:rPr lang="en-US"/>
              <a:t>“Without trees, we wouldn’t have enough air to breathe.”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9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>
            <a:spLocks noGrp="1"/>
          </p:cNvSpPr>
          <p:nvPr>
            <p:ph type="title"/>
          </p:nvPr>
        </p:nvSpPr>
        <p:spPr>
          <a:xfrm>
            <a:off x="648000" y="252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ctrTitle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648000" y="1089891"/>
            <a:ext cx="10980000" cy="427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648000" y="234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CA284-3929-45E0-AFDB-26CB61B21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183" y="5520403"/>
            <a:ext cx="461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5"/>
          <p:cNvSpPr/>
          <p:nvPr/>
        </p:nvSpPr>
        <p:spPr>
          <a:xfrm rot="5400000">
            <a:off x="-1" y="-1"/>
            <a:ext cx="2188723" cy="2188723"/>
          </a:xfrm>
          <a:prstGeom prst="rtTriangle">
            <a:avLst/>
          </a:prstGeom>
          <a:solidFill>
            <a:srgbClr val="6CC6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5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Google Shape;10;p5"/>
          <p:cNvCxnSpPr/>
          <p:nvPr/>
        </p:nvCxnSpPr>
        <p:spPr>
          <a:xfrm>
            <a:off x="629712" y="5584723"/>
            <a:ext cx="1099828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11;p5"/>
          <p:cNvSpPr txBox="1"/>
          <p:nvPr/>
        </p:nvSpPr>
        <p:spPr>
          <a:xfrm>
            <a:off x="555115" y="549367"/>
            <a:ext cx="707136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8"/>
          <p:cNvSpPr/>
          <p:nvPr/>
        </p:nvSpPr>
        <p:spPr>
          <a:xfrm>
            <a:off x="0" y="5904000"/>
            <a:ext cx="12192000" cy="954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0667" y="6048000"/>
            <a:ext cx="2227333" cy="66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/>
          <p:nvPr/>
        </p:nvSpPr>
        <p:spPr>
          <a:xfrm>
            <a:off x="555116" y="6002280"/>
            <a:ext cx="54711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 | 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0B371-2C74-374A-285F-8BB04336F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3309" y="5538875"/>
            <a:ext cx="37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DA45A-2655-DAFD-C074-EEF26ABB8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533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A7192-E079-4BBA-A84F-30D7778660F8}" type="datetimeFigureOut">
              <a:rPr lang="en-US" smtClean="0"/>
              <a:t>7/16/2025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4f0nQblEB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kzUcMuqvI0o?feature=shar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vimeo.com/583376075" TargetMode="Externa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BqMXuO1uV70?feature=shar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s://www.youtube.com/shorts/NccoFLNBDd0?feature=shar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9116"/>
            <a:ext cx="12280392" cy="5648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0" y="5568696"/>
            <a:ext cx="12280392" cy="1755647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>
            <a:spLocks noGrp="1"/>
          </p:cNvSpPr>
          <p:nvPr>
            <p:ph type="title"/>
          </p:nvPr>
        </p:nvSpPr>
        <p:spPr>
          <a:xfrm>
            <a:off x="2660904" y="1663361"/>
            <a:ext cx="8400386" cy="305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pen Sans"/>
              <a:buNone/>
            </a:pPr>
            <a:r>
              <a:rPr lang="it-IT" sz="4800" b="1">
                <a:latin typeface="Open Sans"/>
                <a:ea typeface="Open Sans"/>
                <a:cs typeface="Open Sans"/>
                <a:sym typeface="Open Sans"/>
              </a:rPr>
              <a:t>EDU-CIRC</a:t>
            </a:r>
            <a:br>
              <a:rPr lang="it-IT" sz="48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Rete transfrontaliera per la formazione sull’economia circolare e la decarbonizzazione nella produzione</a:t>
            </a: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Grenzübergreifendes Netzwerk zur Aus- und Weiterbildung in Kreislaufwirtschaft und Dekarbonisierung in der Produktion</a:t>
            </a:r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lang="it-IT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EE2E8-5A7F-20FD-D788-C1095E3E2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F05770-4BE8-34DF-2EEE-12009E54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/>
              <a:t>Homes for Animals</a:t>
            </a:r>
          </a:p>
          <a:p>
            <a:pPr>
              <a:lnSpc>
                <a:spcPct val="200000"/>
              </a:lnSpc>
            </a:pPr>
            <a:r>
              <a:rPr lang="en-US"/>
              <a:t>Provide shelter for birds, squirrels, insects, and more</a:t>
            </a:r>
          </a:p>
          <a:p>
            <a:pPr>
              <a:lnSpc>
                <a:spcPct val="200000"/>
              </a:lnSpc>
            </a:pPr>
            <a:r>
              <a:rPr lang="en-US"/>
              <a:t>Forests are full of life because of trees</a:t>
            </a:r>
          </a:p>
          <a:p>
            <a:pPr>
              <a:lnSpc>
                <a:spcPct val="200000"/>
              </a:lnSpc>
            </a:pPr>
            <a:r>
              <a:rPr lang="en-US"/>
              <a:t>Losing trees = animals lose their homes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FA7994-6355-3A7E-0889-B83A350FD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Trees are Superheroes!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8F2AF-88DA-F642-67C7-92F8A4D42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3" descr="Tree Habitat | Tree Habitats for Kids | Science | Twinkl">
            <a:extLst>
              <a:ext uri="{FF2B5EF4-FFF2-40B4-BE49-F238E27FC236}">
                <a16:creationId xmlns:a16="http://schemas.microsoft.com/office/drawing/2014/main" id="{89D12A78-8D97-9A81-AAFA-CD72D20F8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66" y="2903575"/>
            <a:ext cx="3334900" cy="25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1178F-9118-6769-BFC3-07EC6D12C994}"/>
              </a:ext>
            </a:extLst>
          </p:cNvPr>
          <p:cNvSpPr txBox="1"/>
          <p:nvPr/>
        </p:nvSpPr>
        <p:spPr>
          <a:xfrm>
            <a:off x="8586066" y="5460332"/>
            <a:ext cx="3334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en-US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www.twinkl.at</a:t>
            </a:r>
            <a:endParaRPr lang="en-US" sz="1400" i="1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70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7155BB-4BBD-E3D5-E560-0CA896240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en-US" b="1"/>
              <a:t>Give us Useful Materials </a:t>
            </a:r>
          </a:p>
          <a:p>
            <a:pPr>
              <a:lnSpc>
                <a:spcPct val="200000"/>
              </a:lnSpc>
            </a:pPr>
            <a:r>
              <a:rPr lang="en-US"/>
              <a:t>Wood is used to make tables, paper, pencils, and books</a:t>
            </a:r>
          </a:p>
          <a:p>
            <a:pPr>
              <a:lnSpc>
                <a:spcPct val="200000"/>
              </a:lnSpc>
            </a:pPr>
            <a:r>
              <a:rPr lang="en-US"/>
              <a:t>Some trees grow back fast — others take a long time</a:t>
            </a:r>
          </a:p>
          <a:p>
            <a:pPr>
              <a:lnSpc>
                <a:spcPct val="200000"/>
              </a:lnSpc>
            </a:pPr>
            <a:r>
              <a:rPr lang="en-US"/>
              <a:t>Using wood wisely helps nature stay healthy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89E476-95F2-D469-2351-0DE11731A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Trees are Superheroes!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74748-7E2B-9A93-4243-10629A09E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2" descr="25,400+ Eucalyptus Tree Wood Stock Photos, Pictures &amp; Royalty-Free Images -  iStock">
            <a:extLst>
              <a:ext uri="{FF2B5EF4-FFF2-40B4-BE49-F238E27FC236}">
                <a16:creationId xmlns:a16="http://schemas.microsoft.com/office/drawing/2014/main" id="{F02D45D3-831A-F976-6362-112FDC3DB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795" y="3635471"/>
            <a:ext cx="2922944" cy="194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1040E2-E445-5883-EE65-D7ECCDEC765E}"/>
              </a:ext>
            </a:extLst>
          </p:cNvPr>
          <p:cNvSpPr txBox="1"/>
          <p:nvPr/>
        </p:nvSpPr>
        <p:spPr>
          <a:xfrm>
            <a:off x="9092898" y="5584101"/>
            <a:ext cx="2984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en-US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www.istockphoto.com</a:t>
            </a:r>
            <a:endParaRPr lang="en-US" sz="1400" i="1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91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50C90-FF70-B13C-105A-C82D42F76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8889CC-4C4B-054D-2412-52ECA7695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0"/>
            <a:ext cx="10980000" cy="4138326"/>
          </a:xfrm>
        </p:spPr>
        <p:txBody>
          <a:bodyPr>
            <a:noAutofit/>
          </a:bodyPr>
          <a:lstStyle/>
          <a:p>
            <a:pPr marL="6286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400"/>
              <a:t>🌳 Tree Growing		– Growing in the forest</a:t>
            </a:r>
          </a:p>
          <a:p>
            <a:pPr marL="6286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400"/>
              <a:t>🪚 Harvesting &amp; Transport 	– Tree is cut down and transport</a:t>
            </a:r>
          </a:p>
          <a:p>
            <a:pPr marL="6286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400"/>
              <a:t>🏭 Processing in Sawmill	– Wood is cut into planks</a:t>
            </a:r>
          </a:p>
          <a:p>
            <a:pPr marL="6286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400"/>
              <a:t>🪑 Product Making	 	– Becomes a table or chair</a:t>
            </a:r>
          </a:p>
          <a:p>
            <a:pPr marL="6286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400"/>
              <a:t>🚚 Use &amp; Delivery		– Delivered to homes or schools</a:t>
            </a:r>
          </a:p>
          <a:p>
            <a:pPr marL="6286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2400"/>
              <a:t>♻️ End of Life			– Reused, recycled, burned for energy</a:t>
            </a:r>
          </a:p>
          <a:p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5F248D-3F2B-8EA5-5EAB-EEF034A2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Story Time – The Life Cycle of Wood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D7354-EC9D-F6B2-A236-F19CBA1EA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2BE77-9067-C2EB-1B1F-CFF297AB6FA0}"/>
              </a:ext>
            </a:extLst>
          </p:cNvPr>
          <p:cNvSpPr txBox="1"/>
          <p:nvPr/>
        </p:nvSpPr>
        <p:spPr>
          <a:xfrm>
            <a:off x="648000" y="5398109"/>
            <a:ext cx="106393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📽️Wood Life Cycle Video: </a:t>
            </a:r>
            <a:r>
              <a:rPr lang="en-US" sz="2400">
                <a:hlinkClick r:id="rId3"/>
              </a:rPr>
              <a:t>Wood Life Cycle</a:t>
            </a:r>
            <a:br>
              <a:rPr lang="en-US" sz="2400"/>
            </a:br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08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3DE5F-2842-1738-3D72-8A8F681E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C418ED-844F-03D6-EA6E-688AEDBC4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1"/>
            <a:ext cx="10980000" cy="516030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/>
              <a:t>Put these in order – Wood Life Cycle: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800"/>
              <a:t>Chop &amp; Move 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800"/>
              <a:t>Make Stuff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800"/>
              <a:t>Cut It Up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800"/>
              <a:t>Send It Out 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800"/>
              <a:t>Tree Stage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800"/>
              <a:t>Recycling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CC1B7B-25AC-C288-B244-ADB8B24F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Puzzle Time: Put the Stages in Order!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8DB98-326D-11BC-AF70-CE3760963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1C134A-DAA3-D683-F073-57F7F186027C}"/>
              </a:ext>
            </a:extLst>
          </p:cNvPr>
          <p:cNvGrpSpPr/>
          <p:nvPr/>
        </p:nvGrpSpPr>
        <p:grpSpPr>
          <a:xfrm>
            <a:off x="5902365" y="1740214"/>
            <a:ext cx="5814579" cy="3662968"/>
            <a:chOff x="5902365" y="1740214"/>
            <a:chExt cx="5814579" cy="3662968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8F71DD8-B7EE-F1F3-EEBD-A4C072BE14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45"/>
            <a:stretch>
              <a:fillRect/>
            </a:stretch>
          </p:blipFill>
          <p:spPr bwMode="auto">
            <a:xfrm>
              <a:off x="5902365" y="1740214"/>
              <a:ext cx="5814579" cy="335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1BADF2-8A32-B47C-22A0-935033D3F067}"/>
                </a:ext>
              </a:extLst>
            </p:cNvPr>
            <p:cNvSpPr txBox="1"/>
            <p:nvPr/>
          </p:nvSpPr>
          <p:spPr>
            <a:xfrm>
              <a:off x="5902365" y="5095405"/>
              <a:ext cx="581457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Source: AI Generated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4289993-FA82-6D3B-DF72-2684DB1A7B33}"/>
              </a:ext>
            </a:extLst>
          </p:cNvPr>
          <p:cNvSpPr txBox="1"/>
          <p:nvPr/>
        </p:nvSpPr>
        <p:spPr>
          <a:xfrm>
            <a:off x="4391661" y="1740214"/>
            <a:ext cx="5271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AD937-A2A6-54F3-DBC5-029241382291}"/>
              </a:ext>
            </a:extLst>
          </p:cNvPr>
          <p:cNvSpPr txBox="1"/>
          <p:nvPr/>
        </p:nvSpPr>
        <p:spPr>
          <a:xfrm>
            <a:off x="4391661" y="2399325"/>
            <a:ext cx="5271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E682AF-7ABA-25F2-3B8D-281F948D08A0}"/>
              </a:ext>
            </a:extLst>
          </p:cNvPr>
          <p:cNvSpPr txBox="1"/>
          <p:nvPr/>
        </p:nvSpPr>
        <p:spPr>
          <a:xfrm>
            <a:off x="4391661" y="3156199"/>
            <a:ext cx="5271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E69066-01A2-BA32-D372-573C0E3D77C5}"/>
              </a:ext>
            </a:extLst>
          </p:cNvPr>
          <p:cNvSpPr txBox="1"/>
          <p:nvPr/>
        </p:nvSpPr>
        <p:spPr>
          <a:xfrm>
            <a:off x="4391661" y="3913073"/>
            <a:ext cx="5271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3C99D1-2CEA-C0E4-9ABA-1B230691B3CA}"/>
              </a:ext>
            </a:extLst>
          </p:cNvPr>
          <p:cNvSpPr txBox="1"/>
          <p:nvPr/>
        </p:nvSpPr>
        <p:spPr>
          <a:xfrm>
            <a:off x="4391661" y="4637391"/>
            <a:ext cx="5271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2A34D8-32FD-BFD3-B6BB-DD7043AC6BF1}"/>
              </a:ext>
            </a:extLst>
          </p:cNvPr>
          <p:cNvSpPr txBox="1"/>
          <p:nvPr/>
        </p:nvSpPr>
        <p:spPr>
          <a:xfrm>
            <a:off x="4391661" y="5296502"/>
            <a:ext cx="5271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488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C67CE-67B2-066E-0CF1-2D56F3BF8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9632B2-953F-3B7D-8145-48E0170BB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0"/>
            <a:ext cx="10980000" cy="4795637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b="1"/>
              <a:t>✅ Correct Order Should Be: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en-US" b="1">
                <a:solidFill>
                  <a:srgbClr val="00B0F0"/>
                </a:solidFill>
              </a:rPr>
              <a:t>1.🌳 </a:t>
            </a:r>
            <a:r>
              <a:rPr lang="en-US"/>
              <a:t>Tree Stage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en-US" b="1">
                <a:solidFill>
                  <a:srgbClr val="00B0F0"/>
                </a:solidFill>
              </a:rPr>
              <a:t>2.</a:t>
            </a:r>
            <a:r>
              <a:rPr lang="en-US"/>
              <a:t>🪚 Chop &amp; Move 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en-US" b="1">
                <a:solidFill>
                  <a:srgbClr val="00B0F0"/>
                </a:solidFill>
              </a:rPr>
              <a:t>3.</a:t>
            </a:r>
            <a:r>
              <a:rPr lang="en-US"/>
              <a:t> 🏭 Cut It Up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en-US" b="1">
                <a:solidFill>
                  <a:srgbClr val="00B0F0"/>
                </a:solidFill>
              </a:rPr>
              <a:t>4.</a:t>
            </a:r>
            <a:r>
              <a:rPr lang="en-US"/>
              <a:t> 🪑 Make Stuff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en-US" b="1">
                <a:solidFill>
                  <a:srgbClr val="00B0F0"/>
                </a:solidFill>
              </a:rPr>
              <a:t>5. </a:t>
            </a:r>
            <a:r>
              <a:rPr lang="en-US"/>
              <a:t>🚛 Send It Out </a:t>
            </a:r>
          </a:p>
          <a:p>
            <a:pPr marL="114300" indent="0">
              <a:lnSpc>
                <a:spcPct val="170000"/>
              </a:lnSpc>
              <a:buNone/>
            </a:pPr>
            <a:r>
              <a:rPr lang="en-US" b="1">
                <a:solidFill>
                  <a:srgbClr val="00B0F0"/>
                </a:solidFill>
              </a:rPr>
              <a:t>6.</a:t>
            </a:r>
            <a:r>
              <a:rPr lang="en-US"/>
              <a:t> ♻️ Recycling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D55594-1407-3695-8B94-576AB7A1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Puzzle Time: Put the Stages in Order!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B3FDF-9628-9BC3-2469-CA0560A91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2" descr="Timber Production Process">
            <a:extLst>
              <a:ext uri="{FF2B5EF4-FFF2-40B4-BE49-F238E27FC236}">
                <a16:creationId xmlns:a16="http://schemas.microsoft.com/office/drawing/2014/main" id="{306B79D5-EA34-9276-045D-75FAB0B9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692" y="1454300"/>
            <a:ext cx="3949400" cy="39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6101C5-7451-CB2F-8F6A-5EF8B8A8FFE0}"/>
              </a:ext>
            </a:extLst>
          </p:cNvPr>
          <p:cNvSpPr txBox="1"/>
          <p:nvPr/>
        </p:nvSpPr>
        <p:spPr>
          <a:xfrm>
            <a:off x="7729692" y="5403700"/>
            <a:ext cx="394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/>
              <a:t>www.wainwrightfacades.com</a:t>
            </a:r>
          </a:p>
        </p:txBody>
      </p:sp>
    </p:spTree>
    <p:extLst>
      <p:ext uri="{BB962C8B-B14F-4D97-AF65-F5344CB8AC3E}">
        <p14:creationId xmlns:p14="http://schemas.microsoft.com/office/powerpoint/2010/main" val="169172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3126A-0FF9-00C0-0794-7390AA03B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967C5-1254-BE6B-A9B2-AA6FC0E3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223242"/>
            <a:ext cx="11629493" cy="1237567"/>
          </a:xfrm>
        </p:spPr>
        <p:txBody>
          <a:bodyPr>
            <a:noAutofit/>
          </a:bodyPr>
          <a:lstStyle/>
          <a:p>
            <a:r>
              <a:rPr lang="en-US"/>
              <a:t>Bend It Like Timber: Comparing Wood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F3843-1A9F-AF5F-1972-FDE4B9EDD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15</a:t>
            </a:fld>
            <a:endParaRPr lang="en-US"/>
          </a:p>
        </p:txBody>
      </p:sp>
      <p:pic>
        <p:nvPicPr>
          <p:cNvPr id="1028" name="Picture 4" descr="Bending Devices">
            <a:extLst>
              <a:ext uri="{FF2B5EF4-FFF2-40B4-BE49-F238E27FC236}">
                <a16:creationId xmlns:a16="http://schemas.microsoft.com/office/drawing/2014/main" id="{7699F8F1-F525-5F44-03CE-C691908B2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6"/>
          <a:stretch>
            <a:fillRect/>
          </a:stretch>
        </p:blipFill>
        <p:spPr bwMode="auto">
          <a:xfrm>
            <a:off x="8948170" y="1923796"/>
            <a:ext cx="3012921" cy="346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C71681-46B7-DBB7-9E97-58B937802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99" y="1460809"/>
            <a:ext cx="9231980" cy="316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600"/>
              <a:t>Test different wood types using a 3-point bend test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600"/>
              <a:t>Observe how each wood bends or breaks under pressure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600"/>
              <a:t>Compare strength and flexibility across samples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600"/>
              <a:t>Learn about material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75212-B34D-1ECA-B239-D5940A9AE67F}"/>
              </a:ext>
            </a:extLst>
          </p:cNvPr>
          <p:cNvSpPr txBox="1"/>
          <p:nvPr/>
        </p:nvSpPr>
        <p:spPr>
          <a:xfrm>
            <a:off x="8479930" y="5344212"/>
            <a:ext cx="394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www.hegewald-peschke.com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2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7C4DE-E376-F241-5A4A-C5080D06F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B57212-35FF-202B-7CD6-08CCBC52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23242"/>
            <a:ext cx="10980000" cy="1494045"/>
          </a:xfrm>
        </p:spPr>
        <p:txBody>
          <a:bodyPr>
            <a:normAutofit/>
          </a:bodyPr>
          <a:lstStyle/>
          <a:p>
            <a:r>
              <a:rPr lang="en-US"/>
              <a:t>Bend It Like Timber: Comparing Wood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84104-0E46-EFE5-86D7-A8CD73001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0FC7DF5-9D5A-109B-3BEC-E4FF59618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551801"/>
              </p:ext>
            </p:extLst>
          </p:nvPr>
        </p:nvGraphicFramePr>
        <p:xfrm>
          <a:off x="648000" y="1352645"/>
          <a:ext cx="11216898" cy="4515790"/>
        </p:xfrm>
        <a:graphic>
          <a:graphicData uri="http://schemas.openxmlformats.org/drawingml/2006/table">
            <a:tbl>
              <a:tblPr/>
              <a:tblGrid>
                <a:gridCol w="1940080">
                  <a:extLst>
                    <a:ext uri="{9D8B030D-6E8A-4147-A177-3AD203B41FA5}">
                      <a16:colId xmlns:a16="http://schemas.microsoft.com/office/drawing/2014/main" val="1716358587"/>
                    </a:ext>
                  </a:extLst>
                </a:gridCol>
                <a:gridCol w="4875886">
                  <a:extLst>
                    <a:ext uri="{9D8B030D-6E8A-4147-A177-3AD203B41FA5}">
                      <a16:colId xmlns:a16="http://schemas.microsoft.com/office/drawing/2014/main" val="94840893"/>
                    </a:ext>
                  </a:extLst>
                </a:gridCol>
                <a:gridCol w="1596707">
                  <a:extLst>
                    <a:ext uri="{9D8B030D-6E8A-4147-A177-3AD203B41FA5}">
                      <a16:colId xmlns:a16="http://schemas.microsoft.com/office/drawing/2014/main" val="589076835"/>
                    </a:ext>
                  </a:extLst>
                </a:gridCol>
                <a:gridCol w="2804225">
                  <a:extLst>
                    <a:ext uri="{9D8B030D-6E8A-4147-A177-3AD203B41FA5}">
                      <a16:colId xmlns:a16="http://schemas.microsoft.com/office/drawing/2014/main" val="1197745712"/>
                    </a:ext>
                  </a:extLst>
                </a:gridCol>
              </a:tblGrid>
              <a:tr h="488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Stick Type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Material Name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Thickness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Notes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524930"/>
                  </a:ext>
                </a:extLst>
              </a:tr>
              <a:tr h="6168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♻️ Reclaimed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MDF Fire Retardant Oak Mix Veneer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20 mm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Engineered wood with reclaimed content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121157"/>
                  </a:ext>
                </a:extLst>
              </a:tr>
              <a:tr h="8919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🌿 Bamboo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Bamboo Caramel 3L Side Pressed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20 mm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Side-pressed bamboo with good flex characteristics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1078233"/>
                  </a:ext>
                </a:extLst>
              </a:tr>
              <a:tr h="8919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🌿 Bamboo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Bamboo Tiger 3L Density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20 mm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Unique structure for stronger comparative test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751485"/>
                  </a:ext>
                </a:extLst>
              </a:tr>
              <a:tr h="6168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🪵 Plywood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MDF Moisture-Resistant Oak Mix Veneer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20 mm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Represents modern veneered plywood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786498"/>
                  </a:ext>
                </a:extLst>
              </a:tr>
              <a:tr h="6168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🌲 Solid Wood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Solid Three Layers Panel Oak Rustic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20 mm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/>
                        <a:t>Natural solid wood with rustic properties</a:t>
                      </a:r>
                    </a:p>
                  </a:txBody>
                  <a:tcPr marL="73894" marR="73894" marT="36947" marB="369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93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093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4A665-E251-5190-A570-383D00683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4B9E48-0238-9085-37BD-2383CBB7C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23243"/>
            <a:ext cx="10980000" cy="1107996"/>
          </a:xfrm>
        </p:spPr>
        <p:txBody>
          <a:bodyPr>
            <a:normAutofit/>
          </a:bodyPr>
          <a:lstStyle/>
          <a:p>
            <a:r>
              <a:rPr lang="en-US"/>
              <a:t>Bend It Like Timber: Comparing Wood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EA99E-AA67-0C04-49B9-EB5F41B69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68C26-BA70-1ED9-C304-2FACECDAA812}"/>
              </a:ext>
            </a:extLst>
          </p:cNvPr>
          <p:cNvSpPr txBox="1"/>
          <p:nvPr/>
        </p:nvSpPr>
        <p:spPr>
          <a:xfrm>
            <a:off x="4403271" y="2263055"/>
            <a:ext cx="3385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3027352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B4B79-8071-6419-3972-354B6D1CF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B206FE-7514-ECB7-7286-B4AC3E13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23242"/>
            <a:ext cx="10980000" cy="1494045"/>
          </a:xfrm>
        </p:spPr>
        <p:txBody>
          <a:bodyPr>
            <a:normAutofit/>
          </a:bodyPr>
          <a:lstStyle/>
          <a:p>
            <a:r>
              <a:rPr lang="en-US"/>
              <a:t>Bend It Like Timber: Comparing Wood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21027-7867-F76E-B0E5-1913C288C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45C049-4F00-369C-8624-21F08A6B5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484049"/>
              </p:ext>
            </p:extLst>
          </p:nvPr>
        </p:nvGraphicFramePr>
        <p:xfrm>
          <a:off x="648000" y="1432248"/>
          <a:ext cx="11082183" cy="427071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94061">
                  <a:extLst>
                    <a:ext uri="{9D8B030D-6E8A-4147-A177-3AD203B41FA5}">
                      <a16:colId xmlns:a16="http://schemas.microsoft.com/office/drawing/2014/main" val="1020643326"/>
                    </a:ext>
                  </a:extLst>
                </a:gridCol>
                <a:gridCol w="3694061">
                  <a:extLst>
                    <a:ext uri="{9D8B030D-6E8A-4147-A177-3AD203B41FA5}">
                      <a16:colId xmlns:a16="http://schemas.microsoft.com/office/drawing/2014/main" val="336908299"/>
                    </a:ext>
                  </a:extLst>
                </a:gridCol>
                <a:gridCol w="3694061">
                  <a:extLst>
                    <a:ext uri="{9D8B030D-6E8A-4147-A177-3AD203B41FA5}">
                      <a16:colId xmlns:a16="http://schemas.microsoft.com/office/drawing/2014/main" val="662482381"/>
                    </a:ext>
                  </a:extLst>
                </a:gridCol>
              </a:tblGrid>
              <a:tr h="4325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/>
                        <a:t>Material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</a:rPr>
                        <a:t>Strength (Flexural)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/>
                        <a:t>Why?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1760614479"/>
                  </a:ext>
                </a:extLst>
              </a:tr>
              <a:tr h="7353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Solid Oak Rustic (Solid Wood)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🔼 High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Dense hardwood, natural grain, strong structure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2179707482"/>
                  </a:ext>
                </a:extLst>
              </a:tr>
              <a:tr h="7353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Bamboo Tiger 3L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🔼 High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Engineered bamboo with vertical layering – very strong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2710847724"/>
                  </a:ext>
                </a:extLst>
              </a:tr>
              <a:tr h="7353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Bamboo Caramel 3L Side Pressed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🔼 Medium-High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Compressed bamboo, strong but more elastic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3580405209"/>
                  </a:ext>
                </a:extLst>
              </a:tr>
              <a:tr h="7353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MDF Fire Retardant Oak Mix Veneer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🔽 Low-Medium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MDF core is weaker; veneer adds only surface strength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1163266662"/>
                  </a:ext>
                </a:extLst>
              </a:tr>
              <a:tr h="7468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MDF Moisture-Resistant Oak Veneer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🔽 Low-Medium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/>
                        <a:t>Similar to above; moisture-resistance adds density but not much flexural strength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37635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276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6524-CADA-270E-F1A2-36F218303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CF5DCD-85E2-4104-5E0A-67751DF99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all wood is the same</a:t>
            </a:r>
          </a:p>
          <a:p>
            <a:r>
              <a:rPr lang="en-US"/>
              <a:t>Some types cause more pollution </a:t>
            </a:r>
          </a:p>
          <a:p>
            <a:r>
              <a:rPr lang="en-US"/>
              <a:t>Some help save the planet</a:t>
            </a:r>
          </a:p>
          <a:p>
            <a:pPr marL="114300" indent="0">
              <a:buNone/>
            </a:pPr>
            <a:endParaRPr lang="en-US"/>
          </a:p>
          <a:p>
            <a:pPr>
              <a:lnSpc>
                <a:spcPct val="150000"/>
              </a:lnSpc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That’s where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LCA (Life Cycle Assessment) 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comes in.</a:t>
            </a: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It helps us see how products help or harm the planet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54DE75-941C-123B-969F-EC8D195B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23243"/>
            <a:ext cx="10980000" cy="720000"/>
          </a:xfrm>
        </p:spPr>
        <p:txBody>
          <a:bodyPr/>
          <a:lstStyle/>
          <a:p>
            <a:r>
              <a:rPr lang="en-US"/>
              <a:t>Every Choice Matters: The LCA 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B2986-6228-6C84-F106-6DD9EFE7E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F5E4F9-4A15-6EA7-B355-7EDFD98252CF}"/>
              </a:ext>
            </a:extLst>
          </p:cNvPr>
          <p:cNvGrpSpPr/>
          <p:nvPr/>
        </p:nvGrpSpPr>
        <p:grpSpPr>
          <a:xfrm>
            <a:off x="10004611" y="3457495"/>
            <a:ext cx="1956479" cy="2245470"/>
            <a:chOff x="9534860" y="916022"/>
            <a:chExt cx="2537838" cy="2789977"/>
          </a:xfrm>
        </p:grpSpPr>
        <p:pic>
          <p:nvPicPr>
            <p:cNvPr id="6" name="Picture 5" descr="Cartoon earth holding trees on an island&#10;&#10;AI-generated content may be incorrect.">
              <a:extLst>
                <a:ext uri="{FF2B5EF4-FFF2-40B4-BE49-F238E27FC236}">
                  <a16:creationId xmlns:a16="http://schemas.microsoft.com/office/drawing/2014/main" id="{C408D995-66F8-93BB-46E9-15BAF8CAF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4860" y="916022"/>
              <a:ext cx="2512978" cy="251297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79DC72-6649-287B-109A-34366B236CD4}"/>
                </a:ext>
              </a:extLst>
            </p:cNvPr>
            <p:cNvSpPr txBox="1"/>
            <p:nvPr/>
          </p:nvSpPr>
          <p:spPr>
            <a:xfrm>
              <a:off x="9534860" y="3429000"/>
              <a:ext cx="253783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/>
                <a:t>Source: https://www.freepik.com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BF9F37C-9E42-80F8-E57D-DA346D0901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177" b="54510"/>
          <a:stretch>
            <a:fillRect/>
          </a:stretch>
        </p:blipFill>
        <p:spPr>
          <a:xfrm>
            <a:off x="7399849" y="1089891"/>
            <a:ext cx="4561242" cy="14997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857E40-4BF2-94EB-2631-4FABC049CEBC}"/>
              </a:ext>
            </a:extLst>
          </p:cNvPr>
          <p:cNvSpPr txBox="1"/>
          <p:nvPr/>
        </p:nvSpPr>
        <p:spPr>
          <a:xfrm>
            <a:off x="7399849" y="2629995"/>
            <a:ext cx="45412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www.buzzenviro.com</a:t>
            </a:r>
          </a:p>
        </p:txBody>
      </p:sp>
    </p:spTree>
    <p:extLst>
      <p:ext uri="{BB962C8B-B14F-4D97-AF65-F5344CB8AC3E}">
        <p14:creationId xmlns:p14="http://schemas.microsoft.com/office/powerpoint/2010/main" val="8971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606000" y="2381101"/>
            <a:ext cx="10980000" cy="92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6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FROM TREE TO TABLE</a:t>
            </a:r>
            <a:br>
              <a:rPr lang="en-US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br>
              <a:rPr lang="en-US" sz="32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b="1"/>
              <a:t>🌴🌳🌲</a:t>
            </a:r>
            <a:endParaRPr lang="en-US" sz="66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48AE6-C248-813A-7CED-9239261BE4BE}"/>
              </a:ext>
            </a:extLst>
          </p:cNvPr>
          <p:cNvSpPr txBox="1"/>
          <p:nvPr/>
        </p:nvSpPr>
        <p:spPr>
          <a:xfrm>
            <a:off x="0" y="47883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THEME: WOOD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2F92D-7832-49E0-29F7-4BF5C511A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85B88-D53F-FA73-C0C0-3A48189BC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Fewer Eco points = Greener choice! </a:t>
            </a:r>
          </a:p>
          <a:p>
            <a:pPr>
              <a:lnSpc>
                <a:spcPct val="150000"/>
              </a:lnSpc>
            </a:pPr>
            <a:r>
              <a:rPr lang="en-US"/>
              <a:t>Some wood is better for the planet </a:t>
            </a:r>
          </a:p>
          <a:p>
            <a:pPr>
              <a:lnSpc>
                <a:spcPct val="150000"/>
              </a:lnSpc>
            </a:pPr>
            <a:r>
              <a:rPr lang="en-US"/>
              <a:t>We can compare them using Eco Points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B0D4F4-7606-B953-F10B-A47DD6A2E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an Eco Point?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61872-4F53-4529-77BB-DCC506356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8F504A-6066-4EB5-2A55-5322C21EE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385571"/>
              </p:ext>
            </p:extLst>
          </p:nvPr>
        </p:nvGraphicFramePr>
        <p:xfrm>
          <a:off x="749445" y="3367536"/>
          <a:ext cx="10980738" cy="23354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60246">
                  <a:extLst>
                    <a:ext uri="{9D8B030D-6E8A-4147-A177-3AD203B41FA5}">
                      <a16:colId xmlns:a16="http://schemas.microsoft.com/office/drawing/2014/main" val="3109806974"/>
                    </a:ext>
                  </a:extLst>
                </a:gridCol>
                <a:gridCol w="2184843">
                  <a:extLst>
                    <a:ext uri="{9D8B030D-6E8A-4147-A177-3AD203B41FA5}">
                      <a16:colId xmlns:a16="http://schemas.microsoft.com/office/drawing/2014/main" val="1855467691"/>
                    </a:ext>
                  </a:extLst>
                </a:gridCol>
                <a:gridCol w="5135649">
                  <a:extLst>
                    <a:ext uri="{9D8B030D-6E8A-4147-A177-3AD203B41FA5}">
                      <a16:colId xmlns:a16="http://schemas.microsoft.com/office/drawing/2014/main" val="366447255"/>
                    </a:ext>
                  </a:extLst>
                </a:gridCol>
              </a:tblGrid>
              <a:tr h="491182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🪵 </a:t>
                      </a:r>
                      <a:r>
                        <a:rPr lang="en-US" sz="2000" b="1"/>
                        <a:t>Wood Type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🧮 </a:t>
                      </a:r>
                      <a:r>
                        <a:rPr lang="en-US" sz="2000" b="1"/>
                        <a:t>Eco Points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🌿 </a:t>
                      </a:r>
                      <a:r>
                        <a:rPr lang="en-US" sz="2000" b="1"/>
                        <a:t>Why?</a:t>
                      </a:r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6897617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♻️ Reused Wood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2 point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No new trees cut, already made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1030550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🌲 Fast-growing Local Wood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3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Regrows quickly, travels a short distance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5406687"/>
                  </a:ext>
                </a:extLst>
              </a:tr>
              <a:tr h="614749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🪵 Imported Hardwood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8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Cut from slow-growing trees, shipped far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6497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416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40EE1-85BC-B957-448D-0EAA0B74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2091D2-E399-D0C2-72E2-4D25B5957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/>
              <a:t>Craft Sticks</a:t>
            </a:r>
          </a:p>
          <a:p>
            <a:pPr>
              <a:lnSpc>
                <a:spcPct val="150000"/>
              </a:lnSpc>
            </a:pPr>
            <a:r>
              <a:rPr lang="en-US"/>
              <a:t>Each wood type has different properties</a:t>
            </a:r>
          </a:p>
          <a:p>
            <a:pPr>
              <a:lnSpc>
                <a:spcPct val="150000"/>
              </a:lnSpc>
            </a:pPr>
            <a:r>
              <a:rPr lang="en-US"/>
              <a:t>Use at least 20 sticks</a:t>
            </a:r>
          </a:p>
          <a:p>
            <a:pPr>
              <a:lnSpc>
                <a:spcPct val="150000"/>
              </a:lnSpc>
            </a:pPr>
            <a:r>
              <a:rPr lang="en-US"/>
              <a:t>Stay under 100 Eco Points</a:t>
            </a:r>
          </a:p>
          <a:p>
            <a:pPr>
              <a:lnSpc>
                <a:spcPct val="150000"/>
              </a:lnSpc>
            </a:pPr>
            <a:r>
              <a:rPr lang="en-US"/>
              <a:t>Minimum Strength 50 ⭐ (stars)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591454-E75E-8A93-C053-14E492BD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Your Building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BE8E7-91D0-D5A8-59E9-824E1CEC6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A4EA8C-3EE7-385F-2603-C1C2613F6233}"/>
              </a:ext>
            </a:extLst>
          </p:cNvPr>
          <p:cNvGrpSpPr/>
          <p:nvPr/>
        </p:nvGrpSpPr>
        <p:grpSpPr>
          <a:xfrm>
            <a:off x="8167584" y="1496291"/>
            <a:ext cx="3460416" cy="3147499"/>
            <a:chOff x="8396305" y="2060321"/>
            <a:chExt cx="3460416" cy="31474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A3411C-7319-50C8-D77F-EE7178441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305" y="2060321"/>
              <a:ext cx="3460415" cy="2834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AFDCF5-6DA0-E0EC-5DC5-B166E2D6A435}"/>
                </a:ext>
              </a:extLst>
            </p:cNvPr>
            <p:cNvSpPr txBox="1"/>
            <p:nvPr/>
          </p:nvSpPr>
          <p:spPr>
            <a:xfrm>
              <a:off x="8396305" y="4900043"/>
              <a:ext cx="34604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Source: www.betzold.at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1032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FA2E1-9269-FA56-3ADA-70565D24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2662AE-8186-FAB8-CCBB-198B051DD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1"/>
            <a:ext cx="10980000" cy="519200"/>
          </a:xfrm>
        </p:spPr>
        <p:txBody>
          <a:bodyPr/>
          <a:lstStyle/>
          <a:p>
            <a:pPr marL="114300" indent="0">
              <a:buNone/>
            </a:pPr>
            <a:r>
              <a:rPr lang="en-US" b="1"/>
              <a:t>Craft Stick Properties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06BCE4-BB6C-396A-F5AF-50CA44833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Your Building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BDA18-377E-BC3C-0A75-4A5D7698E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A3CB4C-3DE5-9D32-3D8A-C02DDB21F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33218"/>
              </p:ext>
            </p:extLst>
          </p:nvPr>
        </p:nvGraphicFramePr>
        <p:xfrm>
          <a:off x="750183" y="1637145"/>
          <a:ext cx="10980000" cy="37476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45000">
                  <a:extLst>
                    <a:ext uri="{9D8B030D-6E8A-4147-A177-3AD203B41FA5}">
                      <a16:colId xmlns:a16="http://schemas.microsoft.com/office/drawing/2014/main" val="1239537532"/>
                    </a:ext>
                  </a:extLst>
                </a:gridCol>
                <a:gridCol w="2745000">
                  <a:extLst>
                    <a:ext uri="{9D8B030D-6E8A-4147-A177-3AD203B41FA5}">
                      <a16:colId xmlns:a16="http://schemas.microsoft.com/office/drawing/2014/main" val="1797155081"/>
                    </a:ext>
                  </a:extLst>
                </a:gridCol>
                <a:gridCol w="2745000">
                  <a:extLst>
                    <a:ext uri="{9D8B030D-6E8A-4147-A177-3AD203B41FA5}">
                      <a16:colId xmlns:a16="http://schemas.microsoft.com/office/drawing/2014/main" val="3844146062"/>
                    </a:ext>
                  </a:extLst>
                </a:gridCol>
                <a:gridCol w="2745000">
                  <a:extLst>
                    <a:ext uri="{9D8B030D-6E8A-4147-A177-3AD203B41FA5}">
                      <a16:colId xmlns:a16="http://schemas.microsoft.com/office/drawing/2014/main" val="4262568725"/>
                    </a:ext>
                  </a:extLst>
                </a:gridCol>
              </a:tblGrid>
              <a:tr h="749532">
                <a:tc>
                  <a:txBody>
                    <a:bodyPr/>
                    <a:lstStyle/>
                    <a:p>
                      <a:r>
                        <a:rPr lang="en-US" sz="2400" b="1"/>
                        <a:t>Stick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Color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Eco 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Strength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0231402"/>
                  </a:ext>
                </a:extLst>
              </a:tr>
              <a:tr h="749532">
                <a:tc>
                  <a:txBody>
                    <a:bodyPr/>
                    <a:lstStyle/>
                    <a:p>
                      <a:r>
                        <a:rPr lang="en-US" sz="2400"/>
                        <a:t>♻️ Reclaimed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Blue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2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⭐⭐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7172828"/>
                  </a:ext>
                </a:extLst>
              </a:tr>
              <a:tr h="749532">
                <a:tc>
                  <a:txBody>
                    <a:bodyPr/>
                    <a:lstStyle/>
                    <a:p>
                      <a:r>
                        <a:rPr lang="en-US" sz="2400"/>
                        <a:t>🌿 Bamboo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Green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3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⭐⭐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4794030"/>
                  </a:ext>
                </a:extLst>
              </a:tr>
              <a:tr h="749532">
                <a:tc>
                  <a:txBody>
                    <a:bodyPr/>
                    <a:lstStyle/>
                    <a:p>
                      <a:r>
                        <a:rPr lang="en-US" sz="2400"/>
                        <a:t>🪵 Plywood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Yellow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5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⭐⭐⭐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3863642"/>
                  </a:ext>
                </a:extLst>
              </a:tr>
              <a:tr h="749532">
                <a:tc>
                  <a:txBody>
                    <a:bodyPr/>
                    <a:lstStyle/>
                    <a:p>
                      <a:r>
                        <a:rPr lang="en-US" sz="2400"/>
                        <a:t>🌲 Solid Wood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8 pts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⭐⭐⭐⭐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998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787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04A24-7484-C997-5EDD-BFA365FB2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2BB0DD-44FD-6F0C-BC3B-6A5CEF03C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0"/>
            <a:ext cx="10980000" cy="4609869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/>
              <a:t>Glue</a:t>
            </a:r>
          </a:p>
          <a:p>
            <a:pPr>
              <a:lnSpc>
                <a:spcPct val="150000"/>
              </a:lnSpc>
            </a:pPr>
            <a:r>
              <a:rPr lang="en-US"/>
              <a:t>UHU Craft Glue Young Creative - Arts and Crafts 100 ml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b="1"/>
              <a:t>Weights</a:t>
            </a:r>
          </a:p>
          <a:p>
            <a:pPr>
              <a:lnSpc>
                <a:spcPct val="150000"/>
              </a:lnSpc>
            </a:pPr>
            <a:r>
              <a:rPr lang="en-US"/>
              <a:t>Test strength by placing different weights on top of your structure, will it hold?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881720-45B8-608A-31DC-5580AD66D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Your Building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F82F4-A451-2470-479E-3DAB3BF1B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F24D9-3352-A921-C3BA-A904BAF6F5B2}"/>
              </a:ext>
            </a:extLst>
          </p:cNvPr>
          <p:cNvSpPr txBox="1"/>
          <p:nvPr/>
        </p:nvSpPr>
        <p:spPr>
          <a:xfrm>
            <a:off x="9545625" y="5291279"/>
            <a:ext cx="2892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www.betzold.at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2EFBD7-AA12-9E2D-817C-F8E63D421213}"/>
              </a:ext>
            </a:extLst>
          </p:cNvPr>
          <p:cNvGrpSpPr/>
          <p:nvPr/>
        </p:nvGrpSpPr>
        <p:grpSpPr>
          <a:xfrm>
            <a:off x="8955084" y="1191021"/>
            <a:ext cx="4161475" cy="1988281"/>
            <a:chOff x="8418310" y="2156055"/>
            <a:chExt cx="4368500" cy="2087194"/>
          </a:xfrm>
        </p:grpSpPr>
        <p:pic>
          <p:nvPicPr>
            <p:cNvPr id="9" name="Picture 6" descr="Weißer Kleber in Flasche mit gelber Spitze. Verpackung zeigt Bastelmaterialien und den Schriftzug 'UHU Arts &amp; Crafts Glue'.">
              <a:extLst>
                <a:ext uri="{FF2B5EF4-FFF2-40B4-BE49-F238E27FC236}">
                  <a16:creationId xmlns:a16="http://schemas.microsoft.com/office/drawing/2014/main" id="{8E8157F5-4E87-14C1-3CB5-3A4741DF3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8913" y="2156055"/>
              <a:ext cx="907294" cy="1789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CF1C72-BFF8-8BAA-E9E6-944537C744FF}"/>
                </a:ext>
              </a:extLst>
            </p:cNvPr>
            <p:cNvSpPr txBox="1"/>
            <p:nvPr/>
          </p:nvSpPr>
          <p:spPr>
            <a:xfrm>
              <a:off x="8418310" y="3935472"/>
              <a:ext cx="43685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Source: www.libro.at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7B7864-06BE-F1DB-3655-E4F8B5741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982" y="4160190"/>
            <a:ext cx="2400017" cy="11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38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D3D96-C93F-28F1-3077-2118E3BBE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B0E51-9496-0087-81F1-EBD99859D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Teams of 4–5:</a:t>
            </a:r>
          </a:p>
          <a:p>
            <a:pPr>
              <a:lnSpc>
                <a:spcPct val="150000"/>
              </a:lnSpc>
            </a:pPr>
            <a:r>
              <a:rPr lang="en-US" sz="2400"/>
              <a:t>Plan a design</a:t>
            </a:r>
          </a:p>
          <a:p>
            <a:pPr>
              <a:lnSpc>
                <a:spcPct val="150000"/>
              </a:lnSpc>
            </a:pPr>
            <a:r>
              <a:rPr lang="en-US" sz="2400"/>
              <a:t>Give it a name </a:t>
            </a:r>
          </a:p>
          <a:p>
            <a:pPr>
              <a:lnSpc>
                <a:spcPct val="150000"/>
              </a:lnSpc>
            </a:pPr>
            <a:r>
              <a:rPr lang="en-US" sz="2400"/>
              <a:t>Build it </a:t>
            </a:r>
          </a:p>
          <a:p>
            <a:pPr>
              <a:lnSpc>
                <a:spcPct val="150000"/>
              </a:lnSpc>
            </a:pPr>
            <a:r>
              <a:rPr lang="en-US" sz="2400"/>
              <a:t>Calculate strength</a:t>
            </a:r>
          </a:p>
          <a:p>
            <a:pPr>
              <a:lnSpc>
                <a:spcPct val="150000"/>
              </a:lnSpc>
            </a:pPr>
            <a:r>
              <a:rPr lang="en-US" sz="2400"/>
              <a:t>Create a poster 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5A02D5-D6C3-1189-1B65-BFE9621E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to Team Up!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61F96-FFED-B481-AE29-7E0442A5E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B03650D-A1C4-311A-20E6-58C9729CA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19" y="954000"/>
            <a:ext cx="2825693" cy="23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9A78C-77AC-FD88-D296-5CE6B364A8DB}"/>
              </a:ext>
            </a:extLst>
          </p:cNvPr>
          <p:cNvSpPr txBox="1"/>
          <p:nvPr/>
        </p:nvSpPr>
        <p:spPr>
          <a:xfrm>
            <a:off x="5954515" y="2923574"/>
            <a:ext cx="4368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www.betzold.at</a:t>
            </a:r>
          </a:p>
        </p:txBody>
      </p:sp>
      <p:pic>
        <p:nvPicPr>
          <p:cNvPr id="8" name="Picture 6" descr="Weißer Kleber in Flasche mit gelber Spitze. Verpackung zeigt Bastelmaterialien und den Schriftzug 'UHU Arts &amp; Crafts Glue'.">
            <a:extLst>
              <a:ext uri="{FF2B5EF4-FFF2-40B4-BE49-F238E27FC236}">
                <a16:creationId xmlns:a16="http://schemas.microsoft.com/office/drawing/2014/main" id="{9E1BC107-EBD6-509B-52C5-9E7E56AE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285" y="1107887"/>
            <a:ext cx="920452" cy="181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B9D45A-40CB-831C-4D11-8235B07DF52D}"/>
              </a:ext>
            </a:extLst>
          </p:cNvPr>
          <p:cNvSpPr txBox="1"/>
          <p:nvPr/>
        </p:nvSpPr>
        <p:spPr>
          <a:xfrm>
            <a:off x="8792261" y="2923574"/>
            <a:ext cx="4368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www.libro.at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DE752C-44D7-1495-97B5-0ACBECC8D4BA}"/>
              </a:ext>
            </a:extLst>
          </p:cNvPr>
          <p:cNvSpPr txBox="1"/>
          <p:nvPr/>
        </p:nvSpPr>
        <p:spPr>
          <a:xfrm>
            <a:off x="7367361" y="4719487"/>
            <a:ext cx="4368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www.betzold.at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CD2937-F4DF-5584-756B-CF11717A8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603" y="3486819"/>
            <a:ext cx="2400017" cy="11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89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802EE-6081-F3D9-A9CD-90F170F73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3D0B50-E93F-5226-173F-2D227DABD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Build your </a:t>
            </a:r>
            <a:r>
              <a:rPr lang="en-US" b="1"/>
              <a:t>mini table!</a:t>
            </a:r>
          </a:p>
          <a:p>
            <a:pPr>
              <a:lnSpc>
                <a:spcPct val="150000"/>
              </a:lnSpc>
            </a:pPr>
            <a:r>
              <a:rPr lang="en-US"/>
              <a:t>Use different types of sticks</a:t>
            </a:r>
          </a:p>
          <a:p>
            <a:pPr>
              <a:lnSpc>
                <a:spcPct val="150000"/>
              </a:lnSpc>
            </a:pPr>
            <a:r>
              <a:rPr lang="en-US"/>
              <a:t>Track your Eco Points &amp; Strength</a:t>
            </a:r>
          </a:p>
          <a:p>
            <a:pPr>
              <a:lnSpc>
                <a:spcPct val="150000"/>
              </a:lnSpc>
            </a:pPr>
            <a:r>
              <a:rPr lang="en-US"/>
              <a:t>Create poster</a:t>
            </a:r>
          </a:p>
          <a:p>
            <a:pPr>
              <a:lnSpc>
                <a:spcPct val="150000"/>
              </a:lnSpc>
            </a:pPr>
            <a:r>
              <a:rPr lang="en-US"/>
              <a:t>You have </a:t>
            </a:r>
            <a:r>
              <a:rPr lang="en-US" b="1"/>
              <a:t>45 minutes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903FEA-3062-FD01-38DC-54A8B2D3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Ready, Set, Build!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D3692-19C2-86E2-4EDE-07A1DEBAD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B63B897-C89E-EAC6-5CD0-71B6BE9E7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441" y="367487"/>
            <a:ext cx="2895559" cy="19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1CE38D-BF80-6605-3121-E88EE8B17FCD}"/>
              </a:ext>
            </a:extLst>
          </p:cNvPr>
          <p:cNvSpPr txBox="1"/>
          <p:nvPr/>
        </p:nvSpPr>
        <p:spPr>
          <a:xfrm>
            <a:off x="8651268" y="5460332"/>
            <a:ext cx="2892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AI Generated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A31407-E491-D51E-4F32-A2C0397B3816}"/>
              </a:ext>
            </a:extLst>
          </p:cNvPr>
          <p:cNvSpPr txBox="1"/>
          <p:nvPr/>
        </p:nvSpPr>
        <p:spPr>
          <a:xfrm>
            <a:off x="8648441" y="2308877"/>
            <a:ext cx="2892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AI Generated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50C1156-234F-B7A1-A6C4-B7A1DD9AA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441" y="2627671"/>
            <a:ext cx="2892732" cy="28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77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C9A27-540C-862E-C789-9120113F3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46DA13-6599-9016-AE19-A11C04EB6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/>
              <a:t>Each team presents:</a:t>
            </a:r>
          </a:p>
          <a:p>
            <a:r>
              <a:rPr lang="en-US"/>
              <a:t>Team Name</a:t>
            </a:r>
          </a:p>
          <a:p>
            <a:r>
              <a:rPr lang="en-US"/>
              <a:t>Table Design &amp; Materials</a:t>
            </a:r>
          </a:p>
          <a:p>
            <a:r>
              <a:rPr lang="en-US"/>
              <a:t>Types of Sticks Used</a:t>
            </a:r>
          </a:p>
          <a:p>
            <a:r>
              <a:rPr lang="en-US"/>
              <a:t>Total Eco Points</a:t>
            </a:r>
          </a:p>
          <a:p>
            <a:r>
              <a:rPr lang="en-US"/>
              <a:t>Water Cup Test Result</a:t>
            </a:r>
          </a:p>
          <a:p>
            <a:r>
              <a:rPr lang="en-US"/>
              <a:t>One Eco-Friendly Choice Made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1C4942-F987-4F59-A5B4-94CA9184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Present Our Tables!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1631B-7853-821C-15BD-522915E0B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181E44-7D98-CFDF-3796-61D82B3D97D6}"/>
              </a:ext>
            </a:extLst>
          </p:cNvPr>
          <p:cNvGrpSpPr/>
          <p:nvPr/>
        </p:nvGrpSpPr>
        <p:grpSpPr>
          <a:xfrm>
            <a:off x="6474137" y="1496291"/>
            <a:ext cx="6106160" cy="3006077"/>
            <a:chOff x="6474137" y="1496291"/>
            <a:chExt cx="6106160" cy="3006077"/>
          </a:xfrm>
        </p:grpSpPr>
        <p:pic>
          <p:nvPicPr>
            <p:cNvPr id="5122" name="Picture 2" descr="Importance of presentation skills for students - S R Dalvi (I) Foundation">
              <a:extLst>
                <a:ext uri="{FF2B5EF4-FFF2-40B4-BE49-F238E27FC236}">
                  <a16:creationId xmlns:a16="http://schemas.microsoft.com/office/drawing/2014/main" id="{DF8B56BE-11EB-3E80-4A45-88DEEA44D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252" y="1496291"/>
              <a:ext cx="4405931" cy="2852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91587B-70AE-328E-2E37-C24F94B8DA21}"/>
                </a:ext>
              </a:extLst>
            </p:cNvPr>
            <p:cNvSpPr txBox="1"/>
            <p:nvPr/>
          </p:nvSpPr>
          <p:spPr>
            <a:xfrm>
              <a:off x="6474137" y="4194591"/>
              <a:ext cx="61061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Source: www.srdalvifoundation.com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0325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E07-DBBD-06C8-A6A1-261082EC7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7A72F-FDB3-44E6-2CA4-FB769A4D9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0"/>
            <a:ext cx="10980000" cy="4701309"/>
          </a:xfrm>
        </p:spPr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en-US" b="1"/>
              <a:t>🎉 Everyone gets a sticker!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 b="1"/>
              <a:t>Bonus Awards:</a:t>
            </a:r>
          </a:p>
          <a:p>
            <a:pPr>
              <a:lnSpc>
                <a:spcPct val="150000"/>
              </a:lnSpc>
            </a:pPr>
            <a:r>
              <a:rPr lang="en-US"/>
              <a:t>🌿 Greenest Design</a:t>
            </a:r>
          </a:p>
          <a:p>
            <a:pPr>
              <a:lnSpc>
                <a:spcPct val="150000"/>
              </a:lnSpc>
            </a:pPr>
            <a:r>
              <a:rPr lang="en-US"/>
              <a:t>💪 Strongest Table</a:t>
            </a:r>
          </a:p>
          <a:p>
            <a:pPr>
              <a:lnSpc>
                <a:spcPct val="150000"/>
              </a:lnSpc>
            </a:pPr>
            <a:r>
              <a:rPr lang="en-US"/>
              <a:t>🎨 Most Creative</a:t>
            </a:r>
          </a:p>
          <a:p>
            <a:pPr>
              <a:lnSpc>
                <a:spcPct val="150000"/>
              </a:lnSpc>
            </a:pPr>
            <a:r>
              <a:rPr lang="en-US"/>
              <a:t>🤝 Best Teamwork</a:t>
            </a:r>
          </a:p>
          <a:p>
            <a:pPr marL="11430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95B87D-A757-82E0-72BF-1B025E74A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Award Time!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D3A42-A8E1-B8AB-6E8D-8549F22FC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7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0EB55F-74B2-2E88-AED4-079CB8020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0"/>
            <a:ext cx="10980000" cy="47956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/>
              <a:t>Wood can get a second life!</a:t>
            </a:r>
          </a:p>
          <a:p>
            <a:pPr>
              <a:lnSpc>
                <a:spcPct val="100000"/>
              </a:lnSpc>
            </a:pPr>
            <a:r>
              <a:rPr lang="en-US"/>
              <a:t>Ideas</a:t>
            </a:r>
          </a:p>
          <a:p>
            <a:pPr lvl="1">
              <a:lnSpc>
                <a:spcPct val="100000"/>
              </a:lnSpc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/>
              <a:t>Upcycled wooden furniture (e.g., pallet sofas, crate shelves)</a:t>
            </a:r>
          </a:p>
          <a:p>
            <a:pPr lvl="1">
              <a:lnSpc>
                <a:spcPct val="100000"/>
              </a:lnSpc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/>
              <a:t>Recycled wood art (e.g., signs, wall art, sculptures)</a:t>
            </a:r>
          </a:p>
          <a:p>
            <a:pPr lvl="1">
              <a:lnSpc>
                <a:spcPct val="100000"/>
              </a:lnSpc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/>
              <a:t>DIY projects from scraps (e.g., birdhouses, organizers)</a:t>
            </a:r>
          </a:p>
          <a:p>
            <a:pPr>
              <a:lnSpc>
                <a:spcPct val="100000"/>
              </a:lnSpc>
            </a:pPr>
            <a:r>
              <a:rPr lang="en-US"/>
              <a:t>Always think: Can I reuse it?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2BD10-860B-F67B-BB00-122425092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Recycling &amp; Reuse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DAD79-B789-2A8A-07C1-786482335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D95A6-9A30-3B20-2ED0-E6AC1FA6F703}"/>
              </a:ext>
            </a:extLst>
          </p:cNvPr>
          <p:cNvSpPr txBox="1"/>
          <p:nvPr/>
        </p:nvSpPr>
        <p:spPr>
          <a:xfrm>
            <a:off x="648000" y="5386150"/>
            <a:ext cx="8244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📽️ Build Sofa Using Pallets: </a:t>
            </a:r>
            <a:r>
              <a:rPr lang="en-US" sz="2800">
                <a:hlinkClick r:id="rId3"/>
              </a:rPr>
              <a:t>DIY Sofa Video </a:t>
            </a:r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52B1E-5650-1741-3FD2-DB00F7BD267B}"/>
              </a:ext>
            </a:extLst>
          </p:cNvPr>
          <p:cNvSpPr txBox="1"/>
          <p:nvPr/>
        </p:nvSpPr>
        <p:spPr>
          <a:xfrm>
            <a:off x="8940106" y="5601593"/>
            <a:ext cx="2790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Source: www.diypalletideas.com/</a:t>
            </a:r>
          </a:p>
        </p:txBody>
      </p:sp>
      <p:pic>
        <p:nvPicPr>
          <p:cNvPr id="8" name="Picture 7" descr="How to make a Bird House out of Scrap Wood | Simple DIY Project">
            <a:extLst>
              <a:ext uri="{FF2B5EF4-FFF2-40B4-BE49-F238E27FC236}">
                <a16:creationId xmlns:a16="http://schemas.microsoft.com/office/drawing/2014/main" id="{8F8BD94F-8E69-C2B2-7B03-6AFFCB95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/>
          <a:stretch>
            <a:fillRect/>
          </a:stretch>
        </p:blipFill>
        <p:spPr bwMode="auto">
          <a:xfrm>
            <a:off x="8940106" y="4034216"/>
            <a:ext cx="2790077" cy="161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87C548-C115-081C-7939-D3E13B7AE9B1}"/>
              </a:ext>
            </a:extLst>
          </p:cNvPr>
          <p:cNvSpPr txBox="1"/>
          <p:nvPr/>
        </p:nvSpPr>
        <p:spPr>
          <a:xfrm>
            <a:off x="648000" y="4748818"/>
            <a:ext cx="8244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📽️ Sustainable Wood Video: </a:t>
            </a:r>
            <a:r>
              <a:rPr lang="en-US" sz="28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Sustainable Wood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25774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4EE6A2-AC85-0136-8CDA-9552FF348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/>
              <a:t>Slide Prompts</a:t>
            </a:r>
          </a:p>
          <a:p>
            <a:pPr lvl="1">
              <a:lnSpc>
                <a:spcPct val="200000"/>
              </a:lnSpc>
            </a:pPr>
            <a:r>
              <a:rPr lang="en-US" sz="2800"/>
              <a:t>“I can save trees by…”</a:t>
            </a:r>
          </a:p>
          <a:p>
            <a:pPr lvl="1">
              <a:lnSpc>
                <a:spcPct val="200000"/>
              </a:lnSpc>
            </a:pPr>
            <a:r>
              <a:rPr lang="en-US" sz="2800"/>
              <a:t>“Next time, I’ll reuse wood by turning it into ___.”</a:t>
            </a:r>
          </a:p>
          <a:p>
            <a:pPr>
              <a:lnSpc>
                <a:spcPct val="200000"/>
              </a:lnSpc>
            </a:pPr>
            <a:r>
              <a:rPr lang="en-US"/>
              <a:t>Your Ideas?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90BBDA-6FF5-6852-E3C3-725413A2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Your Wood-Wise Eco Superpower?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37263-5BB9-17F6-75D2-E4D86F989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DCCA68-649C-CE58-8504-701009D0C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indent="0">
              <a:lnSpc>
                <a:spcPct val="200000"/>
              </a:lnSpc>
              <a:spcBef>
                <a:spcPts val="0"/>
              </a:spcBef>
              <a:buSzPts val="2800"/>
              <a:buNone/>
            </a:pPr>
            <a:r>
              <a:rPr lang="en-US" b="1">
                <a:ea typeface="Calibri" panose="020F0502020204030204" pitchFamily="34" charset="0"/>
                <a:cs typeface="Calibri" panose="020F0502020204030204" pitchFamily="34" charset="0"/>
              </a:rPr>
              <a:t>Welcome to the fun workshop where trees become tables.  </a:t>
            </a:r>
          </a:p>
          <a:p>
            <a:pPr marL="635000" indent="-457200">
              <a:lnSpc>
                <a:spcPct val="200000"/>
              </a:lnSpc>
              <a:spcBef>
                <a:spcPts val="0"/>
              </a:spcBef>
              <a:buSzPts val="2800"/>
            </a:pPr>
            <a:r>
              <a:rPr lang="en-US"/>
              <a:t>You will identify stages in the wood product life cycle</a:t>
            </a:r>
            <a:endParaRPr lang="en-US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00" indent="-457200">
              <a:lnSpc>
                <a:spcPct val="200000"/>
              </a:lnSpc>
              <a:spcBef>
                <a:spcPts val="0"/>
              </a:spcBef>
              <a:buSzPts val="2800"/>
            </a:pPr>
            <a:r>
              <a:rPr lang="en-US">
                <a:ea typeface="Calibri" panose="020F0502020204030204" pitchFamily="34" charset="0"/>
                <a:cs typeface="Calibri" panose="020F0502020204030204" pitchFamily="34" charset="0"/>
              </a:rPr>
              <a:t>You will build, think, and become  eco-designers</a:t>
            </a:r>
          </a:p>
          <a:p>
            <a:pPr marL="635000" indent="-457200">
              <a:lnSpc>
                <a:spcPct val="200000"/>
              </a:lnSpc>
              <a:spcBef>
                <a:spcPts val="0"/>
              </a:spcBef>
              <a:buSzPts val="2800"/>
            </a:pPr>
            <a:r>
              <a:rPr lang="en-US">
                <a:ea typeface="Calibri" panose="020F0502020204030204" pitchFamily="34" charset="0"/>
                <a:cs typeface="Calibri" panose="020F0502020204030204" pitchFamily="34" charset="0"/>
              </a:rPr>
              <a:t>Reflect on sustainable choices and creative reuse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2DAE29-FF6D-D83B-15CE-2E7081BD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Welcome! – From Tree to Table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86C08-FDB4-287C-ACDF-92B322142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4EF53C-B6BB-7640-8850-27D780A703E2}"/>
              </a:ext>
            </a:extLst>
          </p:cNvPr>
          <p:cNvGrpSpPr/>
          <p:nvPr/>
        </p:nvGrpSpPr>
        <p:grpSpPr>
          <a:xfrm>
            <a:off x="9762041" y="2920535"/>
            <a:ext cx="2335685" cy="2599868"/>
            <a:chOff x="8414263" y="977851"/>
            <a:chExt cx="3612338" cy="3874124"/>
          </a:xfrm>
        </p:grpSpPr>
        <p:pic>
          <p:nvPicPr>
            <p:cNvPr id="14" name="Picture 13" descr="A cartoon of a tree with a bench&#10;&#10;AI-generated content may be incorrect.">
              <a:extLst>
                <a:ext uri="{FF2B5EF4-FFF2-40B4-BE49-F238E27FC236}">
                  <a16:creationId xmlns:a16="http://schemas.microsoft.com/office/drawing/2014/main" id="{1808CFB4-DED0-CFA9-41F1-253D69414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4263" y="977851"/>
              <a:ext cx="3612337" cy="36123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029249-2C2A-FFD1-3BEC-93C47B78C995}"/>
                </a:ext>
              </a:extLst>
            </p:cNvPr>
            <p:cNvSpPr txBox="1">
              <a:spLocks/>
            </p:cNvSpPr>
            <p:nvPr/>
          </p:nvSpPr>
          <p:spPr>
            <a:xfrm>
              <a:off x="8414264" y="4590188"/>
              <a:ext cx="3612337" cy="26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Source: AI Generated (openart.ai)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274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F54A4A-6BC7-6C43-4A74-D57393F00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You are now an Eco Designer!</a:t>
            </a:r>
          </a:p>
          <a:p>
            <a:pPr>
              <a:lnSpc>
                <a:spcPct val="200000"/>
              </a:lnSpc>
            </a:pPr>
            <a:r>
              <a:rPr lang="en-US"/>
              <a:t>Keep thinking about trees, materials, and the planet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6E8A93-E3EE-763D-D178-CB9F27A4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&amp; Goodbye!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AE66E-E737-32FD-7812-416F20E86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739292-0D06-83D9-6DF8-5DBF15E7E6EF}"/>
              </a:ext>
            </a:extLst>
          </p:cNvPr>
          <p:cNvGrpSpPr/>
          <p:nvPr/>
        </p:nvGrpSpPr>
        <p:grpSpPr>
          <a:xfrm>
            <a:off x="3970020" y="2844076"/>
            <a:ext cx="4251960" cy="3143052"/>
            <a:chOff x="4119880" y="3100071"/>
            <a:chExt cx="3952240" cy="2777927"/>
          </a:xfrm>
        </p:grpSpPr>
        <p:pic>
          <p:nvPicPr>
            <p:cNvPr id="6" name="Picture 2" descr="CASE2Green eyeglass and eco-design cases: Fedon looks to the future and to  sustainability | Fedon Group">
              <a:extLst>
                <a:ext uri="{FF2B5EF4-FFF2-40B4-BE49-F238E27FC236}">
                  <a16:creationId xmlns:a16="http://schemas.microsoft.com/office/drawing/2014/main" id="{7785D491-1FD6-0C96-048B-171210670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880" y="3100071"/>
              <a:ext cx="3952240" cy="247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248F2F-EF1F-56E7-DABD-A53EF2E5BD71}"/>
                </a:ext>
              </a:extLst>
            </p:cNvPr>
            <p:cNvSpPr txBox="1"/>
            <p:nvPr/>
          </p:nvSpPr>
          <p:spPr>
            <a:xfrm>
              <a:off x="4119880" y="5570221"/>
              <a:ext cx="39522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Source: www.fedongroup.com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219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3F75-97AE-6843-F6E7-F9072098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4CD9B7-7493-399C-C185-680435104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99" y="954000"/>
            <a:ext cx="11282231" cy="493152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/>
              <a:t>Discover where wood comes from</a:t>
            </a:r>
          </a:p>
          <a:p>
            <a:pPr>
              <a:lnSpc>
                <a:spcPct val="200000"/>
              </a:lnSpc>
            </a:pPr>
            <a:r>
              <a:rPr lang="en-US"/>
              <a:t>Learn about the wood journey (Life Cycle Assessment)</a:t>
            </a:r>
          </a:p>
          <a:p>
            <a:pPr>
              <a:lnSpc>
                <a:spcPct val="200000"/>
              </a:lnSpc>
            </a:pPr>
            <a:r>
              <a:rPr lang="en-US"/>
              <a:t>Build a mini table (group challenge)</a:t>
            </a:r>
          </a:p>
          <a:p>
            <a:pPr>
              <a:lnSpc>
                <a:spcPct val="200000"/>
              </a:lnSpc>
            </a:pPr>
            <a:r>
              <a:rPr lang="en-US"/>
              <a:t>Share your cool design with friends</a:t>
            </a:r>
          </a:p>
          <a:p>
            <a:pPr>
              <a:lnSpc>
                <a:spcPct val="200000"/>
              </a:lnSpc>
            </a:pPr>
            <a:r>
              <a:rPr lang="en-US"/>
              <a:t>Wrap up</a:t>
            </a:r>
          </a:p>
          <a:p>
            <a:pPr>
              <a:lnSpc>
                <a:spcPct val="200000"/>
              </a:lnSpc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F96ED4-3C32-D568-763A-6D5F2F9D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290EB-3754-3015-686B-E6BC61B7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A6B5A-D6AD-B810-F435-7FB760BE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009" y="1428734"/>
            <a:ext cx="1166174" cy="398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31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8B073E-8081-97D4-148B-4E3137532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/>
              <a:t>Which of these come from trees?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2A971D-19C6-7E30-D1D7-E1281209F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Warm-Up Quiz! What Comes from Trees?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C7D64-0855-4F9C-9F5F-9B3D79296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EC26A6D-D8E0-13F5-A7DD-97B87E4B4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388555"/>
              </p:ext>
            </p:extLst>
          </p:nvPr>
        </p:nvGraphicFramePr>
        <p:xfrm>
          <a:off x="785390" y="1709125"/>
          <a:ext cx="10842610" cy="39938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21305">
                  <a:extLst>
                    <a:ext uri="{9D8B030D-6E8A-4147-A177-3AD203B41FA5}">
                      <a16:colId xmlns:a16="http://schemas.microsoft.com/office/drawing/2014/main" val="2556273258"/>
                    </a:ext>
                  </a:extLst>
                </a:gridCol>
                <a:gridCol w="5421305">
                  <a:extLst>
                    <a:ext uri="{9D8B030D-6E8A-4147-A177-3AD203B41FA5}">
                      <a16:colId xmlns:a16="http://schemas.microsoft.com/office/drawing/2014/main" val="273152733"/>
                    </a:ext>
                  </a:extLst>
                </a:gridCol>
              </a:tblGrid>
              <a:tr h="423119">
                <a:tc>
                  <a:txBody>
                    <a:bodyPr/>
                    <a:lstStyle/>
                    <a:p>
                      <a:r>
                        <a:rPr lang="en-US" sz="2400" b="1"/>
                        <a:t>Item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From Trees? (</a:t>
                      </a:r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r>
                        <a:rPr lang="en-US" sz="2400" b="1"/>
                        <a:t> /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</a:rPr>
                        <a:t>✘</a:t>
                      </a:r>
                      <a:r>
                        <a:rPr lang="en-US" sz="2400" b="1"/>
                        <a:t>)</a:t>
                      </a:r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278609812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Wooden spoon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294668971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Paper plate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884607399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Wooden pencil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145708628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Carton of milk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3771559005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Rubber band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573702793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Tissue box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4036648499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Wooden chair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48201167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Cotton t-shirt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3259342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332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FB8B6-1142-F84A-C8B8-AE2ECDA36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EE4EF2-E026-FDAE-6DC6-1C8E78C97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089890"/>
            <a:ext cx="10980000" cy="4697723"/>
          </a:xfrm>
        </p:spPr>
        <p:txBody>
          <a:bodyPr/>
          <a:lstStyle/>
          <a:p>
            <a:pPr marL="114300" indent="0">
              <a:buNone/>
            </a:pPr>
            <a:r>
              <a:rPr lang="en-US" b="1"/>
              <a:t>Which of these come from trees?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D47513-E598-A8B2-55DB-806B889E3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Warm-Up Quiz! What Comes from Trees?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8EF8F-8F78-7C6B-0F93-B525F1979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E56FF8-A2E4-4E1B-152B-98D22D4C1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075677"/>
              </p:ext>
            </p:extLst>
          </p:nvPr>
        </p:nvGraphicFramePr>
        <p:xfrm>
          <a:off x="785391" y="1709125"/>
          <a:ext cx="10842610" cy="39938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21305">
                  <a:extLst>
                    <a:ext uri="{9D8B030D-6E8A-4147-A177-3AD203B41FA5}">
                      <a16:colId xmlns:a16="http://schemas.microsoft.com/office/drawing/2014/main" val="2556273258"/>
                    </a:ext>
                  </a:extLst>
                </a:gridCol>
                <a:gridCol w="5421305">
                  <a:extLst>
                    <a:ext uri="{9D8B030D-6E8A-4147-A177-3AD203B41FA5}">
                      <a16:colId xmlns:a16="http://schemas.microsoft.com/office/drawing/2014/main" val="273152733"/>
                    </a:ext>
                  </a:extLst>
                </a:gridCol>
              </a:tblGrid>
              <a:tr h="423119">
                <a:tc>
                  <a:txBody>
                    <a:bodyPr/>
                    <a:lstStyle/>
                    <a:p>
                      <a:r>
                        <a:rPr lang="en-US" sz="2400" b="1"/>
                        <a:t>Item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From Trees? (</a:t>
                      </a:r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r>
                        <a:rPr lang="en-US" sz="2400" b="1"/>
                        <a:t> /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</a:rPr>
                        <a:t>✘</a:t>
                      </a:r>
                      <a:r>
                        <a:rPr lang="en-US" sz="2400" b="1"/>
                        <a:t>)</a:t>
                      </a:r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278609812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Wooden spoon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294668971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Paper plate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884607399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Wooden pencil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145708628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Carton of milk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3771559005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Rubber band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</a:rPr>
                        <a:t>✘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573702793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Tissue box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4036648499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Wooden chair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148201167"/>
                  </a:ext>
                </a:extLst>
              </a:tr>
              <a:tr h="423119">
                <a:tc>
                  <a:txBody>
                    <a:bodyPr/>
                    <a:lstStyle/>
                    <a:p>
                      <a:r>
                        <a:rPr lang="en-US" sz="2400"/>
                        <a:t>Cotton t-shirt</a:t>
                      </a:r>
                    </a:p>
                  </a:txBody>
                  <a:tcPr marL="77999" marR="77999" marT="39000" marB="39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</a:rPr>
                        <a:t>✘</a:t>
                      </a:r>
                      <a:endParaRPr lang="en-US" sz="2400"/>
                    </a:p>
                  </a:txBody>
                  <a:tcPr marL="77999" marR="77999" marT="39000" marB="39000" anchor="ctr"/>
                </a:tc>
                <a:extLst>
                  <a:ext uri="{0D108BD9-81ED-4DB2-BD59-A6C34878D82A}">
                    <a16:rowId xmlns:a16="http://schemas.microsoft.com/office/drawing/2014/main" val="3259342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04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A5C0D-07BE-A716-28E0-6B48C4184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456BC0-F920-71A0-E1D2-E12A80AE8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lnSpc>
                <a:spcPct val="100000"/>
              </a:lnSpc>
              <a:buNone/>
            </a:pPr>
            <a:r>
              <a:rPr lang="en-US" b="1"/>
              <a:t>Which of these come from trees?</a:t>
            </a:r>
            <a:endParaRPr lang="en-US"/>
          </a:p>
          <a:p>
            <a:pPr marL="114300" indent="0">
              <a:lnSpc>
                <a:spcPct val="100000"/>
              </a:lnSpc>
              <a:buNone/>
            </a:pPr>
            <a:r>
              <a:rPr lang="en-US"/>
              <a:t>❌ Cotton t-shirt? Cotton grows on a plant, not a tree. 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/>
              <a:t>	 📽️ </a:t>
            </a:r>
            <a:r>
              <a:rPr lang="en-US">
                <a:hlinkClick r:id="rId3"/>
              </a:rPr>
              <a:t>Cotton Processing</a:t>
            </a:r>
            <a:br>
              <a:rPr lang="en-US"/>
            </a:br>
            <a:endParaRPr lang="en-US"/>
          </a:p>
          <a:p>
            <a:pPr marL="114300" indent="0">
              <a:lnSpc>
                <a:spcPct val="100000"/>
              </a:lnSpc>
              <a:buNone/>
            </a:pPr>
            <a:r>
              <a:rPr lang="en-US"/>
              <a:t>❌ Rubber band? It’s from rubber tree sap, but not the wood.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/>
              <a:t>	 📽️ </a:t>
            </a:r>
            <a:r>
              <a:rPr lang="en-US">
                <a:hlinkClick r:id="rId4"/>
              </a:rPr>
              <a:t>Rubber Processing</a:t>
            </a:r>
            <a:endParaRPr lang="en-US"/>
          </a:p>
          <a:p>
            <a:pPr marL="11430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CF6D31-6542-96AB-E128-D4DF9F23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Warm-Up Quiz! What Comes from Trees?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6B021-5C07-48AA-7306-1EBF785D3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6" descr="Did You Know Cotton Is a Tree?&gt;&gt; - TIMAC AGRO USA">
            <a:extLst>
              <a:ext uri="{FF2B5EF4-FFF2-40B4-BE49-F238E27FC236}">
                <a16:creationId xmlns:a16="http://schemas.microsoft.com/office/drawing/2014/main" id="{6A66CF8B-11BC-9689-67D9-A03D8473C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0" y="4289898"/>
            <a:ext cx="33147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2BC132-DAF7-EF43-5247-8872685E4F86}"/>
              </a:ext>
            </a:extLst>
          </p:cNvPr>
          <p:cNvSpPr txBox="1"/>
          <p:nvPr/>
        </p:nvSpPr>
        <p:spPr>
          <a:xfrm>
            <a:off x="933600" y="5637571"/>
            <a:ext cx="331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Source: https://us.timacagro.com/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CA83E-8048-8F08-9215-4C435D2B1481}"/>
              </a:ext>
            </a:extLst>
          </p:cNvPr>
          <p:cNvSpPr txBox="1"/>
          <p:nvPr/>
        </p:nvSpPr>
        <p:spPr>
          <a:xfrm>
            <a:off x="8514900" y="5648722"/>
            <a:ext cx="331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Source: https://nexttravelsrilanka.com</a:t>
            </a:r>
          </a:p>
        </p:txBody>
      </p:sp>
      <p:pic>
        <p:nvPicPr>
          <p:cNvPr id="12" name="Picture 12" descr="Rubber Plantation in Sri Lanka - Travel Destination Sri Lanka">
            <a:extLst>
              <a:ext uri="{FF2B5EF4-FFF2-40B4-BE49-F238E27FC236}">
                <a16:creationId xmlns:a16="http://schemas.microsoft.com/office/drawing/2014/main" id="{8C658F8E-6CFA-6E6F-E802-EBC439035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00" y="4289899"/>
            <a:ext cx="27435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13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5709B-CD42-D8FB-2F45-7BC693A4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2B6CBE-7837-A80F-6732-A5CFFF694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sz="3600"/>
              <a:t>Trees give us oxygen 🌬️</a:t>
            </a:r>
          </a:p>
          <a:p>
            <a:pPr>
              <a:lnSpc>
                <a:spcPct val="200000"/>
              </a:lnSpc>
            </a:pPr>
            <a:r>
              <a:rPr lang="en-US" sz="3600"/>
              <a:t>Homes for animals 🐿️</a:t>
            </a:r>
          </a:p>
          <a:p>
            <a:pPr>
              <a:lnSpc>
                <a:spcPct val="200000"/>
              </a:lnSpc>
            </a:pPr>
            <a:r>
              <a:rPr lang="en-US" sz="3600"/>
              <a:t>Give us useful materials </a:t>
            </a:r>
            <a:r>
              <a:rPr lang="en-US"/>
              <a:t>📦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F5B1CC-E5CE-3BCB-A698-2195BB2A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Trees are Superheroes!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972CB-C6B2-1ABA-A667-D9FA6AF88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64E92-D9FD-A1D4-9AFF-A6086E89A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184" y="1089891"/>
            <a:ext cx="4438816" cy="4438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F58A08-6025-572A-1FCE-417FDA2568E0}"/>
              </a:ext>
            </a:extLst>
          </p:cNvPr>
          <p:cNvSpPr txBox="1"/>
          <p:nvPr/>
        </p:nvSpPr>
        <p:spPr>
          <a:xfrm>
            <a:off x="7198276" y="5497600"/>
            <a:ext cx="4438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AI Generated </a:t>
            </a:r>
          </a:p>
        </p:txBody>
      </p:sp>
    </p:spTree>
    <p:extLst>
      <p:ext uri="{BB962C8B-B14F-4D97-AF65-F5344CB8AC3E}">
        <p14:creationId xmlns:p14="http://schemas.microsoft.com/office/powerpoint/2010/main" val="372628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D9E80-A1A0-2C8C-9C10-93B7C7E4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114FC0-E7F8-4145-3825-460B37A61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lnSpc>
                <a:spcPct val="100000"/>
              </a:lnSpc>
              <a:buSzPct val="100000"/>
              <a:buNone/>
            </a:pPr>
            <a:r>
              <a:rPr lang="en-US" b="1"/>
              <a:t>Trees Give us Oxygen </a:t>
            </a:r>
          </a:p>
          <a:p>
            <a:pPr lvl="1">
              <a:lnSpc>
                <a:spcPct val="200000"/>
              </a:lnSpc>
              <a:buClr>
                <a:srgbClr val="00B0F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800"/>
              <a:t>Take in carbon dioxide (CO₂) from the air and release clean oxygen that we breathe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95572B-062A-19AF-D843-46F2B2EFF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Trees are Superheroes!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4FB6B-9368-AC8B-E0AE-0FEADCE69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6" descr="Trees produce hotsell oxygen">
            <a:extLst>
              <a:ext uri="{FF2B5EF4-FFF2-40B4-BE49-F238E27FC236}">
                <a16:creationId xmlns:a16="http://schemas.microsoft.com/office/drawing/2014/main" id="{DA8FD1E0-0DE6-2E5B-2180-A27CC27B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38" y="2933701"/>
            <a:ext cx="3981762" cy="259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02EE4-D684-DF9E-4328-13939664FCF9}"/>
              </a:ext>
            </a:extLst>
          </p:cNvPr>
          <p:cNvSpPr txBox="1"/>
          <p:nvPr/>
        </p:nvSpPr>
        <p:spPr>
          <a:xfrm>
            <a:off x="7291068" y="5520403"/>
            <a:ext cx="4438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www.mladi.org</a:t>
            </a:r>
          </a:p>
        </p:txBody>
      </p:sp>
    </p:spTree>
    <p:extLst>
      <p:ext uri="{BB962C8B-B14F-4D97-AF65-F5344CB8AC3E}">
        <p14:creationId xmlns:p14="http://schemas.microsoft.com/office/powerpoint/2010/main" val="2457148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  <wetp:taskpane dockstate="right" visibility="0" width="438" row="6">
    <wetp:webextensionref xmlns:r="http://schemas.openxmlformats.org/officeDocument/2006/relationships" r:id="rId2"/>
  </wetp:taskpane>
  <wetp:taskpane dockstate="right" visibility="0" width="438" row="7">
    <wetp:webextensionref xmlns:r="http://schemas.openxmlformats.org/officeDocument/2006/relationships" r:id="rId3"/>
  </wetp:taskpane>
  <wetp:taskpane dockstate="right" visibility="0" width="438" row="8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DD1CC82F-2B05-4DB4-8372-97E55185393D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F959392-5734-46D2-8679-D9D5E4802A48}">
  <we:reference id="wa104379997" version="3.0.0.0" store="en-US" storeType="OMEX"/>
  <we:alternateReferences>
    <we:reference id="WA104379997" version="3.0.0.0" store="WA104379997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26D43373-6ABA-4534-9491-413FAC6093C4}">
  <we:reference id="wa104380169" version="1.1.2.0" store="en-US" storeType="OMEX"/>
  <we:alternateReferences>
    <we:reference id="WA104380169" version="1.1.2.0" store="WA104380169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07AFD5C8-BDC6-4FCD-A49B-17258655387D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ffeae6-ddd6-4585-b473-51acd2417728" xsi:nil="true"/>
    <lcf76f155ced4ddcb4097134ff3c332f xmlns="63aa5b15-39d7-45b2-bcef-885aee5efe7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FE7388EFDC6A14886151D2847A44A62" ma:contentTypeVersion="12" ma:contentTypeDescription="Ein neues Dokument erstellen." ma:contentTypeScope="" ma:versionID="f5e21a37ce9d9326a431b777cbe9378a">
  <xsd:schema xmlns:xsd="http://www.w3.org/2001/XMLSchema" xmlns:xs="http://www.w3.org/2001/XMLSchema" xmlns:p="http://schemas.microsoft.com/office/2006/metadata/properties" xmlns:ns2="63aa5b15-39d7-45b2-bcef-885aee5efe7a" xmlns:ns3="89ffeae6-ddd6-4585-b473-51acd2417728" targetNamespace="http://schemas.microsoft.com/office/2006/metadata/properties" ma:root="true" ma:fieldsID="2e9654d8577480f136f2b1ab2e18744b" ns2:_="" ns3:_="">
    <xsd:import namespace="63aa5b15-39d7-45b2-bcef-885aee5efe7a"/>
    <xsd:import namespace="89ffeae6-ddd6-4585-b473-51acd24177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a5b15-39d7-45b2-bcef-885aee5efe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8b6d6fff-1a6f-47fc-95d9-f16ed1d734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feae6-ddd6-4585-b473-51acd241772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fb6c69a-8d4e-47d2-ab49-7342cfce6795}" ma:internalName="TaxCatchAll" ma:showField="CatchAllData" ma:web="89ffeae6-ddd6-4585-b473-51acd24177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6C09A1-261F-46A7-9662-DA3755A6EE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BE5676-B090-446E-BEB0-F9E4BAF9A35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07108A8-4171-4828-B19D-A4FC94FA6E2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2560</Words>
  <Application>Microsoft Office PowerPoint</Application>
  <PresentationFormat>Widescreen</PresentationFormat>
  <Paragraphs>433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Open Sans</vt:lpstr>
      <vt:lpstr>Office</vt:lpstr>
      <vt:lpstr>1_Office</vt:lpstr>
      <vt:lpstr>EDU-CIRC Rete transfrontaliera per la formazione sull’economia circolare e la decarbonizzazione nella produzione  Grenzübergreifendes Netzwerk zur Aus- und Weiterbildung in Kreislaufwirtschaft und Dekarbonisierung in der Produktion</vt:lpstr>
      <vt:lpstr>FROM TREE TO TABLE  🌴🌳🌲</vt:lpstr>
      <vt:lpstr>Welcome! – From Tree to Table </vt:lpstr>
      <vt:lpstr>Today’s Plan</vt:lpstr>
      <vt:lpstr>Warm-Up Quiz! What Comes from Trees?</vt:lpstr>
      <vt:lpstr>Warm-Up Quiz! What Comes from Trees?</vt:lpstr>
      <vt:lpstr>Warm-Up Quiz! What Comes from Trees?</vt:lpstr>
      <vt:lpstr>Trees are Superheroes!</vt:lpstr>
      <vt:lpstr>Trees are Superheroes!</vt:lpstr>
      <vt:lpstr>Trees are Superheroes!</vt:lpstr>
      <vt:lpstr>Trees are Superheroes!</vt:lpstr>
      <vt:lpstr>Story Time – The Life Cycle of Wood</vt:lpstr>
      <vt:lpstr>Puzzle Time: Put the Stages in Order!</vt:lpstr>
      <vt:lpstr>Puzzle Time: Put the Stages in Order!</vt:lpstr>
      <vt:lpstr>Bend It Like Timber: Comparing Wood Strengths</vt:lpstr>
      <vt:lpstr>Bend It Like Timber: Comparing Wood Strengths</vt:lpstr>
      <vt:lpstr>Bend It Like Timber: Comparing Wood Strengths</vt:lpstr>
      <vt:lpstr>Bend It Like Timber: Comparing Wood Strengths</vt:lpstr>
      <vt:lpstr>Every Choice Matters: The LCA Story</vt:lpstr>
      <vt:lpstr>What is an Eco Point?</vt:lpstr>
      <vt:lpstr>Meet Your Building Materials</vt:lpstr>
      <vt:lpstr>Meet Your Building Materials</vt:lpstr>
      <vt:lpstr>Meet Your Building Materials</vt:lpstr>
      <vt:lpstr>Time to Team Up!</vt:lpstr>
      <vt:lpstr>Ready, Set, Build!</vt:lpstr>
      <vt:lpstr>Let’s Present Our Tables!</vt:lpstr>
      <vt:lpstr>Award Time!</vt:lpstr>
      <vt:lpstr>Recycling &amp; Reuse</vt:lpstr>
      <vt:lpstr>What’s Your Wood-Wise Eco Superpower?</vt:lpstr>
      <vt:lpstr>Thank You &amp; 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Paolo Celotto</dc:creator>
  <cp:lastModifiedBy>Dasanayake Mudiyanselage Gehan Kavinda Dasanayake (Stud.)</cp:lastModifiedBy>
  <cp:revision>1</cp:revision>
  <dcterms:created xsi:type="dcterms:W3CDTF">2024-03-13T14:37:45Z</dcterms:created>
  <dcterms:modified xsi:type="dcterms:W3CDTF">2025-07-16T09:05:57Z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0x0101008FE7388EFDC6A14886151D2847A44A62</vt:lpwstr>
  </property>
</Properties>
</file>