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4" r:id="rId5"/>
    <p:sldMasterId id="2147483663" r:id="rId6"/>
  </p:sldMasterIdLst>
  <p:notesMasterIdLst>
    <p:notesMasterId r:id="rId20"/>
  </p:notesMasterIdLst>
  <p:sldIdLst>
    <p:sldId id="256" r:id="rId7"/>
    <p:sldId id="257" r:id="rId8"/>
    <p:sldId id="258" r:id="rId9"/>
    <p:sldId id="269" r:id="rId10"/>
    <p:sldId id="259" r:id="rId11"/>
    <p:sldId id="260" r:id="rId12"/>
    <p:sldId id="261" r:id="rId13"/>
    <p:sldId id="262" r:id="rId14"/>
    <p:sldId id="263" r:id="rId15"/>
    <p:sldId id="264" r:id="rId16"/>
    <p:sldId id="266" r:id="rId17"/>
    <p:sldId id="267" r:id="rId18"/>
    <p:sldId id="268" r:id="rId19"/>
  </p:sldIdLst>
  <p:sldSz cx="12192000" cy="6858000"/>
  <p:notesSz cx="6858000" cy="9144000"/>
  <p:embeddedFontLst>
    <p:embeddedFont>
      <p:font typeface="Host Grotesk Medium" panose="020B0604020202020204" charset="0"/>
      <p:regular r:id="rId21"/>
    </p:embeddedFont>
    <p:embeddedFont>
      <p:font typeface="Open Sans" panose="020B060603050402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YdSxjlXFNh6Sd1slOAq959vCXF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JRAMI Semih" initials="BS" lastIdx="1" clrIdx="0">
    <p:extLst>
      <p:ext uri="{19B8F6BF-5375-455C-9EA6-DF929625EA0E}">
        <p15:presenceInfo xmlns:p15="http://schemas.microsoft.com/office/powerpoint/2012/main" userId="BAJRAMI Semi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ECB26-B10F-A53A-C7F6-43296556C605}" v="13" dt="2025-07-16T09:29:56.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76654" autoAdjust="0"/>
  </p:normalViewPr>
  <p:slideViewPr>
    <p:cSldViewPr snapToGrid="0">
      <p:cViewPr>
        <p:scale>
          <a:sx n="66" d="100"/>
          <a:sy n="66" d="100"/>
        </p:scale>
        <p:origin x="1003"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customschemas.google.com/relationships/presentationmetadata" Target="meta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4.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anayake Mudiyanselage Gehan Kavinda Dasanayake" userId="69ce212a-9b5f-4da4-98bd-f6d933cc1f8f" providerId="ADAL" clId="{BAB60343-4AE4-4062-A616-ADD252FFE781}"/>
    <pc:docChg chg="modSld">
      <pc:chgData name="Dasanayake Mudiyanselage Gehan Kavinda Dasanayake" userId="69ce212a-9b5f-4da4-98bd-f6d933cc1f8f" providerId="ADAL" clId="{BAB60343-4AE4-4062-A616-ADD252FFE781}" dt="2025-06-09T22:06:10.180" v="0" actId="1036"/>
      <pc:docMkLst>
        <pc:docMk/>
      </pc:docMkLst>
      <pc:sldChg chg="modSp mod">
        <pc:chgData name="Dasanayake Mudiyanselage Gehan Kavinda Dasanayake" userId="69ce212a-9b5f-4da4-98bd-f6d933cc1f8f" providerId="ADAL" clId="{BAB60343-4AE4-4062-A616-ADD252FFE781}" dt="2025-06-09T22:06:10.180" v="0" actId="1036"/>
        <pc:sldMkLst>
          <pc:docMk/>
          <pc:sldMk cId="0" sldId="256"/>
        </pc:sldMkLst>
      </pc:sldChg>
    </pc:docChg>
  </pc:docChgLst>
  <pc:docChgLst>
    <pc:chgData name="Berndt Alexander" userId="S::berndt@fh-kaernten.at::d0ab79ab-df08-4246-b8a1-deadbb47fe15" providerId="AD" clId="Web-{3FAECB26-B10F-A53A-C7F6-43296556C605}"/>
    <pc:docChg chg="modSld">
      <pc:chgData name="Berndt Alexander" userId="S::berndt@fh-kaernten.at::d0ab79ab-df08-4246-b8a1-deadbb47fe15" providerId="AD" clId="Web-{3FAECB26-B10F-A53A-C7F6-43296556C605}" dt="2025-07-16T09:29:54.875" v="11" actId="20577"/>
      <pc:docMkLst>
        <pc:docMk/>
      </pc:docMkLst>
      <pc:sldChg chg="modSp">
        <pc:chgData name="Berndt Alexander" userId="S::berndt@fh-kaernten.at::d0ab79ab-df08-4246-b8a1-deadbb47fe15" providerId="AD" clId="Web-{3FAECB26-B10F-A53A-C7F6-43296556C605}" dt="2025-07-16T09:29:54.875" v="11" actId="20577"/>
        <pc:sldMkLst>
          <pc:docMk/>
          <pc:sldMk cId="0" sldId="259"/>
        </pc:sldMkLst>
        <pc:spChg chg="mod">
          <ac:chgData name="Berndt Alexander" userId="S::berndt@fh-kaernten.at::d0ab79ab-df08-4246-b8a1-deadbb47fe15" providerId="AD" clId="Web-{3FAECB26-B10F-A53A-C7F6-43296556C605}" dt="2025-07-16T09:29:54.875" v="11" actId="20577"/>
          <ac:spMkLst>
            <pc:docMk/>
            <pc:sldMk cId="0" sldId="259"/>
            <ac:spMk id="54" creationId="{D854143C-28BC-4435-A8DF-54CD03B6562F}"/>
          </ac:spMkLst>
        </pc:spChg>
      </pc:sldChg>
    </pc:docChg>
  </pc:docChgLst>
  <pc:docChgLst>
    <pc:chgData name="BAJRAMI Semih" userId="S::edubajsem001@fh-kaernten.at::0d38c831-9b4a-488a-9a8c-b22bea292943" providerId="AD" clId="Web-{9C34AFBC-5F15-162E-B391-CEA43B048EA8}"/>
    <pc:docChg chg="modSld">
      <pc:chgData name="BAJRAMI Semih" userId="S::edubajsem001@fh-kaernten.at::0d38c831-9b4a-488a-9a8c-b22bea292943" providerId="AD" clId="Web-{9C34AFBC-5F15-162E-B391-CEA43B048EA8}" dt="2025-06-28T10:57:39.956" v="5" actId="1076"/>
      <pc:docMkLst>
        <pc:docMk/>
      </pc:docMkLst>
      <pc:sldChg chg="modSp">
        <pc:chgData name="BAJRAMI Semih" userId="S::edubajsem001@fh-kaernten.at::0d38c831-9b4a-488a-9a8c-b22bea292943" providerId="AD" clId="Web-{9C34AFBC-5F15-162E-B391-CEA43B048EA8}" dt="2025-06-28T10:57:39.956" v="5" actId="1076"/>
        <pc:sldMkLst>
          <pc:docMk/>
          <pc:sldMk cId="0" sldId="256"/>
        </pc:sldMkLst>
        <pc:spChg chg="mod">
          <ac:chgData name="BAJRAMI Semih" userId="S::edubajsem001@fh-kaernten.at::0d38c831-9b4a-488a-9a8c-b22bea292943" providerId="AD" clId="Web-{9C34AFBC-5F15-162E-B391-CEA43B048EA8}" dt="2025-06-28T10:57:39.956" v="5" actId="1076"/>
          <ac:spMkLst>
            <pc:docMk/>
            <pc:sldMk cId="0" sldId="256"/>
            <ac:spMk id="10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Technology offers lots of ways to help us save water. For example, dual-flush toilets use less water for smaller flushes, while low-flow showerheads and taps limit how much water comes out without reducing comfort. Some homes now have smart meters that track how much water is used, helping spot leaks early. Rainwater harvesting systems collect rain from the roof and store it for use in the garden. Using technology wisely, we can make a big difference.</a:t>
            </a:r>
          </a:p>
          <a:p>
            <a:pPr marL="158750" indent="0">
              <a:buNone/>
            </a:pPr>
            <a:endParaRPr lang="en-US" dirty="0"/>
          </a:p>
        </p:txBody>
      </p:sp>
    </p:spTree>
    <p:extLst>
      <p:ext uri="{BB962C8B-B14F-4D97-AF65-F5344CB8AC3E}">
        <p14:creationId xmlns:p14="http://schemas.microsoft.com/office/powerpoint/2010/main" val="414207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Even small actions add up! Try taking shorter showers, turning off the tap while brushing your teeth, and only using the washing machine for full loads. If you see a leak at home or school, tell an adult so it can be fixed. Use a bucket instead of a hose when washing your bike or the family car. If everyone in your class did just one of these things, imagine how much water you could save in a year!</a:t>
            </a:r>
          </a:p>
          <a:p>
            <a:pPr marL="158750" indent="0">
              <a:buNone/>
            </a:pPr>
            <a:endParaRPr lang="en-US" dirty="0"/>
          </a:p>
        </p:txBody>
      </p:sp>
    </p:spTree>
    <p:extLst>
      <p:ext uri="{BB962C8B-B14F-4D97-AF65-F5344CB8AC3E}">
        <p14:creationId xmlns:p14="http://schemas.microsoft.com/office/powerpoint/2010/main" val="470578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To finish: Remember, water is precious and limited, but we can all help save it. Science and technology provide solutions, but your everyday choices are just as important. What’s one thing you’ll do differently after this session? [Let pupils share ideas.]</a:t>
            </a:r>
            <a:br>
              <a:rPr lang="en-US" dirty="0"/>
            </a:br>
            <a:r>
              <a:rPr lang="en-US" dirty="0"/>
              <a:t>Thank you for your attention! Next, we’ll use your creativity and knowledge in the Water-Smart Home Design Challenge.</a:t>
            </a:r>
          </a:p>
          <a:p>
            <a:pPr marL="158750" indent="0">
              <a:buNone/>
            </a:pPr>
            <a:endParaRPr lang="en-US" dirty="0"/>
          </a:p>
        </p:txBody>
      </p:sp>
    </p:spTree>
    <p:extLst>
      <p:ext uri="{BB962C8B-B14F-4D97-AF65-F5344CB8AC3E}">
        <p14:creationId xmlns:p14="http://schemas.microsoft.com/office/powerpoint/2010/main" val="334199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Welcome, everyone! Today, we’re starting our workshop with an important topic: water usage and sustainability. Water is the source of life, but most of us don’t think about how much we use every day or how our habits affect the world. In this session, we’ll discover where water comes from, how we use it, why saving it matters, and how science and technology can help us protect this precious resource for the future. I encourage you to ask questions and think about your own daily habits as we go along.</a:t>
            </a:r>
          </a:p>
          <a:p>
            <a:pPr marL="0" lvl="0" indent="0" algn="l" rtl="0">
              <a:spcBef>
                <a:spcPts val="0"/>
              </a:spcBef>
              <a:spcAft>
                <a:spcPts val="0"/>
              </a:spcAft>
              <a:buNone/>
            </a:pPr>
            <a:endParaRPr dirty="0"/>
          </a:p>
        </p:txBody>
      </p:sp>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Let’s look at some interesting facts: Our bodies are made up of about 60% water, which means every cell in our body needs water to function properly. Water is also found all over our planet—about 71% of Earth’s surface is covered by water. However, almost all of that is salty ocean water, which we can’t drink or use for most everyday needs. Only about 2.5% of the world’s water is freshwater, and most of that is locked away in glaciers or deep underground. This means that the amount of water available for drinking, cooking, cleaning, and farming is actually very small. That’s why it’s so important for us to use the water we have carefully and not waste it.</a:t>
            </a:r>
          </a:p>
          <a:p>
            <a:pPr marL="0" lvl="0" indent="0" algn="l" rtl="0">
              <a:spcBef>
                <a:spcPts val="0"/>
              </a:spcBef>
              <a:spcAft>
                <a:spcPts val="0"/>
              </a:spcAft>
              <a:buNone/>
            </a:pPr>
            <a:endParaRPr dirty="0"/>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look at this picture to see where Earth’s water is.</a:t>
            </a:r>
            <a:br>
              <a:rPr lang="en-US" dirty="0"/>
            </a:br>
            <a:r>
              <a:rPr lang="en-US" dirty="0"/>
              <a:t>The first big block shows almost all the water—about </a:t>
            </a:r>
            <a:r>
              <a:rPr lang="en-US" b="1" dirty="0"/>
              <a:t>97 out of every 100 drops</a:t>
            </a:r>
            <a:r>
              <a:rPr lang="en-US" dirty="0"/>
              <a:t>—is salty, like in the oceans. We can’t drink it or use it for most plants.</a:t>
            </a:r>
          </a:p>
          <a:p>
            <a:r>
              <a:rPr lang="en-US" dirty="0"/>
              <a:t>The middle block is all the </a:t>
            </a:r>
            <a:r>
              <a:rPr lang="en-US" b="1" dirty="0"/>
              <a:t>freshwater</a:t>
            </a:r>
            <a:r>
              <a:rPr lang="en-US" dirty="0"/>
              <a:t>. But most of that—almost </a:t>
            </a:r>
            <a:r>
              <a:rPr lang="en-US" b="1" dirty="0"/>
              <a:t>7 out of every 10 drops</a:t>
            </a:r>
            <a:r>
              <a:rPr lang="en-US" dirty="0"/>
              <a:t>—is frozen in ice or deep underground. Only a very small part is easy for us to use.</a:t>
            </a:r>
          </a:p>
          <a:p>
            <a:r>
              <a:rPr lang="en-US" dirty="0"/>
              <a:t>The last block shows </a:t>
            </a:r>
            <a:r>
              <a:rPr lang="en-US" b="1" dirty="0"/>
              <a:t>surface freshwater</a:t>
            </a:r>
            <a:r>
              <a:rPr lang="en-US" dirty="0"/>
              <a:t>—like lakes and rivers. But even here, most is frozen or underground. Only a tiny bit is in the lakes and rivers we see every day.</a:t>
            </a:r>
          </a:p>
          <a:p>
            <a:r>
              <a:rPr lang="en-US" dirty="0"/>
              <a:t>So, out of all the water on Earth, </a:t>
            </a:r>
            <a:r>
              <a:rPr lang="en-US" b="1" dirty="0"/>
              <a:t>less than 1 out of every 100 drops</a:t>
            </a:r>
            <a:r>
              <a:rPr lang="en-US" dirty="0"/>
              <a:t> is easy for people to use.</a:t>
            </a:r>
            <a:br>
              <a:rPr lang="en-US" dirty="0"/>
            </a:br>
            <a:r>
              <a:rPr lang="en-US" dirty="0"/>
              <a:t>That’s why it’s so important to save and protect our water—every drop matters!”</a:t>
            </a:r>
          </a:p>
          <a:p>
            <a:endParaRPr lang="en-US" dirty="0"/>
          </a:p>
        </p:txBody>
      </p:sp>
    </p:spTree>
    <p:extLst>
      <p:ext uri="{BB962C8B-B14F-4D97-AF65-F5344CB8AC3E}">
        <p14:creationId xmlns:p14="http://schemas.microsoft.com/office/powerpoint/2010/main" val="170305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Now, let’s think about your own home. Water is everywhere: we flush toilets, take showers, wash our hands, do laundry, cook, and sometimes water the garden or wash the car. If you had to guess, which activity uses the most water in your home? (Let pupils respond.) In most homes, bathrooms use the most water, followed by laundry and the kitchen. Just being aware of where water goes is the first step in saving it.</a:t>
            </a:r>
          </a:p>
          <a:p>
            <a:pPr marL="0" lvl="0" indent="0" algn="l" rtl="0">
              <a:spcBef>
                <a:spcPts val="0"/>
              </a:spcBef>
              <a:spcAft>
                <a:spcPts val="0"/>
              </a:spcAft>
              <a:buNone/>
            </a:pPr>
            <a:endParaRPr dirty="0"/>
          </a:p>
        </p:txBody>
      </p:sp>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Let’s put numbers to these activities. In Europe, the average person uses about 120 to 150 liters of water every day. Just one shower can use more than 60 liters if you shower for five minutes! Toilets also use a lot—sometimes over 10 liters in a single flush, if they’re not water-efficient. And even a small leak—a dripping tap—can waste over 5,000 liters in a year, enough to fill more than 60 bathtubs! These numbers show why every drop really does count.</a:t>
            </a:r>
          </a:p>
          <a:p>
            <a:endParaRPr lang="en-US" dirty="0"/>
          </a:p>
        </p:txBody>
      </p:sp>
    </p:spTree>
    <p:extLst>
      <p:ext uri="{BB962C8B-B14F-4D97-AF65-F5344CB8AC3E}">
        <p14:creationId xmlns:p14="http://schemas.microsoft.com/office/powerpoint/2010/main" val="371560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Water is constantly moving in a cycle—evaporating from lakes and oceans, forming clouds, then falling as rain or snow. This is called the water cycle, and it has worked for millions of years. But when people take water from rivers and lakes, use it in cities, and sometimes pollute it, we change the natural cycle. Water treatment plants help clean used water before it goes back to nature, but this process takes energy and resources. If we use too much or pollute it, there may not be enough clean water for everyone or for the environment.</a:t>
            </a:r>
          </a:p>
          <a:p>
            <a:pPr marL="158750" indent="0">
              <a:buNone/>
            </a:pPr>
            <a:endParaRPr lang="en-US" dirty="0"/>
          </a:p>
        </p:txBody>
      </p:sp>
    </p:spTree>
    <p:extLst>
      <p:ext uri="{BB962C8B-B14F-4D97-AF65-F5344CB8AC3E}">
        <p14:creationId xmlns:p14="http://schemas.microsoft.com/office/powerpoint/2010/main" val="372606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Some places in the world, and even parts of Europe, sometimes have water shortages or droughts—periods when it doesn’t rain much and rivers run low. This affects not just people, but also plants, animals, and entire ecosystems. Producing, transporting, and heating water all require energy, often from fossil fuels. So when we waste water, we also waste energy and contribute to climate change. Saving water means saving nature, saving energy, and making sure everyone, including animals and future generations, has enough.</a:t>
            </a:r>
          </a:p>
          <a:p>
            <a:pPr marL="158750" indent="0">
              <a:buNone/>
            </a:pPr>
            <a:endParaRPr lang="en-US" dirty="0"/>
          </a:p>
        </p:txBody>
      </p:sp>
    </p:spTree>
    <p:extLst>
      <p:ext uri="{BB962C8B-B14F-4D97-AF65-F5344CB8AC3E}">
        <p14:creationId xmlns:p14="http://schemas.microsoft.com/office/powerpoint/2010/main" val="1289642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Sustainability means using resources in a way that doesn’t harm the environment or run out for future generations. For water, this means only using as much as we need, not letting clean water go to waste, and making sure we don’t pollute it. Some smart solutions include collecting rainwater to water gardens, or using “greywater”—water from sinks or showers—for flushing toilets. Every small sustainable choice helps keep the water cycle healthy.</a:t>
            </a:r>
          </a:p>
          <a:p>
            <a:pPr marL="158750" indent="0">
              <a:buNone/>
            </a:pPr>
            <a:endParaRPr lang="en-US" dirty="0"/>
          </a:p>
        </p:txBody>
      </p:sp>
    </p:spTree>
    <p:extLst>
      <p:ext uri="{BB962C8B-B14F-4D97-AF65-F5344CB8AC3E}">
        <p14:creationId xmlns:p14="http://schemas.microsoft.com/office/powerpoint/2010/main" val="2359401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p:cSld name="Leer">
    <p:spTree>
      <p:nvGrpSpPr>
        <p:cNvPr id="1" name="Shape 12"/>
        <p:cNvGrpSpPr/>
        <p:nvPr/>
      </p:nvGrpSpPr>
      <p:grpSpPr>
        <a:xfrm>
          <a:off x="0" y="0"/>
          <a:ext cx="0" cy="0"/>
          <a:chOff x="0" y="0"/>
          <a:chExt cx="0" cy="0"/>
        </a:xfrm>
      </p:grpSpPr>
      <p:sp>
        <p:nvSpPr>
          <p:cNvPr id="13" name="Google Shape;13;p6"/>
          <p:cNvSpPr txBox="1">
            <a:spLocks noGrp="1"/>
          </p:cNvSpPr>
          <p:nvPr>
            <p:ph type="title"/>
          </p:nvPr>
        </p:nvSpPr>
        <p:spPr>
          <a:xfrm>
            <a:off x="648000" y="2520000"/>
            <a:ext cx="10980000" cy="720000"/>
          </a:xfrm>
          <a:prstGeom prst="rect">
            <a:avLst/>
          </a:prstGeom>
          <a:noFill/>
          <a:ln>
            <a:noFill/>
          </a:ln>
        </p:spPr>
        <p:txBody>
          <a:bodyPr spcFirstLastPara="1" wrap="square" lIns="0" tIns="0" rIns="0" bIns="0" anchor="t" anchorCtr="0">
            <a:normAutofit/>
          </a:bodyPr>
          <a:lstStyle>
            <a:lvl1pPr marR="0" lvl="0" algn="ctr" rtl="0">
              <a:lnSpc>
                <a:spcPct val="90000"/>
              </a:lnSpc>
              <a:spcBef>
                <a:spcPts val="0"/>
              </a:spcBef>
              <a:spcAft>
                <a:spcPts val="0"/>
              </a:spcAft>
              <a:buClr>
                <a:srgbClr val="FFFFFF"/>
              </a:buClr>
              <a:buSzPts val="4400"/>
              <a:buFont typeface="Arial"/>
              <a:buNone/>
              <a:defRPr sz="44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648000" y="2520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eer">
  <p:cSld name="Leer">
    <p:spTree>
      <p:nvGrpSpPr>
        <p:cNvPr id="1" name="Shape 52"/>
        <p:cNvGrpSpPr/>
        <p:nvPr/>
      </p:nvGrpSpPr>
      <p:grpSpPr>
        <a:xfrm>
          <a:off x="0" y="0"/>
          <a:ext cx="0" cy="0"/>
          <a:chOff x="0" y="0"/>
          <a:chExt cx="0" cy="0"/>
        </a:xfrm>
      </p:grpSpPr>
      <p:sp>
        <p:nvSpPr>
          <p:cNvPr id="53" name="Google Shape;53;p19"/>
          <p:cNvSpPr>
            <a:spLocks noGrp="1"/>
          </p:cNvSpPr>
          <p:nvPr>
            <p:ph type="pic" idx="2"/>
          </p:nvPr>
        </p:nvSpPr>
        <p:spPr>
          <a:xfrm>
            <a:off x="0" y="1"/>
            <a:ext cx="12204000" cy="59796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648000" y="2520000"/>
            <a:ext cx="4320000" cy="10800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0AA9DC"/>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832000" y="648000"/>
            <a:ext cx="5760000" cy="4788000"/>
          </a:xfrm>
          <a:prstGeom prst="rect">
            <a:avLst/>
          </a:prstGeom>
          <a:noFill/>
          <a:ln>
            <a:noFill/>
          </a:ln>
        </p:spPr>
        <p:txBody>
          <a:bodyPr spcFirstLastPara="1" wrap="square" lIns="0" tIns="0" rIns="0" bIns="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06400" algn="l">
              <a:lnSpc>
                <a:spcPct val="90000"/>
              </a:lnSpc>
              <a:spcBef>
                <a:spcPts val="500"/>
              </a:spcBef>
              <a:spcAft>
                <a:spcPts val="0"/>
              </a:spcAft>
              <a:buClr>
                <a:srgbClr val="000000"/>
              </a:buClr>
              <a:buSzPts val="2800"/>
              <a:buChar char="•"/>
              <a:defRPr sz="2800"/>
            </a:lvl2pPr>
            <a:lvl3pPr marL="1371600" lvl="2" indent="-381000" algn="l">
              <a:lnSpc>
                <a:spcPct val="90000"/>
              </a:lnSpc>
              <a:spcBef>
                <a:spcPts val="500"/>
              </a:spcBef>
              <a:spcAft>
                <a:spcPts val="0"/>
              </a:spcAft>
              <a:buClr>
                <a:srgbClr val="000000"/>
              </a:buClr>
              <a:buSzPts val="2400"/>
              <a:buChar char="•"/>
              <a:defRPr sz="2400"/>
            </a:lvl3pPr>
            <a:lvl4pPr marL="1828800" lvl="3" indent="-355600" algn="l">
              <a:lnSpc>
                <a:spcPct val="90000"/>
              </a:lnSpc>
              <a:spcBef>
                <a:spcPts val="500"/>
              </a:spcBef>
              <a:spcAft>
                <a:spcPts val="0"/>
              </a:spcAft>
              <a:buClr>
                <a:srgbClr val="000000"/>
              </a:buClr>
              <a:buSzPts val="2000"/>
              <a:buChar char="•"/>
              <a:defRPr sz="2000"/>
            </a:lvl4pPr>
            <a:lvl5pPr marL="2286000" lvl="4" indent="-355600" algn="l">
              <a:lnSpc>
                <a:spcPct val="90000"/>
              </a:lnSpc>
              <a:spcBef>
                <a:spcPts val="500"/>
              </a:spcBef>
              <a:spcAft>
                <a:spcPts val="0"/>
              </a:spcAft>
              <a:buClr>
                <a:srgbClr val="00000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648000" y="3780000"/>
            <a:ext cx="4320000"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228600" algn="l">
              <a:lnSpc>
                <a:spcPct val="90000"/>
              </a:lnSpc>
              <a:spcBef>
                <a:spcPts val="500"/>
              </a:spcBef>
              <a:spcAft>
                <a:spcPts val="0"/>
              </a:spcAft>
              <a:buClr>
                <a:srgbClr val="000000"/>
              </a:buClr>
              <a:buSzPts val="1400"/>
              <a:buNone/>
              <a:defRPr sz="1400"/>
            </a:lvl2pPr>
            <a:lvl3pPr marL="1371600" lvl="2" indent="-228600" algn="l">
              <a:lnSpc>
                <a:spcPct val="90000"/>
              </a:lnSpc>
              <a:spcBef>
                <a:spcPts val="500"/>
              </a:spcBef>
              <a:spcAft>
                <a:spcPts val="0"/>
              </a:spcAft>
              <a:buClr>
                <a:srgbClr val="000000"/>
              </a:buClr>
              <a:buSzPts val="1200"/>
              <a:buNone/>
              <a:defRPr sz="1200"/>
            </a:lvl3pPr>
            <a:lvl4pPr marL="1828800" lvl="3" indent="-228600" algn="l">
              <a:lnSpc>
                <a:spcPct val="90000"/>
              </a:lnSpc>
              <a:spcBef>
                <a:spcPts val="500"/>
              </a:spcBef>
              <a:spcAft>
                <a:spcPts val="0"/>
              </a:spcAft>
              <a:buClr>
                <a:srgbClr val="000000"/>
              </a:buClr>
              <a:buSzPts val="1000"/>
              <a:buNone/>
              <a:defRPr sz="1000"/>
            </a:lvl4pPr>
            <a:lvl5pPr marL="2286000" lvl="4" indent="-228600" algn="l">
              <a:lnSpc>
                <a:spcPct val="90000"/>
              </a:lnSpc>
              <a:spcBef>
                <a:spcPts val="500"/>
              </a:spcBef>
              <a:spcAft>
                <a:spcPts val="0"/>
              </a:spcAft>
              <a:buClr>
                <a:srgbClr val="00000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ld mit Überschrift">
  <p:cSld name="Bild mit Überschrift">
    <p:spTree>
      <p:nvGrpSpPr>
        <p:cNvPr id="1" name="Shape 58"/>
        <p:cNvGrpSpPr/>
        <p:nvPr/>
      </p:nvGrpSpPr>
      <p:grpSpPr>
        <a:xfrm>
          <a:off x="0" y="0"/>
          <a:ext cx="0" cy="0"/>
          <a:chOff x="0" y="0"/>
          <a:chExt cx="0" cy="0"/>
        </a:xfrm>
      </p:grpSpPr>
      <p:sp>
        <p:nvSpPr>
          <p:cNvPr id="59" name="Google Shape;59;p21"/>
          <p:cNvSpPr>
            <a:spLocks noGrp="1"/>
          </p:cNvSpPr>
          <p:nvPr>
            <p:ph type="pic" idx="2"/>
          </p:nvPr>
        </p:nvSpPr>
        <p:spPr>
          <a:xfrm>
            <a:off x="5832000" y="648000"/>
            <a:ext cx="5760000" cy="4788000"/>
          </a:xfrm>
          <a:prstGeom prst="rect">
            <a:avLst/>
          </a:prstGeom>
          <a:noFill/>
          <a:ln>
            <a:noFill/>
          </a:ln>
        </p:spPr>
      </p:sp>
      <p:sp>
        <p:nvSpPr>
          <p:cNvPr id="60" name="Google Shape;60;p21"/>
          <p:cNvSpPr txBox="1">
            <a:spLocks noGrp="1"/>
          </p:cNvSpPr>
          <p:nvPr>
            <p:ph type="title"/>
          </p:nvPr>
        </p:nvSpPr>
        <p:spPr>
          <a:xfrm>
            <a:off x="648000" y="2520000"/>
            <a:ext cx="4320000" cy="10800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0AA9DC"/>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1"/>
          <p:cNvSpPr txBox="1">
            <a:spLocks noGrp="1"/>
          </p:cNvSpPr>
          <p:nvPr>
            <p:ph type="body" idx="1"/>
          </p:nvPr>
        </p:nvSpPr>
        <p:spPr>
          <a:xfrm>
            <a:off x="648000" y="3780000"/>
            <a:ext cx="4320000"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228600" algn="l">
              <a:lnSpc>
                <a:spcPct val="90000"/>
              </a:lnSpc>
              <a:spcBef>
                <a:spcPts val="500"/>
              </a:spcBef>
              <a:spcAft>
                <a:spcPts val="0"/>
              </a:spcAft>
              <a:buClr>
                <a:srgbClr val="000000"/>
              </a:buClr>
              <a:buSzPts val="1400"/>
              <a:buNone/>
              <a:defRPr sz="1400"/>
            </a:lvl2pPr>
            <a:lvl3pPr marL="1371600" lvl="2" indent="-228600" algn="l">
              <a:lnSpc>
                <a:spcPct val="90000"/>
              </a:lnSpc>
              <a:spcBef>
                <a:spcPts val="500"/>
              </a:spcBef>
              <a:spcAft>
                <a:spcPts val="0"/>
              </a:spcAft>
              <a:buClr>
                <a:srgbClr val="000000"/>
              </a:buClr>
              <a:buSzPts val="1200"/>
              <a:buNone/>
              <a:defRPr sz="1200"/>
            </a:lvl3pPr>
            <a:lvl4pPr marL="1828800" lvl="3" indent="-228600" algn="l">
              <a:lnSpc>
                <a:spcPct val="90000"/>
              </a:lnSpc>
              <a:spcBef>
                <a:spcPts val="500"/>
              </a:spcBef>
              <a:spcAft>
                <a:spcPts val="0"/>
              </a:spcAft>
              <a:buClr>
                <a:srgbClr val="000000"/>
              </a:buClr>
              <a:buSzPts val="1000"/>
              <a:buNone/>
              <a:defRPr sz="1000"/>
            </a:lvl4pPr>
            <a:lvl5pPr marL="2286000" lvl="4" indent="-228600" algn="l">
              <a:lnSpc>
                <a:spcPct val="90000"/>
              </a:lnSpc>
              <a:spcBef>
                <a:spcPts val="500"/>
              </a:spcBef>
              <a:spcAft>
                <a:spcPts val="0"/>
              </a:spcAft>
              <a:buClr>
                <a:srgbClr val="00000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69"/>
        <p:cNvGrpSpPr/>
        <p:nvPr/>
      </p:nvGrpSpPr>
      <p:grpSpPr>
        <a:xfrm>
          <a:off x="0" y="0"/>
          <a:ext cx="0" cy="0"/>
          <a:chOff x="0" y="0"/>
          <a:chExt cx="0" cy="0"/>
        </a:xfrm>
      </p:grpSpPr>
      <p:sp>
        <p:nvSpPr>
          <p:cNvPr id="70" name="Google Shape;70;p11"/>
          <p:cNvSpPr txBox="1">
            <a:spLocks noGrp="1"/>
          </p:cNvSpPr>
          <p:nvPr>
            <p:ph type="body" idx="1"/>
          </p:nvPr>
        </p:nvSpPr>
        <p:spPr>
          <a:xfrm>
            <a:off x="648000" y="1512000"/>
            <a:ext cx="10980000" cy="4392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title"/>
          </p:nvPr>
        </p:nvSpPr>
        <p:spPr>
          <a:xfrm>
            <a:off x="648000" y="648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72"/>
        <p:cNvGrpSpPr/>
        <p:nvPr/>
      </p:nvGrpSpPr>
      <p:grpSpPr>
        <a:xfrm>
          <a:off x="0" y="0"/>
          <a:ext cx="0" cy="0"/>
          <a:chOff x="0" y="0"/>
          <a:chExt cx="0" cy="0"/>
        </a:xfrm>
      </p:grpSpPr>
      <p:sp>
        <p:nvSpPr>
          <p:cNvPr id="73" name="Google Shape;73;p22"/>
          <p:cNvSpPr txBox="1">
            <a:spLocks noGrp="1"/>
          </p:cNvSpPr>
          <p:nvPr>
            <p:ph type="ctrTitle"/>
          </p:nvPr>
        </p:nvSpPr>
        <p:spPr>
          <a:xfrm>
            <a:off x="648000" y="2160000"/>
            <a:ext cx="10980000" cy="1800000"/>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rgbClr val="0AA9DC"/>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subTitle" idx="1"/>
          </p:nvPr>
        </p:nvSpPr>
        <p:spPr>
          <a:xfrm>
            <a:off x="648000" y="4140000"/>
            <a:ext cx="10980000" cy="540000"/>
          </a:xfrm>
          <a:prstGeom prst="rect">
            <a:avLst/>
          </a:prstGeom>
          <a:noFill/>
          <a:ln>
            <a:noFill/>
          </a:ln>
        </p:spPr>
        <p:txBody>
          <a:bodyPr spcFirstLastPara="1" wrap="square" lIns="0" tIns="0" rIns="0" bIns="0" anchor="t" anchorCtr="0">
            <a:normAutofit/>
          </a:bodyPr>
          <a:lstStyle>
            <a:lvl1pPr lvl="0" algn="ctr">
              <a:lnSpc>
                <a:spcPct val="90000"/>
              </a:lnSpc>
              <a:spcBef>
                <a:spcPts val="1000"/>
              </a:spcBef>
              <a:spcAft>
                <a:spcPts val="0"/>
              </a:spcAft>
              <a:buClr>
                <a:srgbClr val="000000"/>
              </a:buClr>
              <a:buSzPts val="2400"/>
              <a:buNone/>
              <a:defRPr sz="2400"/>
            </a:lvl1pPr>
            <a:lvl2pPr lvl="1" algn="ctr">
              <a:lnSpc>
                <a:spcPct val="90000"/>
              </a:lnSpc>
              <a:spcBef>
                <a:spcPts val="500"/>
              </a:spcBef>
              <a:spcAft>
                <a:spcPts val="0"/>
              </a:spcAft>
              <a:buClr>
                <a:srgbClr val="000000"/>
              </a:buClr>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rgbClr val="00000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648000" y="648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3"/>
          <p:cNvSpPr txBox="1">
            <a:spLocks noGrp="1"/>
          </p:cNvSpPr>
          <p:nvPr>
            <p:ph type="body" idx="1"/>
          </p:nvPr>
        </p:nvSpPr>
        <p:spPr>
          <a:xfrm>
            <a:off x="648000" y="1512000"/>
            <a:ext cx="5400000" cy="3960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3"/>
          <p:cNvSpPr txBox="1">
            <a:spLocks noGrp="1"/>
          </p:cNvSpPr>
          <p:nvPr>
            <p:ph type="body" idx="2"/>
          </p:nvPr>
        </p:nvSpPr>
        <p:spPr>
          <a:xfrm>
            <a:off x="6228000" y="1512000"/>
            <a:ext cx="5400000" cy="3960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gleich">
  <p:cSld name="Vergleich">
    <p:spTree>
      <p:nvGrpSpPr>
        <p:cNvPr id="1" name="Shape 79"/>
        <p:cNvGrpSpPr/>
        <p:nvPr/>
      </p:nvGrpSpPr>
      <p:grpSpPr>
        <a:xfrm>
          <a:off x="0" y="0"/>
          <a:ext cx="0" cy="0"/>
          <a:chOff x="0" y="0"/>
          <a:chExt cx="0" cy="0"/>
        </a:xfrm>
      </p:grpSpPr>
      <p:sp>
        <p:nvSpPr>
          <p:cNvPr id="80" name="Google Shape;80;p24"/>
          <p:cNvSpPr txBox="1">
            <a:spLocks noGrp="1"/>
          </p:cNvSpPr>
          <p:nvPr>
            <p:ph type="body" idx="1"/>
          </p:nvPr>
        </p:nvSpPr>
        <p:spPr>
          <a:xfrm>
            <a:off x="648000" y="1512000"/>
            <a:ext cx="5400000" cy="900000"/>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228600" algn="l">
              <a:lnSpc>
                <a:spcPct val="90000"/>
              </a:lnSpc>
              <a:spcBef>
                <a:spcPts val="500"/>
              </a:spcBef>
              <a:spcAft>
                <a:spcPts val="0"/>
              </a:spcAft>
              <a:buClr>
                <a:srgbClr val="000000"/>
              </a:buClr>
              <a:buSzPts val="2000"/>
              <a:buNone/>
              <a:defRPr sz="2000" b="1"/>
            </a:lvl2pPr>
            <a:lvl3pPr marL="1371600" lvl="2" indent="-228600" algn="l">
              <a:lnSpc>
                <a:spcPct val="90000"/>
              </a:lnSpc>
              <a:spcBef>
                <a:spcPts val="500"/>
              </a:spcBef>
              <a:spcAft>
                <a:spcPts val="0"/>
              </a:spcAft>
              <a:buClr>
                <a:srgbClr val="000000"/>
              </a:buClr>
              <a:buSzPts val="1800"/>
              <a:buNone/>
              <a:defRPr sz="1800" b="1"/>
            </a:lvl3pPr>
            <a:lvl4pPr marL="1828800" lvl="3" indent="-228600" algn="l">
              <a:lnSpc>
                <a:spcPct val="90000"/>
              </a:lnSpc>
              <a:spcBef>
                <a:spcPts val="500"/>
              </a:spcBef>
              <a:spcAft>
                <a:spcPts val="0"/>
              </a:spcAft>
              <a:buClr>
                <a:srgbClr val="000000"/>
              </a:buClr>
              <a:buSzPts val="1600"/>
              <a:buNone/>
              <a:defRPr sz="1600" b="1"/>
            </a:lvl4pPr>
            <a:lvl5pPr marL="2286000" lvl="4" indent="-228600" algn="l">
              <a:lnSpc>
                <a:spcPct val="90000"/>
              </a:lnSpc>
              <a:spcBef>
                <a:spcPts val="500"/>
              </a:spcBef>
              <a:spcAft>
                <a:spcPts val="0"/>
              </a:spcAft>
              <a:buClr>
                <a:srgbClr val="00000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24"/>
          <p:cNvSpPr txBox="1">
            <a:spLocks noGrp="1"/>
          </p:cNvSpPr>
          <p:nvPr>
            <p:ph type="body" idx="2"/>
          </p:nvPr>
        </p:nvSpPr>
        <p:spPr>
          <a:xfrm>
            <a:off x="6228000" y="1512000"/>
            <a:ext cx="5400000" cy="900000"/>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228600" algn="l">
              <a:lnSpc>
                <a:spcPct val="90000"/>
              </a:lnSpc>
              <a:spcBef>
                <a:spcPts val="500"/>
              </a:spcBef>
              <a:spcAft>
                <a:spcPts val="0"/>
              </a:spcAft>
              <a:buClr>
                <a:srgbClr val="000000"/>
              </a:buClr>
              <a:buSzPts val="2000"/>
              <a:buNone/>
              <a:defRPr sz="2000" b="1"/>
            </a:lvl2pPr>
            <a:lvl3pPr marL="1371600" lvl="2" indent="-228600" algn="l">
              <a:lnSpc>
                <a:spcPct val="90000"/>
              </a:lnSpc>
              <a:spcBef>
                <a:spcPts val="500"/>
              </a:spcBef>
              <a:spcAft>
                <a:spcPts val="0"/>
              </a:spcAft>
              <a:buClr>
                <a:srgbClr val="000000"/>
              </a:buClr>
              <a:buSzPts val="1800"/>
              <a:buNone/>
              <a:defRPr sz="1800" b="1"/>
            </a:lvl3pPr>
            <a:lvl4pPr marL="1828800" lvl="3" indent="-228600" algn="l">
              <a:lnSpc>
                <a:spcPct val="90000"/>
              </a:lnSpc>
              <a:spcBef>
                <a:spcPts val="500"/>
              </a:spcBef>
              <a:spcAft>
                <a:spcPts val="0"/>
              </a:spcAft>
              <a:buClr>
                <a:srgbClr val="000000"/>
              </a:buClr>
              <a:buSzPts val="1600"/>
              <a:buNone/>
              <a:defRPr sz="1600" b="1"/>
            </a:lvl4pPr>
            <a:lvl5pPr marL="2286000" lvl="4" indent="-228600" algn="l">
              <a:lnSpc>
                <a:spcPct val="90000"/>
              </a:lnSpc>
              <a:spcBef>
                <a:spcPts val="500"/>
              </a:spcBef>
              <a:spcAft>
                <a:spcPts val="0"/>
              </a:spcAft>
              <a:buClr>
                <a:srgbClr val="00000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 name="Google Shape;82;p24"/>
          <p:cNvSpPr txBox="1">
            <a:spLocks noGrp="1"/>
          </p:cNvSpPr>
          <p:nvPr>
            <p:ph type="title"/>
          </p:nvPr>
        </p:nvSpPr>
        <p:spPr>
          <a:xfrm>
            <a:off x="648000" y="648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4"/>
          <p:cNvSpPr txBox="1">
            <a:spLocks noGrp="1"/>
          </p:cNvSpPr>
          <p:nvPr>
            <p:ph type="body" idx="3"/>
          </p:nvPr>
        </p:nvSpPr>
        <p:spPr>
          <a:xfrm>
            <a:off x="648000" y="2592000"/>
            <a:ext cx="5400000" cy="2880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4"/>
          <p:cNvSpPr txBox="1">
            <a:spLocks noGrp="1"/>
          </p:cNvSpPr>
          <p:nvPr>
            <p:ph type="body" idx="4"/>
          </p:nvPr>
        </p:nvSpPr>
        <p:spPr>
          <a:xfrm>
            <a:off x="6228000" y="2592000"/>
            <a:ext cx="5400000" cy="2880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85"/>
        <p:cNvGrpSpPr/>
        <p:nvPr/>
      </p:nvGrpSpPr>
      <p:grpSpPr>
        <a:xfrm>
          <a:off x="0" y="0"/>
          <a:ext cx="0" cy="0"/>
          <a:chOff x="0" y="0"/>
          <a:chExt cx="0" cy="0"/>
        </a:xfrm>
      </p:grpSpPr>
      <p:sp>
        <p:nvSpPr>
          <p:cNvPr id="86" name="Google Shape;86;p25"/>
          <p:cNvSpPr txBox="1">
            <a:spLocks noGrp="1"/>
          </p:cNvSpPr>
          <p:nvPr>
            <p:ph type="title"/>
          </p:nvPr>
        </p:nvSpPr>
        <p:spPr>
          <a:xfrm>
            <a:off x="648000" y="2520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eer">
  <p:cSld name="Leer">
    <p:spTree>
      <p:nvGrpSpPr>
        <p:cNvPr id="1" name="Shape 87"/>
        <p:cNvGrpSpPr/>
        <p:nvPr/>
      </p:nvGrpSpPr>
      <p:grpSpPr>
        <a:xfrm>
          <a:off x="0" y="0"/>
          <a:ext cx="0" cy="0"/>
          <a:chOff x="0" y="0"/>
          <a:chExt cx="0" cy="0"/>
        </a:xfrm>
      </p:grpSpPr>
      <p:sp>
        <p:nvSpPr>
          <p:cNvPr id="88" name="Google Shape;88;p26"/>
          <p:cNvSpPr>
            <a:spLocks noGrp="1"/>
          </p:cNvSpPr>
          <p:nvPr>
            <p:ph type="pic" idx="2"/>
          </p:nvPr>
        </p:nvSpPr>
        <p:spPr>
          <a:xfrm>
            <a:off x="0" y="1"/>
            <a:ext cx="12204000" cy="59796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4"/>
        <p:cNvGrpSpPr/>
        <p:nvPr/>
      </p:nvGrpSpPr>
      <p:grpSpPr>
        <a:xfrm>
          <a:off x="0" y="0"/>
          <a:ext cx="0" cy="0"/>
          <a:chOff x="0" y="0"/>
          <a:chExt cx="0" cy="0"/>
        </a:xfrm>
      </p:grpSpPr>
      <p:sp>
        <p:nvSpPr>
          <p:cNvPr id="15" name="Google Shape;15;p7"/>
          <p:cNvSpPr txBox="1">
            <a:spLocks noGrp="1"/>
          </p:cNvSpPr>
          <p:nvPr>
            <p:ph type="ctrTitle"/>
          </p:nvPr>
        </p:nvSpPr>
        <p:spPr>
          <a:xfrm>
            <a:off x="648000" y="2160000"/>
            <a:ext cx="10980000" cy="1800000"/>
          </a:xfrm>
          <a:prstGeom prst="rect">
            <a:avLst/>
          </a:prstGeom>
          <a:noFill/>
          <a:ln>
            <a:noFill/>
          </a:ln>
        </p:spPr>
        <p:txBody>
          <a:bodyPr spcFirstLastPara="1" wrap="square" lIns="0" tIns="0" rIns="0" bIns="0" anchor="t" anchorCtr="0">
            <a:noAutofit/>
          </a:bodyPr>
          <a:lstStyle>
            <a:lvl1pPr marR="0" lvl="0" algn="ctr" rtl="0">
              <a:lnSpc>
                <a:spcPct val="90000"/>
              </a:lnSpc>
              <a:spcBef>
                <a:spcPts val="0"/>
              </a:spcBef>
              <a:spcAft>
                <a:spcPts val="0"/>
              </a:spcAft>
              <a:buClr>
                <a:srgbClr val="FFFFFF"/>
              </a:buClr>
              <a:buSzPts val="6000"/>
              <a:buFont typeface="Arial"/>
              <a:buNone/>
              <a:defRPr sz="60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7"/>
          <p:cNvSpPr txBox="1">
            <a:spLocks noGrp="1"/>
          </p:cNvSpPr>
          <p:nvPr>
            <p:ph type="subTitle" idx="1"/>
          </p:nvPr>
        </p:nvSpPr>
        <p:spPr>
          <a:xfrm>
            <a:off x="648000" y="4140000"/>
            <a:ext cx="10980000" cy="540000"/>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R="0" lvl="1" algn="ctr" rtl="0">
              <a:lnSpc>
                <a:spcPct val="90000"/>
              </a:lnSpc>
              <a:spcBef>
                <a:spcPts val="5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2pPr>
            <a:lvl3pPr marR="0" lvl="2" algn="ctr" rtl="0">
              <a:lnSpc>
                <a:spcPct val="90000"/>
              </a:lnSpc>
              <a:spcBef>
                <a:spcPts val="50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R="0" lvl="3" algn="ctr" rtl="0">
              <a:lnSpc>
                <a:spcPct val="90000"/>
              </a:lnSpc>
              <a:spcBef>
                <a:spcPts val="5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4pPr>
            <a:lvl5pPr marR="0" lvl="4" algn="ctr" rtl="0">
              <a:lnSpc>
                <a:spcPct val="90000"/>
              </a:lnSpc>
              <a:spcBef>
                <a:spcPts val="5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89"/>
        <p:cNvGrpSpPr/>
        <p:nvPr/>
      </p:nvGrpSpPr>
      <p:grpSpPr>
        <a:xfrm>
          <a:off x="0" y="0"/>
          <a:ext cx="0" cy="0"/>
          <a:chOff x="0" y="0"/>
          <a:chExt cx="0" cy="0"/>
        </a:xfrm>
      </p:grpSpPr>
      <p:sp>
        <p:nvSpPr>
          <p:cNvPr id="90" name="Google Shape;90;p27"/>
          <p:cNvSpPr txBox="1">
            <a:spLocks noGrp="1"/>
          </p:cNvSpPr>
          <p:nvPr>
            <p:ph type="title"/>
          </p:nvPr>
        </p:nvSpPr>
        <p:spPr>
          <a:xfrm>
            <a:off x="648000" y="2520000"/>
            <a:ext cx="4320000" cy="10800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0AA9DC"/>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7"/>
          <p:cNvSpPr txBox="1">
            <a:spLocks noGrp="1"/>
          </p:cNvSpPr>
          <p:nvPr>
            <p:ph type="body" idx="1"/>
          </p:nvPr>
        </p:nvSpPr>
        <p:spPr>
          <a:xfrm>
            <a:off x="5832000" y="648000"/>
            <a:ext cx="5760000" cy="4788000"/>
          </a:xfrm>
          <a:prstGeom prst="rect">
            <a:avLst/>
          </a:prstGeom>
          <a:noFill/>
          <a:ln>
            <a:noFill/>
          </a:ln>
        </p:spPr>
        <p:txBody>
          <a:bodyPr spcFirstLastPara="1" wrap="square" lIns="0" tIns="0" rIns="0" bIns="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06400" algn="l">
              <a:lnSpc>
                <a:spcPct val="90000"/>
              </a:lnSpc>
              <a:spcBef>
                <a:spcPts val="500"/>
              </a:spcBef>
              <a:spcAft>
                <a:spcPts val="0"/>
              </a:spcAft>
              <a:buClr>
                <a:srgbClr val="000000"/>
              </a:buClr>
              <a:buSzPts val="2800"/>
              <a:buChar char="•"/>
              <a:defRPr sz="2800"/>
            </a:lvl2pPr>
            <a:lvl3pPr marL="1371600" lvl="2" indent="-381000" algn="l">
              <a:lnSpc>
                <a:spcPct val="90000"/>
              </a:lnSpc>
              <a:spcBef>
                <a:spcPts val="500"/>
              </a:spcBef>
              <a:spcAft>
                <a:spcPts val="0"/>
              </a:spcAft>
              <a:buClr>
                <a:srgbClr val="000000"/>
              </a:buClr>
              <a:buSzPts val="2400"/>
              <a:buChar char="•"/>
              <a:defRPr sz="2400"/>
            </a:lvl3pPr>
            <a:lvl4pPr marL="1828800" lvl="3" indent="-355600" algn="l">
              <a:lnSpc>
                <a:spcPct val="90000"/>
              </a:lnSpc>
              <a:spcBef>
                <a:spcPts val="500"/>
              </a:spcBef>
              <a:spcAft>
                <a:spcPts val="0"/>
              </a:spcAft>
              <a:buClr>
                <a:srgbClr val="000000"/>
              </a:buClr>
              <a:buSzPts val="2000"/>
              <a:buChar char="•"/>
              <a:defRPr sz="2000"/>
            </a:lvl4pPr>
            <a:lvl5pPr marL="2286000" lvl="4" indent="-355600" algn="l">
              <a:lnSpc>
                <a:spcPct val="90000"/>
              </a:lnSpc>
              <a:spcBef>
                <a:spcPts val="500"/>
              </a:spcBef>
              <a:spcAft>
                <a:spcPts val="0"/>
              </a:spcAft>
              <a:buClr>
                <a:srgbClr val="00000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2" name="Google Shape;92;p27"/>
          <p:cNvSpPr txBox="1">
            <a:spLocks noGrp="1"/>
          </p:cNvSpPr>
          <p:nvPr>
            <p:ph type="body" idx="2"/>
          </p:nvPr>
        </p:nvSpPr>
        <p:spPr>
          <a:xfrm>
            <a:off x="648000" y="3780000"/>
            <a:ext cx="4320000"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228600" algn="l">
              <a:lnSpc>
                <a:spcPct val="90000"/>
              </a:lnSpc>
              <a:spcBef>
                <a:spcPts val="500"/>
              </a:spcBef>
              <a:spcAft>
                <a:spcPts val="0"/>
              </a:spcAft>
              <a:buClr>
                <a:srgbClr val="000000"/>
              </a:buClr>
              <a:buSzPts val="1400"/>
              <a:buNone/>
              <a:defRPr sz="1400"/>
            </a:lvl2pPr>
            <a:lvl3pPr marL="1371600" lvl="2" indent="-228600" algn="l">
              <a:lnSpc>
                <a:spcPct val="90000"/>
              </a:lnSpc>
              <a:spcBef>
                <a:spcPts val="500"/>
              </a:spcBef>
              <a:spcAft>
                <a:spcPts val="0"/>
              </a:spcAft>
              <a:buClr>
                <a:srgbClr val="000000"/>
              </a:buClr>
              <a:buSzPts val="1200"/>
              <a:buNone/>
              <a:defRPr sz="1200"/>
            </a:lvl3pPr>
            <a:lvl4pPr marL="1828800" lvl="3" indent="-228600" algn="l">
              <a:lnSpc>
                <a:spcPct val="90000"/>
              </a:lnSpc>
              <a:spcBef>
                <a:spcPts val="500"/>
              </a:spcBef>
              <a:spcAft>
                <a:spcPts val="0"/>
              </a:spcAft>
              <a:buClr>
                <a:srgbClr val="000000"/>
              </a:buClr>
              <a:buSzPts val="1000"/>
              <a:buNone/>
              <a:defRPr sz="1000"/>
            </a:lvl4pPr>
            <a:lvl5pPr marL="2286000" lvl="4" indent="-228600" algn="l">
              <a:lnSpc>
                <a:spcPct val="90000"/>
              </a:lnSpc>
              <a:spcBef>
                <a:spcPts val="500"/>
              </a:spcBef>
              <a:spcAft>
                <a:spcPts val="0"/>
              </a:spcAft>
              <a:buClr>
                <a:srgbClr val="00000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ld mit Überschrift">
  <p:cSld name="Bild mit Überschrift">
    <p:spTree>
      <p:nvGrpSpPr>
        <p:cNvPr id="1" name="Shape 93"/>
        <p:cNvGrpSpPr/>
        <p:nvPr/>
      </p:nvGrpSpPr>
      <p:grpSpPr>
        <a:xfrm>
          <a:off x="0" y="0"/>
          <a:ext cx="0" cy="0"/>
          <a:chOff x="0" y="0"/>
          <a:chExt cx="0" cy="0"/>
        </a:xfrm>
      </p:grpSpPr>
      <p:sp>
        <p:nvSpPr>
          <p:cNvPr id="94" name="Google Shape;94;p28"/>
          <p:cNvSpPr>
            <a:spLocks noGrp="1"/>
          </p:cNvSpPr>
          <p:nvPr>
            <p:ph type="pic" idx="2"/>
          </p:nvPr>
        </p:nvSpPr>
        <p:spPr>
          <a:xfrm>
            <a:off x="5832000" y="648000"/>
            <a:ext cx="5760000" cy="4788000"/>
          </a:xfrm>
          <a:prstGeom prst="rect">
            <a:avLst/>
          </a:prstGeom>
          <a:noFill/>
          <a:ln>
            <a:noFill/>
          </a:ln>
        </p:spPr>
      </p:sp>
      <p:sp>
        <p:nvSpPr>
          <p:cNvPr id="95" name="Google Shape;95;p28"/>
          <p:cNvSpPr txBox="1">
            <a:spLocks noGrp="1"/>
          </p:cNvSpPr>
          <p:nvPr>
            <p:ph type="title"/>
          </p:nvPr>
        </p:nvSpPr>
        <p:spPr>
          <a:xfrm>
            <a:off x="648000" y="2520000"/>
            <a:ext cx="4320000" cy="10800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0AA9DC"/>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8"/>
          <p:cNvSpPr txBox="1">
            <a:spLocks noGrp="1"/>
          </p:cNvSpPr>
          <p:nvPr>
            <p:ph type="body" idx="1"/>
          </p:nvPr>
        </p:nvSpPr>
        <p:spPr>
          <a:xfrm>
            <a:off x="648000" y="3780000"/>
            <a:ext cx="4320000"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228600" algn="l">
              <a:lnSpc>
                <a:spcPct val="90000"/>
              </a:lnSpc>
              <a:spcBef>
                <a:spcPts val="500"/>
              </a:spcBef>
              <a:spcAft>
                <a:spcPts val="0"/>
              </a:spcAft>
              <a:buClr>
                <a:srgbClr val="000000"/>
              </a:buClr>
              <a:buSzPts val="1400"/>
              <a:buNone/>
              <a:defRPr sz="1400"/>
            </a:lvl2pPr>
            <a:lvl3pPr marL="1371600" lvl="2" indent="-228600" algn="l">
              <a:lnSpc>
                <a:spcPct val="90000"/>
              </a:lnSpc>
              <a:spcBef>
                <a:spcPts val="500"/>
              </a:spcBef>
              <a:spcAft>
                <a:spcPts val="0"/>
              </a:spcAft>
              <a:buClr>
                <a:srgbClr val="000000"/>
              </a:buClr>
              <a:buSzPts val="1200"/>
              <a:buNone/>
              <a:defRPr sz="1200"/>
            </a:lvl3pPr>
            <a:lvl4pPr marL="1828800" lvl="3" indent="-228600" algn="l">
              <a:lnSpc>
                <a:spcPct val="90000"/>
              </a:lnSpc>
              <a:spcBef>
                <a:spcPts val="500"/>
              </a:spcBef>
              <a:spcAft>
                <a:spcPts val="0"/>
              </a:spcAft>
              <a:buClr>
                <a:srgbClr val="000000"/>
              </a:buClr>
              <a:buSzPts val="1000"/>
              <a:buNone/>
              <a:defRPr sz="1000"/>
            </a:lvl4pPr>
            <a:lvl5pPr marL="2286000" lvl="4" indent="-228600" algn="l">
              <a:lnSpc>
                <a:spcPct val="90000"/>
              </a:lnSpc>
              <a:spcBef>
                <a:spcPts val="500"/>
              </a:spcBef>
              <a:spcAft>
                <a:spcPts val="0"/>
              </a:spcAft>
              <a:buClr>
                <a:srgbClr val="00000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17"/>
        <p:cNvGrpSpPr/>
        <p:nvPr/>
      </p:nvGrpSpPr>
      <p:grpSpPr>
        <a:xfrm>
          <a:off x="0" y="0"/>
          <a:ext cx="0" cy="0"/>
          <a:chOff x="0" y="0"/>
          <a:chExt cx="0" cy="0"/>
        </a:xfrm>
      </p:grpSpPr>
      <p:sp>
        <p:nvSpPr>
          <p:cNvPr id="18" name="Google Shape;18;p12"/>
          <p:cNvSpPr txBox="1">
            <a:spLocks noGrp="1"/>
          </p:cNvSpPr>
          <p:nvPr>
            <p:ph type="body" idx="1"/>
          </p:nvPr>
        </p:nvSpPr>
        <p:spPr>
          <a:xfrm>
            <a:off x="648000" y="3060000"/>
            <a:ext cx="10980000" cy="234000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rgbClr val="FFFFFF"/>
              </a:buClr>
              <a:buSzPts val="2800"/>
              <a:buFont typeface="Arial"/>
              <a:buChar char="•"/>
              <a:defRPr sz="2800" b="0" i="0" u="none" strike="noStrike" cap="none">
                <a:solidFill>
                  <a:srgbClr val="FFFFFF"/>
                </a:solidFill>
                <a:latin typeface="Arial"/>
                <a:ea typeface="Arial"/>
                <a:cs typeface="Arial"/>
                <a:sym typeface="Arial"/>
              </a:defRPr>
            </a:lvl1pPr>
            <a:lvl2pPr marL="914400" marR="0" lvl="1" indent="-381000" algn="l" rtl="0">
              <a:lnSpc>
                <a:spcPct val="90000"/>
              </a:lnSpc>
              <a:spcBef>
                <a:spcPts val="5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2pPr>
            <a:lvl3pPr marL="1371600" marR="0" lvl="2" indent="-355600" algn="l" rtl="0">
              <a:lnSpc>
                <a:spcPct val="90000"/>
              </a:lnSpc>
              <a:spcBef>
                <a:spcPts val="5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3pPr>
            <a:lvl4pPr marL="1828800" marR="0" lvl="3" indent="-342900" algn="l" rtl="0">
              <a:lnSpc>
                <a:spcPct val="90000"/>
              </a:lnSpc>
              <a:spcBef>
                <a:spcPts val="5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90000"/>
              </a:lnSpc>
              <a:spcBef>
                <a:spcPts val="5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12"/>
          <p:cNvSpPr txBox="1"/>
          <p:nvPr/>
        </p:nvSpPr>
        <p:spPr>
          <a:xfrm>
            <a:off x="648000" y="2160000"/>
            <a:ext cx="10980000" cy="72000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rgbClr val="FFFFFF"/>
              </a:buClr>
              <a:buSzPts val="4400"/>
              <a:buFont typeface="Arial"/>
              <a:buNone/>
            </a:pPr>
            <a:r>
              <a:rPr lang="it-IT" sz="4400">
                <a:solidFill>
                  <a:srgbClr val="FFFFFF"/>
                </a:solidFill>
                <a:latin typeface="Arial"/>
                <a:ea typeface="Arial"/>
                <a:cs typeface="Arial"/>
                <a:sym typeface="Arial"/>
              </a:rPr>
              <a:t>Mastertitelformat bearbeiten</a:t>
            </a:r>
            <a:endParaRPr sz="4400">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alt mit Überschrift">
  <p:cSld name="Inhalt mit Überschrift">
    <p:spTree>
      <p:nvGrpSpPr>
        <p:cNvPr id="1" name="Shape 20"/>
        <p:cNvGrpSpPr/>
        <p:nvPr/>
      </p:nvGrpSpPr>
      <p:grpSpPr>
        <a:xfrm>
          <a:off x="0" y="0"/>
          <a:ext cx="0" cy="0"/>
          <a:chOff x="0" y="0"/>
          <a:chExt cx="0" cy="0"/>
        </a:xfrm>
      </p:grpSpPr>
      <p:sp>
        <p:nvSpPr>
          <p:cNvPr id="21" name="Google Shape;21;p13"/>
          <p:cNvSpPr txBox="1">
            <a:spLocks noGrp="1"/>
          </p:cNvSpPr>
          <p:nvPr>
            <p:ph type="body" idx="1"/>
          </p:nvPr>
        </p:nvSpPr>
        <p:spPr>
          <a:xfrm>
            <a:off x="5832000" y="648000"/>
            <a:ext cx="5760000" cy="4788000"/>
          </a:xfrm>
          <a:prstGeom prst="rect">
            <a:avLst/>
          </a:prstGeom>
          <a:noFill/>
          <a:ln>
            <a:noFill/>
          </a:ln>
        </p:spPr>
        <p:txBody>
          <a:bodyPr spcFirstLastPara="1" wrap="square" lIns="0" tIns="0" rIns="0" bIns="0" anchor="t" anchorCtr="0">
            <a:noAutofit/>
          </a:bodyPr>
          <a:lstStyle>
            <a:lvl1pPr marL="457200" marR="0" lvl="0" indent="-431800" algn="l" rtl="0">
              <a:lnSpc>
                <a:spcPct val="90000"/>
              </a:lnSpc>
              <a:spcBef>
                <a:spcPts val="1000"/>
              </a:spcBef>
              <a:spcAft>
                <a:spcPts val="0"/>
              </a:spcAft>
              <a:buClr>
                <a:srgbClr val="FFFFFF"/>
              </a:buClr>
              <a:buSzPts val="3200"/>
              <a:buFont typeface="Arial"/>
              <a:buChar char="•"/>
              <a:defRPr sz="3200" b="0" i="0" u="none" strike="noStrike" cap="none">
                <a:solidFill>
                  <a:srgbClr val="FFFFFF"/>
                </a:solidFill>
                <a:latin typeface="Arial"/>
                <a:ea typeface="Arial"/>
                <a:cs typeface="Arial"/>
                <a:sym typeface="Arial"/>
              </a:defRPr>
            </a:lvl1pPr>
            <a:lvl2pPr marL="914400" marR="0" lvl="1" indent="-406400" algn="l" rtl="0">
              <a:lnSpc>
                <a:spcPct val="90000"/>
              </a:lnSpc>
              <a:spcBef>
                <a:spcPts val="500"/>
              </a:spcBef>
              <a:spcAft>
                <a:spcPts val="0"/>
              </a:spcAft>
              <a:buClr>
                <a:srgbClr val="FFFFFF"/>
              </a:buClr>
              <a:buSzPts val="2800"/>
              <a:buFont typeface="Arial"/>
              <a:buChar char="•"/>
              <a:defRPr sz="2800" b="0" i="0" u="none" strike="noStrike" cap="none">
                <a:solidFill>
                  <a:srgbClr val="FFFFFF"/>
                </a:solidFill>
                <a:latin typeface="Arial"/>
                <a:ea typeface="Arial"/>
                <a:cs typeface="Arial"/>
                <a:sym typeface="Arial"/>
              </a:defRPr>
            </a:lvl2pPr>
            <a:lvl3pPr marL="1371600" marR="0" lvl="2" indent="-381000" algn="l" rtl="0">
              <a:lnSpc>
                <a:spcPct val="90000"/>
              </a:lnSpc>
              <a:spcBef>
                <a:spcPts val="5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3pPr>
            <a:lvl4pPr marL="1828800" marR="0" lvl="3" indent="-355600" algn="l" rtl="0">
              <a:lnSpc>
                <a:spcPct val="90000"/>
              </a:lnSpc>
              <a:spcBef>
                <a:spcPts val="5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4pPr>
            <a:lvl5pPr marL="2286000" marR="0" lvl="4" indent="-355600" algn="l" rtl="0">
              <a:lnSpc>
                <a:spcPct val="90000"/>
              </a:lnSpc>
              <a:spcBef>
                <a:spcPts val="5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13"/>
          <p:cNvSpPr txBox="1">
            <a:spLocks noGrp="1"/>
          </p:cNvSpPr>
          <p:nvPr>
            <p:ph type="title"/>
          </p:nvPr>
        </p:nvSpPr>
        <p:spPr>
          <a:xfrm>
            <a:off x="648000" y="2520000"/>
            <a:ext cx="4320000" cy="1080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3"/>
          <p:cNvSpPr txBox="1">
            <a:spLocks noGrp="1"/>
          </p:cNvSpPr>
          <p:nvPr>
            <p:ph type="body" idx="2"/>
          </p:nvPr>
        </p:nvSpPr>
        <p:spPr>
          <a:xfrm>
            <a:off x="648000" y="3780000"/>
            <a:ext cx="4320000" cy="720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1pPr>
            <a:lvl2pPr marL="914400" marR="0" lvl="1" indent="-228600" algn="l" rtl="0">
              <a:lnSpc>
                <a:spcPct val="90000"/>
              </a:lnSpc>
              <a:spcBef>
                <a:spcPts val="5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90000"/>
              </a:lnSpc>
              <a:spcBef>
                <a:spcPts val="50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1828800" marR="0" lvl="3" indent="-228600" algn="l" rtl="0">
              <a:lnSpc>
                <a:spcPct val="90000"/>
              </a:lnSpc>
              <a:spcBef>
                <a:spcPts val="50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4pPr>
            <a:lvl5pPr marL="2286000" marR="0" lvl="4" indent="-228600" algn="l" rtl="0">
              <a:lnSpc>
                <a:spcPct val="90000"/>
              </a:lnSpc>
              <a:spcBef>
                <a:spcPts val="50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ld mit Überschrift">
  <p:cSld name="Bild mit Überschrift">
    <p:spTree>
      <p:nvGrpSpPr>
        <p:cNvPr id="1" name="Shape 24"/>
        <p:cNvGrpSpPr/>
        <p:nvPr/>
      </p:nvGrpSpPr>
      <p:grpSpPr>
        <a:xfrm>
          <a:off x="0" y="0"/>
          <a:ext cx="0" cy="0"/>
          <a:chOff x="0" y="0"/>
          <a:chExt cx="0" cy="0"/>
        </a:xfrm>
      </p:grpSpPr>
      <p:sp>
        <p:nvSpPr>
          <p:cNvPr id="25" name="Google Shape;25;p14"/>
          <p:cNvSpPr>
            <a:spLocks noGrp="1"/>
          </p:cNvSpPr>
          <p:nvPr>
            <p:ph type="pic" idx="2"/>
          </p:nvPr>
        </p:nvSpPr>
        <p:spPr>
          <a:xfrm>
            <a:off x="5832000" y="648000"/>
            <a:ext cx="5760000" cy="4788000"/>
          </a:xfrm>
          <a:prstGeom prst="rect">
            <a:avLst/>
          </a:prstGeom>
          <a:noFill/>
          <a:ln>
            <a:noFill/>
          </a:ln>
        </p:spPr>
      </p:sp>
      <p:sp>
        <p:nvSpPr>
          <p:cNvPr id="26" name="Google Shape;26;p14"/>
          <p:cNvSpPr txBox="1">
            <a:spLocks noGrp="1"/>
          </p:cNvSpPr>
          <p:nvPr>
            <p:ph type="title"/>
          </p:nvPr>
        </p:nvSpPr>
        <p:spPr>
          <a:xfrm>
            <a:off x="648000" y="2520000"/>
            <a:ext cx="4320000" cy="1080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4"/>
          <p:cNvSpPr txBox="1">
            <a:spLocks noGrp="1"/>
          </p:cNvSpPr>
          <p:nvPr>
            <p:ph type="body" idx="1"/>
          </p:nvPr>
        </p:nvSpPr>
        <p:spPr>
          <a:xfrm>
            <a:off x="648000" y="3780000"/>
            <a:ext cx="4320000" cy="720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1pPr>
            <a:lvl2pPr marL="914400" marR="0" lvl="1" indent="-228600" algn="l" rtl="0">
              <a:lnSpc>
                <a:spcPct val="90000"/>
              </a:lnSpc>
              <a:spcBef>
                <a:spcPts val="5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90000"/>
              </a:lnSpc>
              <a:spcBef>
                <a:spcPts val="50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1828800" marR="0" lvl="3" indent="-228600" algn="l" rtl="0">
              <a:lnSpc>
                <a:spcPct val="90000"/>
              </a:lnSpc>
              <a:spcBef>
                <a:spcPts val="50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4pPr>
            <a:lvl5pPr marL="2286000" marR="0" lvl="4" indent="-228600" algn="l" rtl="0">
              <a:lnSpc>
                <a:spcPct val="90000"/>
              </a:lnSpc>
              <a:spcBef>
                <a:spcPts val="50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34"/>
        <p:cNvGrpSpPr/>
        <p:nvPr/>
      </p:nvGrpSpPr>
      <p:grpSpPr>
        <a:xfrm>
          <a:off x="0" y="0"/>
          <a:ext cx="0" cy="0"/>
          <a:chOff x="0" y="0"/>
          <a:chExt cx="0" cy="0"/>
        </a:xfrm>
      </p:grpSpPr>
      <p:sp>
        <p:nvSpPr>
          <p:cNvPr id="35" name="Google Shape;35;p9"/>
          <p:cNvSpPr txBox="1">
            <a:spLocks noGrp="1"/>
          </p:cNvSpPr>
          <p:nvPr>
            <p:ph type="body" idx="1"/>
          </p:nvPr>
        </p:nvSpPr>
        <p:spPr>
          <a:xfrm>
            <a:off x="648000" y="1512000"/>
            <a:ext cx="10980000" cy="4392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title"/>
          </p:nvPr>
        </p:nvSpPr>
        <p:spPr>
          <a:xfrm>
            <a:off x="648000" y="648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37"/>
        <p:cNvGrpSpPr/>
        <p:nvPr/>
      </p:nvGrpSpPr>
      <p:grpSpPr>
        <a:xfrm>
          <a:off x="0" y="0"/>
          <a:ext cx="0" cy="0"/>
          <a:chOff x="0" y="0"/>
          <a:chExt cx="0" cy="0"/>
        </a:xfrm>
      </p:grpSpPr>
      <p:sp>
        <p:nvSpPr>
          <p:cNvPr id="38" name="Google Shape;38;p15"/>
          <p:cNvSpPr txBox="1">
            <a:spLocks noGrp="1"/>
          </p:cNvSpPr>
          <p:nvPr>
            <p:ph type="ctrTitle"/>
          </p:nvPr>
        </p:nvSpPr>
        <p:spPr>
          <a:xfrm>
            <a:off x="648000" y="2160000"/>
            <a:ext cx="10980000" cy="1800000"/>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rgbClr val="0AA9DC"/>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5"/>
          <p:cNvSpPr txBox="1">
            <a:spLocks noGrp="1"/>
          </p:cNvSpPr>
          <p:nvPr>
            <p:ph type="subTitle" idx="1"/>
          </p:nvPr>
        </p:nvSpPr>
        <p:spPr>
          <a:xfrm>
            <a:off x="648000" y="4140000"/>
            <a:ext cx="10980000" cy="540000"/>
          </a:xfrm>
          <a:prstGeom prst="rect">
            <a:avLst/>
          </a:prstGeom>
          <a:noFill/>
          <a:ln>
            <a:noFill/>
          </a:ln>
        </p:spPr>
        <p:txBody>
          <a:bodyPr spcFirstLastPara="1" wrap="square" lIns="0" tIns="0" rIns="0" bIns="0" anchor="t" anchorCtr="0">
            <a:normAutofit/>
          </a:bodyPr>
          <a:lstStyle>
            <a:lvl1pPr lvl="0" algn="ctr">
              <a:lnSpc>
                <a:spcPct val="90000"/>
              </a:lnSpc>
              <a:spcBef>
                <a:spcPts val="1000"/>
              </a:spcBef>
              <a:spcAft>
                <a:spcPts val="0"/>
              </a:spcAft>
              <a:buClr>
                <a:srgbClr val="000000"/>
              </a:buClr>
              <a:buSzPts val="2400"/>
              <a:buNone/>
              <a:defRPr sz="2400"/>
            </a:lvl1pPr>
            <a:lvl2pPr lvl="1" algn="ctr">
              <a:lnSpc>
                <a:spcPct val="90000"/>
              </a:lnSpc>
              <a:spcBef>
                <a:spcPts val="500"/>
              </a:spcBef>
              <a:spcAft>
                <a:spcPts val="0"/>
              </a:spcAft>
              <a:buClr>
                <a:srgbClr val="000000"/>
              </a:buClr>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rgbClr val="00000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648000" y="648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648000" y="1512000"/>
            <a:ext cx="5400000" cy="3960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6"/>
          <p:cNvSpPr txBox="1">
            <a:spLocks noGrp="1"/>
          </p:cNvSpPr>
          <p:nvPr>
            <p:ph type="body" idx="2"/>
          </p:nvPr>
        </p:nvSpPr>
        <p:spPr>
          <a:xfrm>
            <a:off x="6228000" y="1512000"/>
            <a:ext cx="5400000" cy="3960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gleich">
  <p:cSld name="Vergleich">
    <p:spTree>
      <p:nvGrpSpPr>
        <p:cNvPr id="1" name="Shape 44"/>
        <p:cNvGrpSpPr/>
        <p:nvPr/>
      </p:nvGrpSpPr>
      <p:grpSpPr>
        <a:xfrm>
          <a:off x="0" y="0"/>
          <a:ext cx="0" cy="0"/>
          <a:chOff x="0" y="0"/>
          <a:chExt cx="0" cy="0"/>
        </a:xfrm>
      </p:grpSpPr>
      <p:sp>
        <p:nvSpPr>
          <p:cNvPr id="45" name="Google Shape;45;p17"/>
          <p:cNvSpPr txBox="1">
            <a:spLocks noGrp="1"/>
          </p:cNvSpPr>
          <p:nvPr>
            <p:ph type="body" idx="1"/>
          </p:nvPr>
        </p:nvSpPr>
        <p:spPr>
          <a:xfrm>
            <a:off x="648000" y="1512000"/>
            <a:ext cx="5400000" cy="900000"/>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228600" algn="l">
              <a:lnSpc>
                <a:spcPct val="90000"/>
              </a:lnSpc>
              <a:spcBef>
                <a:spcPts val="500"/>
              </a:spcBef>
              <a:spcAft>
                <a:spcPts val="0"/>
              </a:spcAft>
              <a:buClr>
                <a:srgbClr val="000000"/>
              </a:buClr>
              <a:buSzPts val="2000"/>
              <a:buNone/>
              <a:defRPr sz="2000" b="1"/>
            </a:lvl2pPr>
            <a:lvl3pPr marL="1371600" lvl="2" indent="-228600" algn="l">
              <a:lnSpc>
                <a:spcPct val="90000"/>
              </a:lnSpc>
              <a:spcBef>
                <a:spcPts val="500"/>
              </a:spcBef>
              <a:spcAft>
                <a:spcPts val="0"/>
              </a:spcAft>
              <a:buClr>
                <a:srgbClr val="000000"/>
              </a:buClr>
              <a:buSzPts val="1800"/>
              <a:buNone/>
              <a:defRPr sz="1800" b="1"/>
            </a:lvl3pPr>
            <a:lvl4pPr marL="1828800" lvl="3" indent="-228600" algn="l">
              <a:lnSpc>
                <a:spcPct val="90000"/>
              </a:lnSpc>
              <a:spcBef>
                <a:spcPts val="500"/>
              </a:spcBef>
              <a:spcAft>
                <a:spcPts val="0"/>
              </a:spcAft>
              <a:buClr>
                <a:srgbClr val="000000"/>
              </a:buClr>
              <a:buSzPts val="1600"/>
              <a:buNone/>
              <a:defRPr sz="1600" b="1"/>
            </a:lvl4pPr>
            <a:lvl5pPr marL="2286000" lvl="4" indent="-228600" algn="l">
              <a:lnSpc>
                <a:spcPct val="90000"/>
              </a:lnSpc>
              <a:spcBef>
                <a:spcPts val="500"/>
              </a:spcBef>
              <a:spcAft>
                <a:spcPts val="0"/>
              </a:spcAft>
              <a:buClr>
                <a:srgbClr val="00000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7"/>
          <p:cNvSpPr txBox="1">
            <a:spLocks noGrp="1"/>
          </p:cNvSpPr>
          <p:nvPr>
            <p:ph type="body" idx="2"/>
          </p:nvPr>
        </p:nvSpPr>
        <p:spPr>
          <a:xfrm>
            <a:off x="6228000" y="1512000"/>
            <a:ext cx="5400000" cy="900000"/>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228600" algn="l">
              <a:lnSpc>
                <a:spcPct val="90000"/>
              </a:lnSpc>
              <a:spcBef>
                <a:spcPts val="500"/>
              </a:spcBef>
              <a:spcAft>
                <a:spcPts val="0"/>
              </a:spcAft>
              <a:buClr>
                <a:srgbClr val="000000"/>
              </a:buClr>
              <a:buSzPts val="2000"/>
              <a:buNone/>
              <a:defRPr sz="2000" b="1"/>
            </a:lvl2pPr>
            <a:lvl3pPr marL="1371600" lvl="2" indent="-228600" algn="l">
              <a:lnSpc>
                <a:spcPct val="90000"/>
              </a:lnSpc>
              <a:spcBef>
                <a:spcPts val="500"/>
              </a:spcBef>
              <a:spcAft>
                <a:spcPts val="0"/>
              </a:spcAft>
              <a:buClr>
                <a:srgbClr val="000000"/>
              </a:buClr>
              <a:buSzPts val="1800"/>
              <a:buNone/>
              <a:defRPr sz="1800" b="1"/>
            </a:lvl3pPr>
            <a:lvl4pPr marL="1828800" lvl="3" indent="-228600" algn="l">
              <a:lnSpc>
                <a:spcPct val="90000"/>
              </a:lnSpc>
              <a:spcBef>
                <a:spcPts val="500"/>
              </a:spcBef>
              <a:spcAft>
                <a:spcPts val="0"/>
              </a:spcAft>
              <a:buClr>
                <a:srgbClr val="000000"/>
              </a:buClr>
              <a:buSzPts val="1600"/>
              <a:buNone/>
              <a:defRPr sz="1600" b="1"/>
            </a:lvl4pPr>
            <a:lvl5pPr marL="2286000" lvl="4" indent="-228600" algn="l">
              <a:lnSpc>
                <a:spcPct val="90000"/>
              </a:lnSpc>
              <a:spcBef>
                <a:spcPts val="500"/>
              </a:spcBef>
              <a:spcAft>
                <a:spcPts val="0"/>
              </a:spcAft>
              <a:buClr>
                <a:srgbClr val="00000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title"/>
          </p:nvPr>
        </p:nvSpPr>
        <p:spPr>
          <a:xfrm>
            <a:off x="648000" y="648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7"/>
          <p:cNvSpPr txBox="1">
            <a:spLocks noGrp="1"/>
          </p:cNvSpPr>
          <p:nvPr>
            <p:ph type="body" idx="3"/>
          </p:nvPr>
        </p:nvSpPr>
        <p:spPr>
          <a:xfrm>
            <a:off x="648000" y="2592000"/>
            <a:ext cx="5400000" cy="2880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7"/>
          <p:cNvSpPr txBox="1">
            <a:spLocks noGrp="1"/>
          </p:cNvSpPr>
          <p:nvPr>
            <p:ph type="body" idx="4"/>
          </p:nvPr>
        </p:nvSpPr>
        <p:spPr>
          <a:xfrm>
            <a:off x="6228000" y="2592000"/>
            <a:ext cx="5400000" cy="2880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p:nvPr/>
        </p:nvSpPr>
        <p:spPr>
          <a:xfrm>
            <a:off x="0" y="0"/>
            <a:ext cx="12192000" cy="6858000"/>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Google Shape;7;p5"/>
          <p:cNvSpPr/>
          <p:nvPr/>
        </p:nvSpPr>
        <p:spPr>
          <a:xfrm rot="5400000">
            <a:off x="-1" y="-1"/>
            <a:ext cx="2188723" cy="2188723"/>
          </a:xfrm>
          <a:prstGeom prst="rtTriangle">
            <a:avLst/>
          </a:prstGeom>
          <a:solidFill>
            <a:srgbClr val="6CC6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 name="Google Shape;8;p5"/>
          <p:cNvPicPr preferRelativeResize="0"/>
          <p:nvPr/>
        </p:nvPicPr>
        <p:blipFill rotWithShape="1">
          <a:blip r:embed="rId7">
            <a:alphaModFix/>
          </a:blip>
          <a:srcRect/>
          <a:stretch/>
        </p:blipFill>
        <p:spPr>
          <a:xfrm>
            <a:off x="629712" y="5709094"/>
            <a:ext cx="3280117" cy="975170"/>
          </a:xfrm>
          <a:prstGeom prst="rect">
            <a:avLst/>
          </a:prstGeom>
          <a:noFill/>
          <a:ln>
            <a:noFill/>
          </a:ln>
        </p:spPr>
      </p:pic>
      <p:sp>
        <p:nvSpPr>
          <p:cNvPr id="9" name="Google Shape;9;p5"/>
          <p:cNvSpPr txBox="1"/>
          <p:nvPr/>
        </p:nvSpPr>
        <p:spPr>
          <a:xfrm>
            <a:off x="9025128" y="5654231"/>
            <a:ext cx="271576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b="1" i="0" u="none" strike="noStrike" cap="none">
                <a:solidFill>
                  <a:schemeClr val="lt1"/>
                </a:solidFill>
                <a:latin typeface="Open Sans"/>
                <a:ea typeface="Open Sans"/>
                <a:cs typeface="Open Sans"/>
                <a:sym typeface="Open Sans"/>
              </a:rPr>
              <a:t>Europa noch näher</a:t>
            </a:r>
            <a:br>
              <a:rPr lang="it-IT" sz="1800" b="1" i="0" u="none" strike="noStrike" cap="none">
                <a:solidFill>
                  <a:schemeClr val="lt1"/>
                </a:solidFill>
                <a:latin typeface="Open Sans"/>
                <a:ea typeface="Open Sans"/>
                <a:cs typeface="Open Sans"/>
                <a:sym typeface="Open Sans"/>
              </a:rPr>
            </a:br>
            <a:r>
              <a:rPr lang="it-IT" sz="1800" b="1" i="0" u="none" strike="noStrike" cap="none">
                <a:solidFill>
                  <a:schemeClr val="lt1"/>
                </a:solidFill>
                <a:latin typeface="Open Sans"/>
                <a:ea typeface="Open Sans"/>
                <a:cs typeface="Open Sans"/>
                <a:sym typeface="Open Sans"/>
              </a:rPr>
              <a:t>Un’Europa più vicina</a:t>
            </a:r>
            <a:endParaRPr sz="1800" b="0" i="0" u="none" strike="noStrike" cap="none">
              <a:solidFill>
                <a:schemeClr val="lt1"/>
              </a:solidFill>
              <a:latin typeface="Open Sans"/>
              <a:ea typeface="Open Sans"/>
              <a:cs typeface="Open Sans"/>
              <a:sym typeface="Open Sans"/>
            </a:endParaRPr>
          </a:p>
        </p:txBody>
      </p:sp>
      <p:cxnSp>
        <p:nvCxnSpPr>
          <p:cNvPr id="10" name="Google Shape;10;p5"/>
          <p:cNvCxnSpPr/>
          <p:nvPr/>
        </p:nvCxnSpPr>
        <p:spPr>
          <a:xfrm>
            <a:off x="629712" y="5584723"/>
            <a:ext cx="10998288" cy="0"/>
          </a:xfrm>
          <a:prstGeom prst="straightConnector1">
            <a:avLst/>
          </a:prstGeom>
          <a:noFill/>
          <a:ln w="12700" cap="flat" cmpd="sng">
            <a:solidFill>
              <a:schemeClr val="lt1"/>
            </a:solidFill>
            <a:prstDash val="solid"/>
            <a:miter lim="800000"/>
            <a:headEnd type="none" w="sm" len="sm"/>
            <a:tailEnd type="none" w="sm" len="sm"/>
          </a:ln>
        </p:spPr>
      </p:cxnSp>
      <p:sp>
        <p:nvSpPr>
          <p:cNvPr id="11" name="Google Shape;11;p5"/>
          <p:cNvSpPr txBox="1"/>
          <p:nvPr/>
        </p:nvSpPr>
        <p:spPr>
          <a:xfrm>
            <a:off x="555115" y="549367"/>
            <a:ext cx="707136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i="0" u="none" strike="noStrike" cap="none">
                <a:solidFill>
                  <a:schemeClr val="lt1"/>
                </a:solidFill>
                <a:latin typeface="Open Sans"/>
                <a:ea typeface="Open Sans"/>
                <a:cs typeface="Open Sans"/>
                <a:sym typeface="Open Sans"/>
              </a:rPr>
              <a:t>Interreg VI – A Italia - Österreich</a:t>
            </a:r>
            <a:br>
              <a:rPr lang="it-IT" sz="1800" b="1" i="0" u="none" strike="noStrike" cap="none">
                <a:solidFill>
                  <a:schemeClr val="lt1"/>
                </a:solidFill>
                <a:latin typeface="Open Sans"/>
                <a:ea typeface="Open Sans"/>
                <a:cs typeface="Open Sans"/>
                <a:sym typeface="Open Sans"/>
              </a:rPr>
            </a:br>
            <a:r>
              <a:rPr lang="it-IT" sz="1800" b="1" i="0" u="none" strike="noStrike" cap="none">
                <a:solidFill>
                  <a:schemeClr val="lt1"/>
                </a:solidFill>
                <a:latin typeface="Open Sans"/>
                <a:ea typeface="Open Sans"/>
                <a:cs typeface="Open Sans"/>
                <a:sym typeface="Open Sans"/>
              </a:rPr>
              <a:t>Kooperationsprogramm</a:t>
            </a:r>
            <a:endParaRPr sz="1800" b="1">
              <a:solidFill>
                <a:schemeClr val="lt1"/>
              </a:solidFill>
              <a:latin typeface="Open Sans"/>
              <a:ea typeface="Open Sans"/>
              <a:cs typeface="Open Sans"/>
              <a:sym typeface="Open Sans"/>
            </a:endParaRPr>
          </a:p>
          <a:p>
            <a:pPr marL="0" marR="0" lvl="0" indent="0" algn="l" rtl="0">
              <a:spcBef>
                <a:spcPts val="0"/>
              </a:spcBef>
              <a:spcAft>
                <a:spcPts val="0"/>
              </a:spcAft>
              <a:buNone/>
            </a:pPr>
            <a:r>
              <a:rPr lang="it-IT" sz="1800" b="1">
                <a:solidFill>
                  <a:schemeClr val="lt1"/>
                </a:solidFill>
                <a:latin typeface="Open Sans"/>
                <a:ea typeface="Open Sans"/>
                <a:cs typeface="Open Sans"/>
                <a:sym typeface="Open Sans"/>
              </a:rPr>
              <a:t>Programma di cooperazione</a:t>
            </a:r>
            <a:endParaRPr/>
          </a:p>
          <a:p>
            <a:pPr marL="0" marR="0" lvl="0" indent="0" algn="l" rtl="0">
              <a:spcBef>
                <a:spcPts val="0"/>
              </a:spcBef>
              <a:spcAft>
                <a:spcPts val="0"/>
              </a:spcAft>
              <a:buNone/>
            </a:pPr>
            <a:r>
              <a:rPr lang="it-IT" sz="1800" b="1">
                <a:solidFill>
                  <a:schemeClr val="lt1"/>
                </a:solidFill>
                <a:latin typeface="Open Sans"/>
                <a:ea typeface="Open Sans"/>
                <a:cs typeface="Open Sans"/>
                <a:sym typeface="Open Sans"/>
              </a:rPr>
              <a:t>2021-2027</a:t>
            </a:r>
            <a:endParaRPr sz="1800">
              <a:solidFill>
                <a:schemeClr val="lt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Google Shape;29;p8"/>
          <p:cNvSpPr txBox="1">
            <a:spLocks noGrp="1"/>
          </p:cNvSpPr>
          <p:nvPr>
            <p:ph type="body" idx="1"/>
          </p:nvPr>
        </p:nvSpPr>
        <p:spPr>
          <a:xfrm>
            <a:off x="648000" y="3060000"/>
            <a:ext cx="10980000" cy="23400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8"/>
          <p:cNvSpPr txBox="1">
            <a:spLocks noGrp="1"/>
          </p:cNvSpPr>
          <p:nvPr>
            <p:ph type="title"/>
          </p:nvPr>
        </p:nvSpPr>
        <p:spPr>
          <a:xfrm>
            <a:off x="648000" y="2160000"/>
            <a:ext cx="10980000" cy="720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rgbClr val="0AA9DC"/>
              </a:buClr>
              <a:buSzPts val="4400"/>
              <a:buFont typeface="Arial"/>
              <a:buNone/>
              <a:defRPr sz="4400" b="0" i="0" u="none" strike="noStrike" cap="none">
                <a:solidFill>
                  <a:srgbClr val="0AA9D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8"/>
          <p:cNvSpPr/>
          <p:nvPr/>
        </p:nvSpPr>
        <p:spPr>
          <a:xfrm>
            <a:off x="0" y="5904000"/>
            <a:ext cx="12192000" cy="954000"/>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 name="Google Shape;32;p8"/>
          <p:cNvPicPr preferRelativeResize="0"/>
          <p:nvPr/>
        </p:nvPicPr>
        <p:blipFill rotWithShape="1">
          <a:blip r:embed="rId10">
            <a:alphaModFix/>
          </a:blip>
          <a:srcRect/>
          <a:stretch/>
        </p:blipFill>
        <p:spPr>
          <a:xfrm>
            <a:off x="9400667" y="6048000"/>
            <a:ext cx="2227333" cy="662180"/>
          </a:xfrm>
          <a:prstGeom prst="rect">
            <a:avLst/>
          </a:prstGeom>
          <a:noFill/>
          <a:ln>
            <a:noFill/>
          </a:ln>
        </p:spPr>
      </p:pic>
      <p:sp>
        <p:nvSpPr>
          <p:cNvPr id="33" name="Google Shape;33;p8"/>
          <p:cNvSpPr txBox="1"/>
          <p:nvPr/>
        </p:nvSpPr>
        <p:spPr>
          <a:xfrm>
            <a:off x="555116" y="6002280"/>
            <a:ext cx="547116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chemeClr val="lt1"/>
                </a:solidFill>
                <a:latin typeface="Open Sans"/>
                <a:ea typeface="Open Sans"/>
                <a:cs typeface="Open Sans"/>
                <a:sym typeface="Open Sans"/>
              </a:rPr>
              <a:t>Interreg VI – A Italia - Österreich</a:t>
            </a:r>
            <a:br>
              <a:rPr lang="it-IT" sz="1400" b="1">
                <a:solidFill>
                  <a:schemeClr val="lt1"/>
                </a:solidFill>
                <a:latin typeface="Open Sans"/>
                <a:ea typeface="Open Sans"/>
                <a:cs typeface="Open Sans"/>
                <a:sym typeface="Open Sans"/>
              </a:rPr>
            </a:br>
            <a:r>
              <a:rPr lang="it-IT" sz="1400" b="1">
                <a:solidFill>
                  <a:schemeClr val="lt1"/>
                </a:solidFill>
                <a:latin typeface="Open Sans"/>
                <a:ea typeface="Open Sans"/>
                <a:cs typeface="Open Sans"/>
                <a:sym typeface="Open Sans"/>
              </a:rPr>
              <a:t>Kooperationsprogramm | Programma di cooperazione</a:t>
            </a:r>
            <a:endParaRPr/>
          </a:p>
          <a:p>
            <a:pPr marL="0" marR="0" lvl="0" indent="0" algn="l" rtl="0">
              <a:spcBef>
                <a:spcPts val="0"/>
              </a:spcBef>
              <a:spcAft>
                <a:spcPts val="0"/>
              </a:spcAft>
              <a:buNone/>
            </a:pPr>
            <a:r>
              <a:rPr lang="it-IT" sz="1400" b="1">
                <a:solidFill>
                  <a:schemeClr val="lt1"/>
                </a:solidFill>
                <a:latin typeface="Open Sans"/>
                <a:ea typeface="Open Sans"/>
                <a:cs typeface="Open Sans"/>
                <a:sym typeface="Open Sans"/>
              </a:rPr>
              <a:t>2021-2027</a:t>
            </a:r>
            <a:endParaRPr sz="1400">
              <a:solidFill>
                <a:schemeClr val="lt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AA9DC">
            <a:alpha val="29803"/>
          </a:srgbClr>
        </a:solidFill>
        <a:effectLst/>
      </p:bgPr>
    </p:bg>
    <p:spTree>
      <p:nvGrpSpPr>
        <p:cNvPr id="1" name="Shape 62"/>
        <p:cNvGrpSpPr/>
        <p:nvPr/>
      </p:nvGrpSpPr>
      <p:grpSpPr>
        <a:xfrm>
          <a:off x="0" y="0"/>
          <a:ext cx="0" cy="0"/>
          <a:chOff x="0" y="0"/>
          <a:chExt cx="0" cy="0"/>
        </a:xfrm>
      </p:grpSpPr>
      <p:sp>
        <p:nvSpPr>
          <p:cNvPr id="63" name="Google Shape;63;p10"/>
          <p:cNvSpPr txBox="1">
            <a:spLocks noGrp="1"/>
          </p:cNvSpPr>
          <p:nvPr>
            <p:ph type="body" idx="1"/>
          </p:nvPr>
        </p:nvSpPr>
        <p:spPr>
          <a:xfrm>
            <a:off x="648000" y="3060000"/>
            <a:ext cx="10980000" cy="23400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 name="Google Shape;64;p10"/>
          <p:cNvSpPr txBox="1">
            <a:spLocks noGrp="1"/>
          </p:cNvSpPr>
          <p:nvPr>
            <p:ph type="title"/>
          </p:nvPr>
        </p:nvSpPr>
        <p:spPr>
          <a:xfrm>
            <a:off x="648000" y="2160000"/>
            <a:ext cx="10980000" cy="720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rgbClr val="0AA9DC"/>
              </a:buClr>
              <a:buSzPts val="4400"/>
              <a:buFont typeface="Arial"/>
              <a:buNone/>
              <a:defRPr sz="4400" b="0" i="0" u="none" strike="noStrike" cap="none">
                <a:solidFill>
                  <a:srgbClr val="0AA9D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0"/>
          <p:cNvSpPr/>
          <p:nvPr/>
        </p:nvSpPr>
        <p:spPr>
          <a:xfrm>
            <a:off x="0" y="0"/>
            <a:ext cx="12192000" cy="6035040"/>
          </a:xfrm>
          <a:prstGeom prst="rect">
            <a:avLst/>
          </a:prstGeom>
          <a:solidFill>
            <a:srgbClr val="A4D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 name="Google Shape;66;p10"/>
          <p:cNvSpPr/>
          <p:nvPr/>
        </p:nvSpPr>
        <p:spPr>
          <a:xfrm>
            <a:off x="0" y="5904000"/>
            <a:ext cx="12192000" cy="954000"/>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7" name="Google Shape;67;p10"/>
          <p:cNvPicPr preferRelativeResize="0"/>
          <p:nvPr/>
        </p:nvPicPr>
        <p:blipFill rotWithShape="1">
          <a:blip r:embed="rId10">
            <a:alphaModFix/>
          </a:blip>
          <a:srcRect/>
          <a:stretch/>
        </p:blipFill>
        <p:spPr>
          <a:xfrm>
            <a:off x="9400667" y="6048000"/>
            <a:ext cx="2227333" cy="662180"/>
          </a:xfrm>
          <a:prstGeom prst="rect">
            <a:avLst/>
          </a:prstGeom>
          <a:noFill/>
          <a:ln>
            <a:noFill/>
          </a:ln>
        </p:spPr>
      </p:pic>
      <p:sp>
        <p:nvSpPr>
          <p:cNvPr id="68" name="Google Shape;68;p10"/>
          <p:cNvSpPr txBox="1"/>
          <p:nvPr/>
        </p:nvSpPr>
        <p:spPr>
          <a:xfrm>
            <a:off x="555116" y="6002280"/>
            <a:ext cx="547116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chemeClr val="lt1"/>
                </a:solidFill>
                <a:latin typeface="Open Sans"/>
                <a:ea typeface="Open Sans"/>
                <a:cs typeface="Open Sans"/>
                <a:sym typeface="Open Sans"/>
              </a:rPr>
              <a:t>Interreg VI – A Italia - Österreich</a:t>
            </a:r>
            <a:br>
              <a:rPr lang="it-IT" sz="1400" b="1">
                <a:solidFill>
                  <a:schemeClr val="lt1"/>
                </a:solidFill>
                <a:latin typeface="Open Sans"/>
                <a:ea typeface="Open Sans"/>
                <a:cs typeface="Open Sans"/>
                <a:sym typeface="Open Sans"/>
              </a:rPr>
            </a:br>
            <a:r>
              <a:rPr lang="it-IT" sz="1400" b="1">
                <a:solidFill>
                  <a:schemeClr val="lt1"/>
                </a:solidFill>
                <a:latin typeface="Open Sans"/>
                <a:ea typeface="Open Sans"/>
                <a:cs typeface="Open Sans"/>
                <a:sym typeface="Open Sans"/>
              </a:rPr>
              <a:t>Kooperationsprogramm | Programma di cooperazione</a:t>
            </a:r>
            <a:endParaRPr/>
          </a:p>
          <a:p>
            <a:pPr marL="0" marR="0" lvl="0" indent="0" algn="l" rtl="0">
              <a:spcBef>
                <a:spcPts val="0"/>
              </a:spcBef>
              <a:spcAft>
                <a:spcPts val="0"/>
              </a:spcAft>
              <a:buNone/>
            </a:pPr>
            <a:r>
              <a:rPr lang="it-IT" sz="1400" b="1">
                <a:solidFill>
                  <a:schemeClr val="lt1"/>
                </a:solidFill>
                <a:latin typeface="Open Sans"/>
                <a:ea typeface="Open Sans"/>
                <a:cs typeface="Open Sans"/>
                <a:sym typeface="Open Sans"/>
              </a:rPr>
              <a:t>2021-2027</a:t>
            </a:r>
            <a:endParaRPr sz="1400">
              <a:solidFill>
                <a:schemeClr val="lt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0.svg"/><Relationship Id="rId4" Type="http://schemas.openxmlformats.org/officeDocument/2006/relationships/image" Target="../media/image15.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
          <p:cNvPicPr preferRelativeResize="0"/>
          <p:nvPr/>
        </p:nvPicPr>
        <p:blipFill rotWithShape="1">
          <a:blip r:embed="rId3">
            <a:alphaModFix/>
          </a:blip>
          <a:srcRect/>
          <a:stretch/>
        </p:blipFill>
        <p:spPr>
          <a:xfrm>
            <a:off x="0" y="-49116"/>
            <a:ext cx="12280392" cy="5648980"/>
          </a:xfrm>
          <a:prstGeom prst="rect">
            <a:avLst/>
          </a:prstGeom>
          <a:noFill/>
          <a:ln>
            <a:noFill/>
          </a:ln>
        </p:spPr>
      </p:pic>
      <p:sp>
        <p:nvSpPr>
          <p:cNvPr id="102" name="Google Shape;102;p1"/>
          <p:cNvSpPr/>
          <p:nvPr/>
        </p:nvSpPr>
        <p:spPr>
          <a:xfrm>
            <a:off x="0" y="5568696"/>
            <a:ext cx="12280392" cy="1755647"/>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1"/>
          <p:cNvSpPr txBox="1">
            <a:spLocks noGrp="1"/>
          </p:cNvSpPr>
          <p:nvPr>
            <p:ph type="title"/>
          </p:nvPr>
        </p:nvSpPr>
        <p:spPr>
          <a:xfrm>
            <a:off x="2660904" y="1663361"/>
            <a:ext cx="8400386" cy="305137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FFFFFF"/>
              </a:buClr>
              <a:buSzPts val="4800"/>
              <a:buFont typeface="Open Sans"/>
              <a:buNone/>
            </a:pPr>
            <a:r>
              <a:rPr lang="it-IT" sz="4800" b="1" dirty="0">
                <a:latin typeface="Open Sans"/>
                <a:ea typeface="Open Sans"/>
                <a:cs typeface="Open Sans"/>
                <a:sym typeface="Open Sans"/>
              </a:rPr>
              <a:t>EDU-CIRC</a:t>
            </a:r>
            <a:br>
              <a:rPr lang="it-IT" sz="4800" b="1" dirty="0">
                <a:latin typeface="Open Sans"/>
                <a:ea typeface="Open Sans"/>
                <a:cs typeface="Open Sans"/>
                <a:sym typeface="Open Sans"/>
              </a:rPr>
            </a:br>
            <a:r>
              <a:rPr lang="it-IT" sz="2400" b="1" dirty="0">
                <a:latin typeface="Open Sans"/>
                <a:ea typeface="Open Sans"/>
                <a:cs typeface="Open Sans"/>
                <a:sym typeface="Open Sans"/>
              </a:rPr>
              <a:t>Rete transfrontaliera per la formazione sull’economia circolare e la decarbonizzazione nella produzione</a:t>
            </a:r>
            <a:br>
              <a:rPr lang="it-IT" sz="2400" b="1" dirty="0">
                <a:latin typeface="Open Sans"/>
                <a:ea typeface="Open Sans"/>
                <a:cs typeface="Open Sans"/>
                <a:sym typeface="Open Sans"/>
              </a:rPr>
            </a:br>
            <a:br>
              <a:rPr lang="it-IT" sz="2400" b="1" dirty="0">
                <a:latin typeface="Open Sans"/>
                <a:ea typeface="Open Sans"/>
                <a:cs typeface="Open Sans"/>
                <a:sym typeface="Open Sans"/>
              </a:rPr>
            </a:br>
            <a:r>
              <a:rPr lang="it-IT" sz="2400" b="1" dirty="0">
                <a:latin typeface="Open Sans"/>
                <a:ea typeface="Open Sans"/>
                <a:cs typeface="Open Sans"/>
                <a:sym typeface="Open Sans"/>
              </a:rPr>
              <a:t>Grenzübergreifendes Netzwerk zur Aus- und Weiterbildung in Kreislaufwirtschaft und Dekarbonisierung in der Produktion</a:t>
            </a:r>
            <a:endParaRPr sz="2400" b="1" dirty="0">
              <a:latin typeface="Open Sans"/>
              <a:ea typeface="Open Sans"/>
              <a:cs typeface="Open Sans"/>
              <a:sym typeface="Open Sans"/>
            </a:endParaRPr>
          </a:p>
        </p:txBody>
      </p:sp>
      <p:pic>
        <p:nvPicPr>
          <p:cNvPr id="104" name="Google Shape;104;p1"/>
          <p:cNvPicPr preferRelativeResize="0"/>
          <p:nvPr/>
        </p:nvPicPr>
        <p:blipFill rotWithShape="1">
          <a:blip r:embed="rId4">
            <a:alphaModFix/>
          </a:blip>
          <a:srcRect/>
          <a:stretch/>
        </p:blipFill>
        <p:spPr>
          <a:xfrm>
            <a:off x="629712" y="5709094"/>
            <a:ext cx="3280117" cy="975170"/>
          </a:xfrm>
          <a:prstGeom prst="rect">
            <a:avLst/>
          </a:prstGeom>
          <a:noFill/>
          <a:ln>
            <a:noFill/>
          </a:ln>
        </p:spPr>
      </p:pic>
      <p:sp>
        <p:nvSpPr>
          <p:cNvPr id="105" name="Google Shape;105;p1"/>
          <p:cNvSpPr txBox="1"/>
          <p:nvPr/>
        </p:nvSpPr>
        <p:spPr>
          <a:xfrm>
            <a:off x="555116" y="549367"/>
            <a:ext cx="54711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dirty="0">
                <a:solidFill>
                  <a:schemeClr val="lt1"/>
                </a:solidFill>
                <a:latin typeface="Open Sans"/>
                <a:ea typeface="Open Sans"/>
                <a:cs typeface="Open Sans"/>
                <a:sym typeface="Open Sans"/>
              </a:rPr>
              <a:t>Interreg VI – A Italia - Österreich</a:t>
            </a:r>
            <a:endParaRPr sz="2400" dirty="0">
              <a:solidFill>
                <a:schemeClr val="lt1"/>
              </a:solidFill>
              <a:latin typeface="Open Sans"/>
              <a:ea typeface="Open Sans"/>
              <a:cs typeface="Open Sans"/>
              <a:sym typeface="Open Sans"/>
            </a:endParaRPr>
          </a:p>
        </p:txBody>
      </p:sp>
      <p:sp>
        <p:nvSpPr>
          <p:cNvPr id="106" name="Google Shape;106;p1"/>
          <p:cNvSpPr txBox="1"/>
          <p:nvPr/>
        </p:nvSpPr>
        <p:spPr>
          <a:xfrm>
            <a:off x="9025128" y="5654231"/>
            <a:ext cx="271576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b="1" dirty="0">
                <a:solidFill>
                  <a:schemeClr val="lt1"/>
                </a:solidFill>
                <a:latin typeface="Open Sans"/>
                <a:ea typeface="Open Sans"/>
                <a:cs typeface="Open Sans"/>
                <a:sym typeface="Open Sans"/>
              </a:rPr>
              <a:t>Europa noch näher</a:t>
            </a:r>
            <a:br>
              <a:rPr lang="it-IT" sz="1800" b="1" dirty="0">
                <a:solidFill>
                  <a:schemeClr val="lt1"/>
                </a:solidFill>
                <a:latin typeface="Open Sans"/>
                <a:ea typeface="Open Sans"/>
                <a:cs typeface="Open Sans"/>
                <a:sym typeface="Open Sans"/>
              </a:rPr>
            </a:br>
            <a:r>
              <a:rPr lang="it-IT" sz="1800" b="1" dirty="0">
                <a:solidFill>
                  <a:schemeClr val="lt1"/>
                </a:solidFill>
                <a:latin typeface="Open Sans"/>
                <a:ea typeface="Open Sans"/>
                <a:cs typeface="Open Sans"/>
                <a:sym typeface="Open Sans"/>
              </a:rPr>
              <a:t>Un’Europa più vicina</a:t>
            </a:r>
            <a:endParaRPr sz="1800" dirty="0">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2" descr="preencoded.png">
            <a:extLst>
              <a:ext uri="{FF2B5EF4-FFF2-40B4-BE49-F238E27FC236}">
                <a16:creationId xmlns:a16="http://schemas.microsoft.com/office/drawing/2014/main" id="{0BF0B482-7713-468A-901F-1BD24BD94A8B}"/>
              </a:ext>
            </a:extLst>
          </p:cNvPr>
          <p:cNvPicPr>
            <a:picLocks noChangeAspect="1"/>
          </p:cNvPicPr>
          <p:nvPr/>
        </p:nvPicPr>
        <p:blipFill>
          <a:blip r:embed="rId3"/>
          <a:stretch>
            <a:fillRect/>
          </a:stretch>
        </p:blipFill>
        <p:spPr>
          <a:xfrm>
            <a:off x="605998" y="3948066"/>
            <a:ext cx="2515151" cy="1554480"/>
          </a:xfrm>
          <a:prstGeom prst="rect">
            <a:avLst/>
          </a:prstGeom>
        </p:spPr>
      </p:pic>
      <p:sp>
        <p:nvSpPr>
          <p:cNvPr id="5" name="Title 4">
            <a:extLst>
              <a:ext uri="{FF2B5EF4-FFF2-40B4-BE49-F238E27FC236}">
                <a16:creationId xmlns:a16="http://schemas.microsoft.com/office/drawing/2014/main" id="{35B02675-C6EA-42B8-8320-5945E080DBB9}"/>
              </a:ext>
            </a:extLst>
          </p:cNvPr>
          <p:cNvSpPr>
            <a:spLocks noGrp="1"/>
          </p:cNvSpPr>
          <p:nvPr>
            <p:ph type="title"/>
          </p:nvPr>
        </p:nvSpPr>
        <p:spPr>
          <a:xfrm>
            <a:off x="606000" y="253553"/>
            <a:ext cx="10980000" cy="720000"/>
          </a:xfrm>
        </p:spPr>
        <p:txBody>
          <a:bodyPr>
            <a:normAutofit fontScale="90000"/>
          </a:bodyPr>
          <a:lstStyle/>
          <a:p>
            <a:r>
              <a:rPr lang="en-US" dirty="0"/>
              <a:t>Science and Technology for Water Saving</a:t>
            </a:r>
            <a:br>
              <a:rPr lang="en-US" dirty="0"/>
            </a:br>
            <a:endParaRPr lang="en-US" dirty="0"/>
          </a:p>
        </p:txBody>
      </p:sp>
      <p:pic>
        <p:nvPicPr>
          <p:cNvPr id="9" name="Image 0" descr="preencoded.png">
            <a:extLst>
              <a:ext uri="{FF2B5EF4-FFF2-40B4-BE49-F238E27FC236}">
                <a16:creationId xmlns:a16="http://schemas.microsoft.com/office/drawing/2014/main" id="{00AFCF33-4921-46FE-ADF0-F0E9E27F0B74}"/>
              </a:ext>
            </a:extLst>
          </p:cNvPr>
          <p:cNvPicPr>
            <a:picLocks noChangeAspect="1"/>
          </p:cNvPicPr>
          <p:nvPr/>
        </p:nvPicPr>
        <p:blipFill>
          <a:blip r:embed="rId4"/>
          <a:stretch>
            <a:fillRect/>
          </a:stretch>
        </p:blipFill>
        <p:spPr>
          <a:xfrm>
            <a:off x="605999" y="1219384"/>
            <a:ext cx="2515150" cy="1554480"/>
          </a:xfrm>
          <a:prstGeom prst="rect">
            <a:avLst/>
          </a:prstGeom>
        </p:spPr>
      </p:pic>
      <p:sp>
        <p:nvSpPr>
          <p:cNvPr id="10" name="Text 1">
            <a:extLst>
              <a:ext uri="{FF2B5EF4-FFF2-40B4-BE49-F238E27FC236}">
                <a16:creationId xmlns:a16="http://schemas.microsoft.com/office/drawing/2014/main" id="{898CDF65-F87D-45C2-A0D6-4038D0848A90}"/>
              </a:ext>
            </a:extLst>
          </p:cNvPr>
          <p:cNvSpPr/>
          <p:nvPr/>
        </p:nvSpPr>
        <p:spPr>
          <a:xfrm>
            <a:off x="3218188" y="1326314"/>
            <a:ext cx="2515149" cy="242522"/>
          </a:xfrm>
          <a:prstGeom prst="rect">
            <a:avLst/>
          </a:prstGeom>
          <a:noFill/>
          <a:ln/>
        </p:spPr>
        <p:txBody>
          <a:bodyPr wrap="none" lIns="0" tIns="0" rIns="0" bIns="0" rtlCol="0" anchor="t"/>
          <a:lstStyle/>
          <a:p>
            <a:pPr marL="0" indent="0" algn="l">
              <a:lnSpc>
                <a:spcPts val="1600"/>
              </a:lnSpc>
              <a:buNone/>
            </a:pPr>
            <a:r>
              <a:rPr lang="en-US" sz="2400" dirty="0">
                <a:solidFill>
                  <a:schemeClr val="tx1"/>
                </a:solidFill>
                <a:latin typeface="Arial" panose="020B0604020202020204" pitchFamily="34" charset="0"/>
                <a:ea typeface="Host Grotesk Medium" pitchFamily="34" charset="-122"/>
                <a:cs typeface="Arial" panose="020B0604020202020204" pitchFamily="34" charset="0"/>
              </a:rPr>
              <a:t>Efficient Fixtures</a:t>
            </a:r>
            <a:endParaRPr lang="en-US" sz="2400" dirty="0">
              <a:solidFill>
                <a:schemeClr val="tx1"/>
              </a:solidFill>
              <a:latin typeface="Arial" panose="020B0604020202020204" pitchFamily="34" charset="0"/>
              <a:cs typeface="Arial" panose="020B0604020202020204" pitchFamily="34" charset="0"/>
            </a:endParaRPr>
          </a:p>
        </p:txBody>
      </p:sp>
      <p:sp>
        <p:nvSpPr>
          <p:cNvPr id="11" name="Text 2">
            <a:extLst>
              <a:ext uri="{FF2B5EF4-FFF2-40B4-BE49-F238E27FC236}">
                <a16:creationId xmlns:a16="http://schemas.microsoft.com/office/drawing/2014/main" id="{75B5E0CE-7635-4F67-838F-182753E20B85}"/>
              </a:ext>
            </a:extLst>
          </p:cNvPr>
          <p:cNvSpPr/>
          <p:nvPr/>
        </p:nvSpPr>
        <p:spPr>
          <a:xfrm>
            <a:off x="3218188" y="1683694"/>
            <a:ext cx="8435042" cy="535872"/>
          </a:xfrm>
          <a:prstGeom prst="rect">
            <a:avLst/>
          </a:prstGeom>
          <a:noFill/>
          <a:ln/>
        </p:spPr>
        <p:txBody>
          <a:bodyPr wrap="none" lIns="0" tIns="0" rIns="0" bIns="0" rtlCol="0" anchor="t"/>
          <a:lstStyle/>
          <a:p>
            <a:pPr marL="0" indent="0" algn="l">
              <a:lnSpc>
                <a:spcPct val="150000"/>
              </a:lnSpc>
              <a:buNone/>
            </a:pPr>
            <a:r>
              <a:rPr lang="en-US" sz="1800" dirty="0">
                <a:solidFill>
                  <a:schemeClr val="tx1"/>
                </a:solidFill>
                <a:latin typeface="Arial" panose="020B0604020202020204" pitchFamily="34" charset="0"/>
                <a:ea typeface="Roboto" pitchFamily="34" charset="-122"/>
                <a:cs typeface="Arial" panose="020B0604020202020204" pitchFamily="34" charset="0"/>
              </a:rPr>
              <a:t>Dual-flush toilets reduce water use by up to 67% compared to standard models. </a:t>
            </a:r>
          </a:p>
          <a:p>
            <a:pPr marL="0" indent="0" algn="l">
              <a:lnSpc>
                <a:spcPct val="150000"/>
              </a:lnSpc>
              <a:buNone/>
            </a:pPr>
            <a:r>
              <a:rPr lang="en-US" sz="1800" dirty="0">
                <a:solidFill>
                  <a:schemeClr val="tx1"/>
                </a:solidFill>
                <a:latin typeface="Arial" panose="020B0604020202020204" pitchFamily="34" charset="0"/>
                <a:ea typeface="Roboto" pitchFamily="34" charset="-122"/>
                <a:cs typeface="Arial" panose="020B0604020202020204" pitchFamily="34" charset="0"/>
              </a:rPr>
              <a:t>Low-flow faucets and showerheads can cut water use by 30-50%.</a:t>
            </a:r>
            <a:endParaRPr lang="en-US" sz="1800" dirty="0">
              <a:solidFill>
                <a:schemeClr val="tx1"/>
              </a:solidFill>
              <a:latin typeface="Arial" panose="020B0604020202020204" pitchFamily="34" charset="0"/>
              <a:cs typeface="Arial" panose="020B0604020202020204" pitchFamily="34" charset="0"/>
            </a:endParaRPr>
          </a:p>
        </p:txBody>
      </p:sp>
      <p:pic>
        <p:nvPicPr>
          <p:cNvPr id="12" name="Image 1" descr="preencoded.png">
            <a:extLst>
              <a:ext uri="{FF2B5EF4-FFF2-40B4-BE49-F238E27FC236}">
                <a16:creationId xmlns:a16="http://schemas.microsoft.com/office/drawing/2014/main" id="{FF27AD0C-B800-442B-AFE7-FDD4004BDB5F}"/>
              </a:ext>
            </a:extLst>
          </p:cNvPr>
          <p:cNvPicPr>
            <a:picLocks noChangeAspect="1"/>
          </p:cNvPicPr>
          <p:nvPr/>
        </p:nvPicPr>
        <p:blipFill>
          <a:blip r:embed="rId5"/>
          <a:stretch>
            <a:fillRect/>
          </a:stretch>
        </p:blipFill>
        <p:spPr>
          <a:xfrm>
            <a:off x="9138080" y="2695196"/>
            <a:ext cx="2515150" cy="1554480"/>
          </a:xfrm>
          <a:prstGeom prst="rect">
            <a:avLst/>
          </a:prstGeom>
        </p:spPr>
      </p:pic>
      <p:sp>
        <p:nvSpPr>
          <p:cNvPr id="13" name="Text 3">
            <a:extLst>
              <a:ext uri="{FF2B5EF4-FFF2-40B4-BE49-F238E27FC236}">
                <a16:creationId xmlns:a16="http://schemas.microsoft.com/office/drawing/2014/main" id="{2E0F99FD-A665-477A-8C7F-348129F52E67}"/>
              </a:ext>
            </a:extLst>
          </p:cNvPr>
          <p:cNvSpPr/>
          <p:nvPr/>
        </p:nvSpPr>
        <p:spPr>
          <a:xfrm>
            <a:off x="6639866" y="2900179"/>
            <a:ext cx="2498214" cy="296257"/>
          </a:xfrm>
          <a:prstGeom prst="rect">
            <a:avLst/>
          </a:prstGeom>
          <a:noFill/>
          <a:ln/>
        </p:spPr>
        <p:txBody>
          <a:bodyPr wrap="none" lIns="0" tIns="0" rIns="0" bIns="0" rtlCol="0" anchor="t"/>
          <a:lstStyle/>
          <a:p>
            <a:pPr marL="0" indent="0" algn="l">
              <a:lnSpc>
                <a:spcPts val="1600"/>
              </a:lnSpc>
              <a:buNone/>
            </a:pPr>
            <a:r>
              <a:rPr lang="en-US" sz="2400" dirty="0">
                <a:solidFill>
                  <a:schemeClr val="tx1"/>
                </a:solidFill>
                <a:latin typeface="Arial" panose="020B0604020202020204" pitchFamily="34" charset="0"/>
                <a:ea typeface="Host Grotesk Medium" pitchFamily="34" charset="-122"/>
                <a:cs typeface="Arial" panose="020B0604020202020204" pitchFamily="34" charset="0"/>
              </a:rPr>
              <a:t>Smart Monitoring</a:t>
            </a:r>
            <a:endParaRPr lang="en-US" sz="2400" dirty="0">
              <a:solidFill>
                <a:schemeClr val="tx1"/>
              </a:solidFill>
              <a:latin typeface="Arial" panose="020B0604020202020204" pitchFamily="34" charset="0"/>
              <a:cs typeface="Arial" panose="020B0604020202020204" pitchFamily="34" charset="0"/>
            </a:endParaRPr>
          </a:p>
        </p:txBody>
      </p:sp>
      <p:sp>
        <p:nvSpPr>
          <p:cNvPr id="14" name="Text 4">
            <a:extLst>
              <a:ext uri="{FF2B5EF4-FFF2-40B4-BE49-F238E27FC236}">
                <a16:creationId xmlns:a16="http://schemas.microsoft.com/office/drawing/2014/main" id="{E7AB2D7F-B102-4296-ABD0-889B1631525F}"/>
              </a:ext>
            </a:extLst>
          </p:cNvPr>
          <p:cNvSpPr/>
          <p:nvPr/>
        </p:nvSpPr>
        <p:spPr>
          <a:xfrm>
            <a:off x="605998" y="3154476"/>
            <a:ext cx="8460792" cy="635920"/>
          </a:xfrm>
          <a:prstGeom prst="rect">
            <a:avLst/>
          </a:prstGeom>
          <a:noFill/>
          <a:ln/>
        </p:spPr>
        <p:txBody>
          <a:bodyPr wrap="none" lIns="0" tIns="0" rIns="0" bIns="0" rtlCol="0" anchor="t"/>
          <a:lstStyle/>
          <a:p>
            <a:pPr marL="0" indent="0" algn="l">
              <a:lnSpc>
                <a:spcPct val="150000"/>
              </a:lnSpc>
              <a:buNone/>
            </a:pPr>
            <a:r>
              <a:rPr lang="en-US" sz="1800" dirty="0">
                <a:solidFill>
                  <a:schemeClr val="tx1"/>
                </a:solidFill>
                <a:latin typeface="Arial" panose="020B0604020202020204" pitchFamily="34" charset="0"/>
                <a:ea typeface="Roboto" pitchFamily="34" charset="-122"/>
                <a:cs typeface="Arial" panose="020B0604020202020204" pitchFamily="34" charset="0"/>
              </a:rPr>
              <a:t>Advanced leak detectors and smart water meters provide real-time usage data and </a:t>
            </a:r>
          </a:p>
          <a:p>
            <a:pPr marL="0" indent="0" algn="l">
              <a:lnSpc>
                <a:spcPct val="150000"/>
              </a:lnSpc>
              <a:buNone/>
            </a:pPr>
            <a:r>
              <a:rPr lang="en-US" sz="1800" dirty="0">
                <a:solidFill>
                  <a:schemeClr val="tx1"/>
                </a:solidFill>
                <a:latin typeface="Arial" panose="020B0604020202020204" pitchFamily="34" charset="0"/>
                <a:ea typeface="Roboto" pitchFamily="34" charset="-122"/>
                <a:cs typeface="Arial" panose="020B0604020202020204" pitchFamily="34" charset="0"/>
              </a:rPr>
              <a:t>automatic alerts when unusual flow patterns suggest leaks.</a:t>
            </a:r>
            <a:endParaRPr lang="en-US" sz="1800" dirty="0">
              <a:solidFill>
                <a:schemeClr val="tx1"/>
              </a:solidFill>
              <a:latin typeface="Arial" panose="020B0604020202020204" pitchFamily="34" charset="0"/>
              <a:cs typeface="Arial" panose="020B0604020202020204" pitchFamily="34" charset="0"/>
            </a:endParaRPr>
          </a:p>
        </p:txBody>
      </p:sp>
      <p:sp>
        <p:nvSpPr>
          <p:cNvPr id="16" name="Text 5">
            <a:extLst>
              <a:ext uri="{FF2B5EF4-FFF2-40B4-BE49-F238E27FC236}">
                <a16:creationId xmlns:a16="http://schemas.microsoft.com/office/drawing/2014/main" id="{E175A9FD-B3DD-4AEF-A7C3-75006A3C4668}"/>
              </a:ext>
            </a:extLst>
          </p:cNvPr>
          <p:cNvSpPr/>
          <p:nvPr/>
        </p:nvSpPr>
        <p:spPr>
          <a:xfrm>
            <a:off x="3331318" y="4255331"/>
            <a:ext cx="2602122" cy="336548"/>
          </a:xfrm>
          <a:prstGeom prst="rect">
            <a:avLst/>
          </a:prstGeom>
          <a:noFill/>
          <a:ln/>
        </p:spPr>
        <p:txBody>
          <a:bodyPr wrap="none" lIns="0" tIns="0" rIns="0" bIns="0" rtlCol="0" anchor="t"/>
          <a:lstStyle/>
          <a:p>
            <a:pPr marL="0" indent="0" algn="l">
              <a:lnSpc>
                <a:spcPts val="1600"/>
              </a:lnSpc>
              <a:buNone/>
            </a:pPr>
            <a:r>
              <a:rPr lang="en-US" sz="2400" dirty="0">
                <a:solidFill>
                  <a:schemeClr val="tx1"/>
                </a:solidFill>
                <a:latin typeface="Arial" panose="020B0604020202020204" pitchFamily="34" charset="0"/>
                <a:ea typeface="Host Grotesk Medium" pitchFamily="34" charset="-122"/>
                <a:cs typeface="Arial" panose="020B0604020202020204" pitchFamily="34" charset="0"/>
              </a:rPr>
              <a:t>Water Recovery</a:t>
            </a:r>
            <a:endParaRPr lang="en-US" sz="2400" dirty="0">
              <a:solidFill>
                <a:schemeClr val="tx1"/>
              </a:solidFill>
              <a:latin typeface="Arial" panose="020B0604020202020204" pitchFamily="34" charset="0"/>
              <a:cs typeface="Arial" panose="020B0604020202020204" pitchFamily="34" charset="0"/>
            </a:endParaRPr>
          </a:p>
        </p:txBody>
      </p:sp>
      <p:sp>
        <p:nvSpPr>
          <p:cNvPr id="17" name="Text 6">
            <a:extLst>
              <a:ext uri="{FF2B5EF4-FFF2-40B4-BE49-F238E27FC236}">
                <a16:creationId xmlns:a16="http://schemas.microsoft.com/office/drawing/2014/main" id="{34696AAD-379F-4AE4-ACCE-AAA7FDEDE3AF}"/>
              </a:ext>
            </a:extLst>
          </p:cNvPr>
          <p:cNvSpPr/>
          <p:nvPr/>
        </p:nvSpPr>
        <p:spPr>
          <a:xfrm>
            <a:off x="3331318" y="4587006"/>
            <a:ext cx="8460792" cy="635920"/>
          </a:xfrm>
          <a:prstGeom prst="rect">
            <a:avLst/>
          </a:prstGeom>
          <a:noFill/>
          <a:ln/>
        </p:spPr>
        <p:txBody>
          <a:bodyPr wrap="none" lIns="0" tIns="0" rIns="0" bIns="0" rtlCol="0" anchor="t"/>
          <a:lstStyle/>
          <a:p>
            <a:pPr marL="0" indent="0" algn="l">
              <a:lnSpc>
                <a:spcPct val="150000"/>
              </a:lnSpc>
              <a:buNone/>
            </a:pPr>
            <a:r>
              <a:rPr lang="en-US" sz="1800" dirty="0">
                <a:solidFill>
                  <a:schemeClr val="tx1"/>
                </a:solidFill>
                <a:latin typeface="Arial" panose="020B0604020202020204" pitchFamily="34" charset="0"/>
                <a:ea typeface="Roboto" pitchFamily="34" charset="-122"/>
                <a:cs typeface="Arial" panose="020B0604020202020204" pitchFamily="34" charset="0"/>
              </a:rPr>
              <a:t>Rainwater harvesting systems can collect up to 2,270 liters from 25 mm of </a:t>
            </a:r>
          </a:p>
          <a:p>
            <a:pPr marL="0" indent="0" algn="l">
              <a:lnSpc>
                <a:spcPct val="150000"/>
              </a:lnSpc>
              <a:buNone/>
            </a:pPr>
            <a:r>
              <a:rPr lang="en-US" sz="1800" dirty="0">
                <a:solidFill>
                  <a:schemeClr val="tx1"/>
                </a:solidFill>
                <a:latin typeface="Arial" panose="020B0604020202020204" pitchFamily="34" charset="0"/>
                <a:ea typeface="Roboto" pitchFamily="34" charset="-122"/>
                <a:cs typeface="Arial" panose="020B0604020202020204" pitchFamily="34" charset="0"/>
              </a:rPr>
              <a:t>rain on a 93 m² roof, providing free water for gardens and outdoor use.</a:t>
            </a:r>
            <a:endParaRPr lang="en-US" sz="1800" dirty="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D2A8EAB-55F6-4F97-9A74-CD0047FD17D5}"/>
              </a:ext>
            </a:extLst>
          </p:cNvPr>
          <p:cNvSpPr txBox="1"/>
          <p:nvPr/>
        </p:nvSpPr>
        <p:spPr>
          <a:xfrm>
            <a:off x="605998" y="2818848"/>
            <a:ext cx="3510116" cy="276999"/>
          </a:xfrm>
          <a:prstGeom prst="rect">
            <a:avLst/>
          </a:prstGeom>
          <a:noFill/>
        </p:spPr>
        <p:txBody>
          <a:bodyPr wrap="square" rtlCol="0">
            <a:spAutoFit/>
          </a:bodyPr>
          <a:lstStyle/>
          <a:p>
            <a:r>
              <a:rPr lang="en-US" sz="1200" dirty="0"/>
              <a:t>AI-Generated Image by GAMMA App</a:t>
            </a:r>
          </a:p>
        </p:txBody>
      </p:sp>
      <p:sp>
        <p:nvSpPr>
          <p:cNvPr id="19" name="TextBox 18">
            <a:extLst>
              <a:ext uri="{FF2B5EF4-FFF2-40B4-BE49-F238E27FC236}">
                <a16:creationId xmlns:a16="http://schemas.microsoft.com/office/drawing/2014/main" id="{9F57274D-D1E2-439A-8378-9133992D4317}"/>
              </a:ext>
            </a:extLst>
          </p:cNvPr>
          <p:cNvSpPr txBox="1"/>
          <p:nvPr/>
        </p:nvSpPr>
        <p:spPr>
          <a:xfrm>
            <a:off x="9066790" y="4290466"/>
            <a:ext cx="3510116" cy="276999"/>
          </a:xfrm>
          <a:prstGeom prst="rect">
            <a:avLst/>
          </a:prstGeom>
          <a:noFill/>
        </p:spPr>
        <p:txBody>
          <a:bodyPr wrap="square" rtlCol="0">
            <a:spAutoFit/>
          </a:bodyPr>
          <a:lstStyle/>
          <a:p>
            <a:r>
              <a:rPr lang="en-US" sz="1200" dirty="0"/>
              <a:t>AI-Generated Image by GAMMA App</a:t>
            </a:r>
          </a:p>
        </p:txBody>
      </p:sp>
      <p:sp>
        <p:nvSpPr>
          <p:cNvPr id="20" name="TextBox 19">
            <a:extLst>
              <a:ext uri="{FF2B5EF4-FFF2-40B4-BE49-F238E27FC236}">
                <a16:creationId xmlns:a16="http://schemas.microsoft.com/office/drawing/2014/main" id="{F5721958-28CE-4D25-AFFD-AB6CE90E15BC}"/>
              </a:ext>
            </a:extLst>
          </p:cNvPr>
          <p:cNvSpPr txBox="1"/>
          <p:nvPr/>
        </p:nvSpPr>
        <p:spPr>
          <a:xfrm>
            <a:off x="605998" y="5357868"/>
            <a:ext cx="3510116" cy="276999"/>
          </a:xfrm>
          <a:prstGeom prst="rect">
            <a:avLst/>
          </a:prstGeom>
          <a:noFill/>
        </p:spPr>
        <p:txBody>
          <a:bodyPr wrap="square" rtlCol="0">
            <a:spAutoFit/>
          </a:bodyPr>
          <a:lstStyle/>
          <a:p>
            <a:r>
              <a:rPr lang="en-US" sz="1200" dirty="0"/>
              <a:t>AI-Generated Image by GAMMA App</a:t>
            </a:r>
          </a:p>
        </p:txBody>
      </p:sp>
    </p:spTree>
    <p:extLst>
      <p:ext uri="{BB962C8B-B14F-4D97-AF65-F5344CB8AC3E}">
        <p14:creationId xmlns:p14="http://schemas.microsoft.com/office/powerpoint/2010/main" val="1348543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0E1C8F-BD29-40EF-89FB-DA57FC4457F3}"/>
              </a:ext>
            </a:extLst>
          </p:cNvPr>
          <p:cNvSpPr>
            <a:spLocks noGrp="1"/>
          </p:cNvSpPr>
          <p:nvPr>
            <p:ph type="title"/>
          </p:nvPr>
        </p:nvSpPr>
        <p:spPr>
          <a:xfrm>
            <a:off x="606000" y="292127"/>
            <a:ext cx="10980000" cy="720000"/>
          </a:xfrm>
        </p:spPr>
        <p:txBody>
          <a:bodyPr>
            <a:normAutofit fontScale="90000"/>
          </a:bodyPr>
          <a:lstStyle/>
          <a:p>
            <a:r>
              <a:rPr lang="en-US" dirty="0"/>
              <a:t>What Can You Do?</a:t>
            </a:r>
            <a:br>
              <a:rPr lang="en-US" dirty="0"/>
            </a:br>
            <a:endParaRPr lang="en-US" dirty="0"/>
          </a:p>
        </p:txBody>
      </p:sp>
      <p:pic>
        <p:nvPicPr>
          <p:cNvPr id="6" name="Image 0" descr="preencoded.png">
            <a:extLst>
              <a:ext uri="{FF2B5EF4-FFF2-40B4-BE49-F238E27FC236}">
                <a16:creationId xmlns:a16="http://schemas.microsoft.com/office/drawing/2014/main" id="{D3CB5093-A3C2-4396-AED2-4C0EB11790CC}"/>
              </a:ext>
            </a:extLst>
          </p:cNvPr>
          <p:cNvPicPr>
            <a:picLocks noChangeAspect="1"/>
          </p:cNvPicPr>
          <p:nvPr/>
        </p:nvPicPr>
        <p:blipFill>
          <a:blip r:embed="rId3"/>
          <a:stretch>
            <a:fillRect/>
          </a:stretch>
        </p:blipFill>
        <p:spPr>
          <a:xfrm>
            <a:off x="8328141" y="0"/>
            <a:ext cx="3863859" cy="5519799"/>
          </a:xfrm>
          <a:prstGeom prst="rect">
            <a:avLst/>
          </a:prstGeom>
        </p:spPr>
      </p:pic>
      <p:sp>
        <p:nvSpPr>
          <p:cNvPr id="7" name="Text 2">
            <a:extLst>
              <a:ext uri="{FF2B5EF4-FFF2-40B4-BE49-F238E27FC236}">
                <a16:creationId xmlns:a16="http://schemas.microsoft.com/office/drawing/2014/main" id="{53C68ADF-88E5-402E-8598-8C0AF0EDD175}"/>
              </a:ext>
            </a:extLst>
          </p:cNvPr>
          <p:cNvSpPr/>
          <p:nvPr/>
        </p:nvSpPr>
        <p:spPr>
          <a:xfrm>
            <a:off x="958835" y="1012983"/>
            <a:ext cx="2594729" cy="324207"/>
          </a:xfrm>
          <a:prstGeom prst="rect">
            <a:avLst/>
          </a:prstGeom>
          <a:noFill/>
          <a:ln/>
        </p:spPr>
        <p:txBody>
          <a:bodyPr wrap="none" lIns="0" tIns="0" rIns="0" bIns="0" rtlCol="0" anchor="t"/>
          <a:lstStyle/>
          <a:p>
            <a:pPr marL="342900" indent="-342900" algn="l">
              <a:lnSpc>
                <a:spcPts val="2550"/>
              </a:lnSpc>
              <a:buFont typeface="Arial" panose="020B0604020202020204" pitchFamily="34" charset="0"/>
              <a:buChar char="•"/>
            </a:pPr>
            <a:r>
              <a:rPr lang="en-US" sz="2000" b="1" dirty="0">
                <a:solidFill>
                  <a:schemeClr val="tx1"/>
                </a:solidFill>
                <a:latin typeface="Arial" panose="020B0604020202020204" pitchFamily="34" charset="0"/>
                <a:ea typeface="Host Grotesk Medium" pitchFamily="34" charset="-122"/>
                <a:cs typeface="Arial" panose="020B0604020202020204" pitchFamily="34" charset="0"/>
              </a:rPr>
              <a:t>Shower Smarter</a:t>
            </a:r>
            <a:endParaRPr lang="en-US" sz="2000" b="1" dirty="0">
              <a:solidFill>
                <a:schemeClr val="tx1"/>
              </a:solidFill>
              <a:latin typeface="Arial" panose="020B0604020202020204" pitchFamily="34" charset="0"/>
              <a:cs typeface="Arial" panose="020B0604020202020204" pitchFamily="34" charset="0"/>
            </a:endParaRPr>
          </a:p>
        </p:txBody>
      </p:sp>
      <p:sp>
        <p:nvSpPr>
          <p:cNvPr id="8" name="Text 3">
            <a:extLst>
              <a:ext uri="{FF2B5EF4-FFF2-40B4-BE49-F238E27FC236}">
                <a16:creationId xmlns:a16="http://schemas.microsoft.com/office/drawing/2014/main" id="{FCB90B53-ECB0-4F3E-B39C-869F2C8B495B}"/>
              </a:ext>
            </a:extLst>
          </p:cNvPr>
          <p:cNvSpPr/>
          <p:nvPr/>
        </p:nvSpPr>
        <p:spPr>
          <a:xfrm>
            <a:off x="958835" y="1321807"/>
            <a:ext cx="7016472" cy="933688"/>
          </a:xfrm>
          <a:prstGeom prst="rect">
            <a:avLst/>
          </a:prstGeom>
          <a:noFill/>
          <a:ln/>
        </p:spPr>
        <p:txBody>
          <a:bodyPr wrap="square" lIns="0" tIns="0" rIns="0" bIns="0" rtlCol="0" anchor="t"/>
          <a:lstStyle/>
          <a:p>
            <a:pPr marL="0" indent="0" algn="l">
              <a:lnSpc>
                <a:spcPts val="2450"/>
              </a:lnSpc>
              <a:buNone/>
            </a:pPr>
            <a:r>
              <a:rPr lang="en-US" sz="1600" dirty="0">
                <a:solidFill>
                  <a:schemeClr val="tx1"/>
                </a:solidFill>
                <a:latin typeface="Arial" panose="020B0604020202020204" pitchFamily="34" charset="0"/>
                <a:ea typeface="Roboto" pitchFamily="34" charset="-122"/>
                <a:cs typeface="Arial" panose="020B0604020202020204" pitchFamily="34" charset="0"/>
              </a:rPr>
              <a:t>Taking 5-minute showers instead of 10-minute ones can save up to 60 liters of water daily. Consider installing a shower timer or water-efficient showerhead.</a:t>
            </a:r>
            <a:endParaRPr lang="en-US" sz="1600" dirty="0">
              <a:solidFill>
                <a:schemeClr val="tx1"/>
              </a:solidFill>
              <a:latin typeface="Arial" panose="020B0604020202020204" pitchFamily="34" charset="0"/>
              <a:cs typeface="Arial" panose="020B0604020202020204" pitchFamily="34" charset="0"/>
            </a:endParaRPr>
          </a:p>
        </p:txBody>
      </p:sp>
      <p:sp>
        <p:nvSpPr>
          <p:cNvPr id="9" name="Text 5">
            <a:extLst>
              <a:ext uri="{FF2B5EF4-FFF2-40B4-BE49-F238E27FC236}">
                <a16:creationId xmlns:a16="http://schemas.microsoft.com/office/drawing/2014/main" id="{64A887D4-C2D5-43EB-AAB0-135B9C44F529}"/>
              </a:ext>
            </a:extLst>
          </p:cNvPr>
          <p:cNvSpPr/>
          <p:nvPr/>
        </p:nvSpPr>
        <p:spPr>
          <a:xfrm>
            <a:off x="958835" y="2327998"/>
            <a:ext cx="2594729" cy="324207"/>
          </a:xfrm>
          <a:prstGeom prst="rect">
            <a:avLst/>
          </a:prstGeom>
          <a:noFill/>
          <a:ln/>
        </p:spPr>
        <p:txBody>
          <a:bodyPr wrap="none" lIns="0" tIns="0" rIns="0" bIns="0" rtlCol="0" anchor="t"/>
          <a:lstStyle/>
          <a:p>
            <a:pPr marL="342900" indent="-342900" algn="l">
              <a:lnSpc>
                <a:spcPts val="2550"/>
              </a:lnSpc>
              <a:buFont typeface="Arial" panose="020B0604020202020204" pitchFamily="34" charset="0"/>
              <a:buChar char="•"/>
            </a:pPr>
            <a:r>
              <a:rPr lang="en-US" sz="2000" b="1" dirty="0">
                <a:solidFill>
                  <a:schemeClr val="tx1"/>
                </a:solidFill>
                <a:latin typeface="Arial" panose="020B0604020202020204" pitchFamily="34" charset="0"/>
                <a:ea typeface="Host Grotesk Medium" pitchFamily="34" charset="-122"/>
                <a:cs typeface="Arial" panose="020B0604020202020204" pitchFamily="34" charset="0"/>
              </a:rPr>
              <a:t>Mind the Tap</a:t>
            </a:r>
            <a:endParaRPr lang="en-US" sz="2000" b="1" dirty="0">
              <a:solidFill>
                <a:schemeClr val="tx1"/>
              </a:solidFill>
              <a:latin typeface="Arial" panose="020B0604020202020204" pitchFamily="34" charset="0"/>
              <a:cs typeface="Arial" panose="020B0604020202020204" pitchFamily="34" charset="0"/>
            </a:endParaRPr>
          </a:p>
        </p:txBody>
      </p:sp>
      <p:sp>
        <p:nvSpPr>
          <p:cNvPr id="10" name="Text 6">
            <a:extLst>
              <a:ext uri="{FF2B5EF4-FFF2-40B4-BE49-F238E27FC236}">
                <a16:creationId xmlns:a16="http://schemas.microsoft.com/office/drawing/2014/main" id="{8205C9FF-1C19-4EF1-8D8E-BB2BD92E3F19}"/>
              </a:ext>
            </a:extLst>
          </p:cNvPr>
          <p:cNvSpPr/>
          <p:nvPr/>
        </p:nvSpPr>
        <p:spPr>
          <a:xfrm>
            <a:off x="958835" y="2729435"/>
            <a:ext cx="7016472" cy="622459"/>
          </a:xfrm>
          <a:prstGeom prst="rect">
            <a:avLst/>
          </a:prstGeom>
          <a:noFill/>
          <a:ln/>
        </p:spPr>
        <p:txBody>
          <a:bodyPr wrap="square" lIns="0" tIns="0" rIns="0" bIns="0" rtlCol="0" anchor="t"/>
          <a:lstStyle/>
          <a:p>
            <a:pPr marL="0" indent="0" algn="l">
              <a:lnSpc>
                <a:spcPts val="2450"/>
              </a:lnSpc>
              <a:buNone/>
            </a:pPr>
            <a:r>
              <a:rPr lang="en-US" sz="1600" dirty="0">
                <a:solidFill>
                  <a:schemeClr val="tx1"/>
                </a:solidFill>
                <a:latin typeface="Arial" panose="020B0604020202020204" pitchFamily="34" charset="0"/>
                <a:ea typeface="Roboto" pitchFamily="34" charset="-122"/>
                <a:cs typeface="Arial" panose="020B0604020202020204" pitchFamily="34" charset="0"/>
              </a:rPr>
              <a:t>Turning off the tap while brushing teeth saves up to 12 liters per brushing. That's 8,760 liters per year for a family of four!</a:t>
            </a:r>
            <a:endParaRPr lang="en-US" sz="1600" dirty="0">
              <a:solidFill>
                <a:schemeClr val="tx1"/>
              </a:solidFill>
              <a:latin typeface="Arial" panose="020B0604020202020204" pitchFamily="34" charset="0"/>
              <a:cs typeface="Arial" panose="020B0604020202020204" pitchFamily="34" charset="0"/>
            </a:endParaRPr>
          </a:p>
        </p:txBody>
      </p:sp>
      <p:sp>
        <p:nvSpPr>
          <p:cNvPr id="11" name="Text 8">
            <a:extLst>
              <a:ext uri="{FF2B5EF4-FFF2-40B4-BE49-F238E27FC236}">
                <a16:creationId xmlns:a16="http://schemas.microsoft.com/office/drawing/2014/main" id="{FB33C324-7065-4665-A9DC-5CD12939CA31}"/>
              </a:ext>
            </a:extLst>
          </p:cNvPr>
          <p:cNvSpPr/>
          <p:nvPr/>
        </p:nvSpPr>
        <p:spPr>
          <a:xfrm>
            <a:off x="958835" y="3425511"/>
            <a:ext cx="2862739" cy="324207"/>
          </a:xfrm>
          <a:prstGeom prst="rect">
            <a:avLst/>
          </a:prstGeom>
          <a:noFill/>
          <a:ln/>
        </p:spPr>
        <p:txBody>
          <a:bodyPr wrap="none" lIns="0" tIns="0" rIns="0" bIns="0" rtlCol="0" anchor="t"/>
          <a:lstStyle/>
          <a:p>
            <a:pPr marL="342900" indent="-342900" algn="l">
              <a:lnSpc>
                <a:spcPts val="2550"/>
              </a:lnSpc>
              <a:buFont typeface="Arial" panose="020B0604020202020204" pitchFamily="34" charset="0"/>
              <a:buChar char="•"/>
            </a:pPr>
            <a:r>
              <a:rPr lang="en-US" sz="2000" b="1" dirty="0">
                <a:solidFill>
                  <a:schemeClr val="tx1"/>
                </a:solidFill>
                <a:latin typeface="Arial" panose="020B0604020202020204" pitchFamily="34" charset="0"/>
                <a:ea typeface="Host Grotesk Medium" pitchFamily="34" charset="-122"/>
                <a:cs typeface="Arial" panose="020B0604020202020204" pitchFamily="34" charset="0"/>
              </a:rPr>
              <a:t>Address Leaks Promptly</a:t>
            </a:r>
            <a:endParaRPr lang="en-US" sz="2000" b="1" dirty="0">
              <a:solidFill>
                <a:schemeClr val="tx1"/>
              </a:solidFill>
              <a:latin typeface="Arial" panose="020B0604020202020204" pitchFamily="34" charset="0"/>
              <a:cs typeface="Arial" panose="020B0604020202020204" pitchFamily="34" charset="0"/>
            </a:endParaRPr>
          </a:p>
        </p:txBody>
      </p:sp>
      <p:sp>
        <p:nvSpPr>
          <p:cNvPr id="12" name="Text 9">
            <a:extLst>
              <a:ext uri="{FF2B5EF4-FFF2-40B4-BE49-F238E27FC236}">
                <a16:creationId xmlns:a16="http://schemas.microsoft.com/office/drawing/2014/main" id="{7B61C164-70A7-45BF-B380-D6D515430A44}"/>
              </a:ext>
            </a:extLst>
          </p:cNvPr>
          <p:cNvSpPr/>
          <p:nvPr/>
        </p:nvSpPr>
        <p:spPr>
          <a:xfrm>
            <a:off x="958835" y="3823335"/>
            <a:ext cx="7016472" cy="622459"/>
          </a:xfrm>
          <a:prstGeom prst="rect">
            <a:avLst/>
          </a:prstGeom>
          <a:noFill/>
          <a:ln/>
        </p:spPr>
        <p:txBody>
          <a:bodyPr wrap="square" lIns="0" tIns="0" rIns="0" bIns="0" rtlCol="0" anchor="t"/>
          <a:lstStyle/>
          <a:p>
            <a:pPr marL="0" indent="0" algn="l">
              <a:lnSpc>
                <a:spcPts val="2450"/>
              </a:lnSpc>
              <a:buNone/>
            </a:pPr>
            <a:r>
              <a:rPr lang="en-US" sz="1600" dirty="0">
                <a:solidFill>
                  <a:schemeClr val="tx1"/>
                </a:solidFill>
                <a:latin typeface="Arial" panose="020B0604020202020204" pitchFamily="34" charset="0"/>
                <a:ea typeface="Roboto" pitchFamily="34" charset="-122"/>
                <a:cs typeface="Arial" panose="020B0604020202020204" pitchFamily="34" charset="0"/>
              </a:rPr>
              <a:t>Fix leaks as soon as you notice them or alert an adult. A leaking toilet can waste up to 200 gallons daily without making a sound.</a:t>
            </a:r>
            <a:endParaRPr lang="en-US" sz="1600" dirty="0">
              <a:solidFill>
                <a:schemeClr val="tx1"/>
              </a:solidFill>
              <a:latin typeface="Arial" panose="020B0604020202020204" pitchFamily="34" charset="0"/>
              <a:cs typeface="Arial" panose="020B0604020202020204" pitchFamily="34" charset="0"/>
            </a:endParaRPr>
          </a:p>
        </p:txBody>
      </p:sp>
      <p:sp>
        <p:nvSpPr>
          <p:cNvPr id="13" name="Text 11">
            <a:extLst>
              <a:ext uri="{FF2B5EF4-FFF2-40B4-BE49-F238E27FC236}">
                <a16:creationId xmlns:a16="http://schemas.microsoft.com/office/drawing/2014/main" id="{DA57DCA3-84F7-4EB8-A150-9DDAF71CC233}"/>
              </a:ext>
            </a:extLst>
          </p:cNvPr>
          <p:cNvSpPr/>
          <p:nvPr/>
        </p:nvSpPr>
        <p:spPr>
          <a:xfrm>
            <a:off x="958835" y="4519399"/>
            <a:ext cx="2594729" cy="324207"/>
          </a:xfrm>
          <a:prstGeom prst="rect">
            <a:avLst/>
          </a:prstGeom>
          <a:noFill/>
          <a:ln/>
        </p:spPr>
        <p:txBody>
          <a:bodyPr wrap="none" lIns="0" tIns="0" rIns="0" bIns="0" rtlCol="0" anchor="t"/>
          <a:lstStyle/>
          <a:p>
            <a:pPr marL="342900" indent="-342900" algn="l">
              <a:lnSpc>
                <a:spcPts val="2550"/>
              </a:lnSpc>
              <a:buFont typeface="Arial" panose="020B0604020202020204" pitchFamily="34" charset="0"/>
              <a:buChar char="•"/>
            </a:pPr>
            <a:r>
              <a:rPr lang="en-US" sz="2000" b="1" dirty="0">
                <a:solidFill>
                  <a:schemeClr val="tx1"/>
                </a:solidFill>
                <a:latin typeface="Arial" panose="020B0604020202020204" pitchFamily="34" charset="0"/>
                <a:ea typeface="Host Grotesk Medium" pitchFamily="34" charset="-122"/>
                <a:cs typeface="Arial" panose="020B0604020202020204" pitchFamily="34" charset="0"/>
              </a:rPr>
              <a:t>Wash Wisely</a:t>
            </a:r>
            <a:endParaRPr lang="en-US" sz="2000" b="1" dirty="0">
              <a:solidFill>
                <a:schemeClr val="tx1"/>
              </a:solidFill>
              <a:latin typeface="Arial" panose="020B0604020202020204" pitchFamily="34" charset="0"/>
              <a:cs typeface="Arial" panose="020B0604020202020204" pitchFamily="34" charset="0"/>
            </a:endParaRPr>
          </a:p>
        </p:txBody>
      </p:sp>
      <p:sp>
        <p:nvSpPr>
          <p:cNvPr id="14" name="Text 12">
            <a:extLst>
              <a:ext uri="{FF2B5EF4-FFF2-40B4-BE49-F238E27FC236}">
                <a16:creationId xmlns:a16="http://schemas.microsoft.com/office/drawing/2014/main" id="{B3FF66D0-3C9B-46C3-8F82-8963691B05E0}"/>
              </a:ext>
            </a:extLst>
          </p:cNvPr>
          <p:cNvSpPr/>
          <p:nvPr/>
        </p:nvSpPr>
        <p:spPr>
          <a:xfrm>
            <a:off x="958835" y="4913480"/>
            <a:ext cx="7016472" cy="622459"/>
          </a:xfrm>
          <a:prstGeom prst="rect">
            <a:avLst/>
          </a:prstGeom>
          <a:noFill/>
          <a:ln/>
        </p:spPr>
        <p:txBody>
          <a:bodyPr wrap="square" lIns="0" tIns="0" rIns="0" bIns="0" rtlCol="0" anchor="t"/>
          <a:lstStyle/>
          <a:p>
            <a:pPr marL="0" indent="0" algn="l">
              <a:lnSpc>
                <a:spcPts val="2450"/>
              </a:lnSpc>
              <a:buNone/>
            </a:pPr>
            <a:r>
              <a:rPr lang="en-US" sz="1600" dirty="0">
                <a:solidFill>
                  <a:schemeClr val="tx1"/>
                </a:solidFill>
                <a:latin typeface="Arial" panose="020B0604020202020204" pitchFamily="34" charset="0"/>
                <a:ea typeface="Roboto" pitchFamily="34" charset="-122"/>
                <a:cs typeface="Arial" panose="020B0604020202020204" pitchFamily="34" charset="0"/>
              </a:rPr>
              <a:t>Use a bucket instead of a running hose when washing cars or outdoor items. A hose uses 6 times more water than a bucket method.</a:t>
            </a:r>
            <a:endParaRPr lang="en-US" sz="1600"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4890CA9-43B5-4CC6-AD9A-572168D4060E}"/>
              </a:ext>
            </a:extLst>
          </p:cNvPr>
          <p:cNvSpPr txBox="1"/>
          <p:nvPr/>
        </p:nvSpPr>
        <p:spPr>
          <a:xfrm>
            <a:off x="9122055" y="5537240"/>
            <a:ext cx="3510116" cy="307777"/>
          </a:xfrm>
          <a:prstGeom prst="rect">
            <a:avLst/>
          </a:prstGeom>
          <a:noFill/>
        </p:spPr>
        <p:txBody>
          <a:bodyPr wrap="square" rtlCol="0">
            <a:spAutoFit/>
          </a:bodyPr>
          <a:lstStyle/>
          <a:p>
            <a:r>
              <a:rPr lang="en-US" dirty="0"/>
              <a:t>AI-Generated Image by GAMMA App</a:t>
            </a:r>
          </a:p>
        </p:txBody>
      </p:sp>
    </p:spTree>
    <p:extLst>
      <p:ext uri="{BB962C8B-B14F-4D97-AF65-F5344CB8AC3E}">
        <p14:creationId xmlns:p14="http://schemas.microsoft.com/office/powerpoint/2010/main" val="631244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241383-1D06-4FEC-9595-ACD35835919E}"/>
              </a:ext>
            </a:extLst>
          </p:cNvPr>
          <p:cNvSpPr>
            <a:spLocks noGrp="1"/>
          </p:cNvSpPr>
          <p:nvPr>
            <p:ph type="title"/>
          </p:nvPr>
        </p:nvSpPr>
        <p:spPr>
          <a:xfrm>
            <a:off x="449337" y="345837"/>
            <a:ext cx="10980000" cy="720000"/>
          </a:xfrm>
        </p:spPr>
        <p:txBody>
          <a:bodyPr>
            <a:normAutofit fontScale="90000"/>
          </a:bodyPr>
          <a:lstStyle/>
          <a:p>
            <a:r>
              <a:rPr lang="en-US" dirty="0"/>
              <a:t>Every Drop Counts!</a:t>
            </a:r>
            <a:br>
              <a:rPr lang="en-US" dirty="0"/>
            </a:br>
            <a:endParaRPr lang="en-US" dirty="0"/>
          </a:p>
        </p:txBody>
      </p:sp>
      <p:sp>
        <p:nvSpPr>
          <p:cNvPr id="7" name="Text 2">
            <a:extLst>
              <a:ext uri="{FF2B5EF4-FFF2-40B4-BE49-F238E27FC236}">
                <a16:creationId xmlns:a16="http://schemas.microsoft.com/office/drawing/2014/main" id="{9879D8D6-414E-45E9-87A7-661D5ACDAB43}"/>
              </a:ext>
            </a:extLst>
          </p:cNvPr>
          <p:cNvSpPr/>
          <p:nvPr/>
        </p:nvSpPr>
        <p:spPr>
          <a:xfrm>
            <a:off x="867166" y="1184160"/>
            <a:ext cx="3286839"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Remember Water's Value</a:t>
            </a:r>
            <a:endParaRPr lang="en-US" sz="2200" dirty="0"/>
          </a:p>
        </p:txBody>
      </p:sp>
      <p:sp>
        <p:nvSpPr>
          <p:cNvPr id="8" name="Text 3">
            <a:extLst>
              <a:ext uri="{FF2B5EF4-FFF2-40B4-BE49-F238E27FC236}">
                <a16:creationId xmlns:a16="http://schemas.microsoft.com/office/drawing/2014/main" id="{9B6DA9A1-66BD-43C7-AC96-75EE9BF8C9C2}"/>
              </a:ext>
            </a:extLst>
          </p:cNvPr>
          <p:cNvSpPr/>
          <p:nvPr/>
        </p:nvSpPr>
        <p:spPr>
          <a:xfrm>
            <a:off x="867166" y="1674578"/>
            <a:ext cx="7102793"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Freshwater is limited and precious, making up just 2.5% of all water on Earth with even less readily available for use.</a:t>
            </a:r>
            <a:endParaRPr lang="en-US" sz="1750" dirty="0"/>
          </a:p>
        </p:txBody>
      </p:sp>
      <p:sp>
        <p:nvSpPr>
          <p:cNvPr id="10" name="Text 5">
            <a:extLst>
              <a:ext uri="{FF2B5EF4-FFF2-40B4-BE49-F238E27FC236}">
                <a16:creationId xmlns:a16="http://schemas.microsoft.com/office/drawing/2014/main" id="{1BD95424-FBE7-4744-BBB7-E6A2B39140AB}"/>
              </a:ext>
            </a:extLst>
          </p:cNvPr>
          <p:cNvSpPr/>
          <p:nvPr/>
        </p:nvSpPr>
        <p:spPr>
          <a:xfrm>
            <a:off x="1314307" y="2821130"/>
            <a:ext cx="3725466"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Apply Science &amp; Technology</a:t>
            </a:r>
            <a:endParaRPr lang="en-US" sz="2200" dirty="0"/>
          </a:p>
        </p:txBody>
      </p:sp>
      <p:sp>
        <p:nvSpPr>
          <p:cNvPr id="11" name="Text 6">
            <a:extLst>
              <a:ext uri="{FF2B5EF4-FFF2-40B4-BE49-F238E27FC236}">
                <a16:creationId xmlns:a16="http://schemas.microsoft.com/office/drawing/2014/main" id="{0771A2D0-8DDB-4CB8-A74B-0986DE5039F1}"/>
              </a:ext>
            </a:extLst>
          </p:cNvPr>
          <p:cNvSpPr/>
          <p:nvPr/>
        </p:nvSpPr>
        <p:spPr>
          <a:xfrm>
            <a:off x="1314307" y="3311548"/>
            <a:ext cx="6762631"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Smart fixtures, leak detection, and water reuse systems provide powerful tools for conservation in every home.</a:t>
            </a:r>
            <a:endParaRPr lang="en-US" sz="1750" dirty="0"/>
          </a:p>
        </p:txBody>
      </p:sp>
      <p:sp>
        <p:nvSpPr>
          <p:cNvPr id="12" name="Shape 7">
            <a:extLst>
              <a:ext uri="{FF2B5EF4-FFF2-40B4-BE49-F238E27FC236}">
                <a16:creationId xmlns:a16="http://schemas.microsoft.com/office/drawing/2014/main" id="{9CDD2FA6-CF8B-42BF-98ED-E4E20025F1B5}"/>
              </a:ext>
            </a:extLst>
          </p:cNvPr>
          <p:cNvSpPr/>
          <p:nvPr/>
        </p:nvSpPr>
        <p:spPr>
          <a:xfrm>
            <a:off x="1511912" y="4577146"/>
            <a:ext cx="213959" cy="1212551"/>
          </a:xfrm>
          <a:prstGeom prst="roundRect">
            <a:avLst>
              <a:gd name="adj" fmla="val 42003"/>
            </a:avLst>
          </a:prstGeom>
          <a:solidFill>
            <a:schemeClr val="accent5"/>
          </a:solidFill>
          <a:ln w="7620">
            <a:solidFill>
              <a:srgbClr val="BFD3D8"/>
            </a:solidFill>
            <a:prstDash val="solid"/>
          </a:ln>
        </p:spPr>
        <p:txBody>
          <a:bodyPr/>
          <a:lstStyle/>
          <a:p>
            <a:endParaRPr lang="en-US" dirty="0"/>
          </a:p>
        </p:txBody>
      </p:sp>
      <p:sp>
        <p:nvSpPr>
          <p:cNvPr id="13" name="Text 8">
            <a:extLst>
              <a:ext uri="{FF2B5EF4-FFF2-40B4-BE49-F238E27FC236}">
                <a16:creationId xmlns:a16="http://schemas.microsoft.com/office/drawing/2014/main" id="{6D9EFD12-F5F3-4985-8805-02D5A5433BE8}"/>
              </a:ext>
            </a:extLst>
          </p:cNvPr>
          <p:cNvSpPr/>
          <p:nvPr/>
        </p:nvSpPr>
        <p:spPr>
          <a:xfrm>
            <a:off x="1965540" y="4392142"/>
            <a:ext cx="3576757"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Develop Water-Wise Habits</a:t>
            </a:r>
            <a:endParaRPr lang="en-US" sz="2200" dirty="0"/>
          </a:p>
        </p:txBody>
      </p:sp>
      <p:sp>
        <p:nvSpPr>
          <p:cNvPr id="14" name="Text 9">
            <a:extLst>
              <a:ext uri="{FF2B5EF4-FFF2-40B4-BE49-F238E27FC236}">
                <a16:creationId xmlns:a16="http://schemas.microsoft.com/office/drawing/2014/main" id="{3EA71EC7-9221-4B85-B291-D9E7FDFCB978}"/>
              </a:ext>
            </a:extLst>
          </p:cNvPr>
          <p:cNvSpPr/>
          <p:nvPr/>
        </p:nvSpPr>
        <p:spPr>
          <a:xfrm>
            <a:off x="1965540" y="4882560"/>
            <a:ext cx="6422350"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Small daily actions add up to significant water savings when practiced consistently by everyone in the household.</a:t>
            </a:r>
            <a:endParaRPr lang="en-US" sz="1750" dirty="0"/>
          </a:p>
        </p:txBody>
      </p:sp>
      <p:pic>
        <p:nvPicPr>
          <p:cNvPr id="16" name="Graphic 15" descr="Water">
            <a:extLst>
              <a:ext uri="{FF2B5EF4-FFF2-40B4-BE49-F238E27FC236}">
                <a16:creationId xmlns:a16="http://schemas.microsoft.com/office/drawing/2014/main" id="{6DBE8749-7545-40B8-95B3-D052D6FDDF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7890" y="1219951"/>
            <a:ext cx="1558198" cy="1558198"/>
          </a:xfrm>
          <a:prstGeom prst="rect">
            <a:avLst/>
          </a:prstGeom>
        </p:spPr>
      </p:pic>
      <p:sp>
        <p:nvSpPr>
          <p:cNvPr id="17" name="Shape 7">
            <a:extLst>
              <a:ext uri="{FF2B5EF4-FFF2-40B4-BE49-F238E27FC236}">
                <a16:creationId xmlns:a16="http://schemas.microsoft.com/office/drawing/2014/main" id="{AE72148F-26F6-4DF7-A7BE-0BFC1BF1F29C}"/>
              </a:ext>
            </a:extLst>
          </p:cNvPr>
          <p:cNvSpPr/>
          <p:nvPr/>
        </p:nvSpPr>
        <p:spPr>
          <a:xfrm>
            <a:off x="867166" y="2892727"/>
            <a:ext cx="213959" cy="1212551"/>
          </a:xfrm>
          <a:prstGeom prst="roundRect">
            <a:avLst>
              <a:gd name="adj" fmla="val 42003"/>
            </a:avLst>
          </a:prstGeom>
          <a:solidFill>
            <a:schemeClr val="accent5"/>
          </a:solidFill>
          <a:ln w="7620">
            <a:solidFill>
              <a:srgbClr val="BFD3D8"/>
            </a:solidFill>
            <a:prstDash val="solid"/>
          </a:ln>
        </p:spPr>
        <p:txBody>
          <a:bodyPr/>
          <a:lstStyle/>
          <a:p>
            <a:endParaRPr lang="en-US" dirty="0"/>
          </a:p>
        </p:txBody>
      </p:sp>
      <p:sp>
        <p:nvSpPr>
          <p:cNvPr id="18" name="Shape 7">
            <a:extLst>
              <a:ext uri="{FF2B5EF4-FFF2-40B4-BE49-F238E27FC236}">
                <a16:creationId xmlns:a16="http://schemas.microsoft.com/office/drawing/2014/main" id="{8899EE09-DC65-462D-AB81-3F1A980838C2}"/>
              </a:ext>
            </a:extLst>
          </p:cNvPr>
          <p:cNvSpPr/>
          <p:nvPr/>
        </p:nvSpPr>
        <p:spPr>
          <a:xfrm>
            <a:off x="449337" y="1219951"/>
            <a:ext cx="213959" cy="1212551"/>
          </a:xfrm>
          <a:prstGeom prst="roundRect">
            <a:avLst>
              <a:gd name="adj" fmla="val 42003"/>
            </a:avLst>
          </a:prstGeom>
          <a:solidFill>
            <a:schemeClr val="accent5"/>
          </a:solidFill>
          <a:ln w="7620">
            <a:solidFill>
              <a:srgbClr val="BFD3D8"/>
            </a:solidFill>
            <a:prstDash val="solid"/>
          </a:ln>
        </p:spPr>
        <p:txBody>
          <a:bodyPr/>
          <a:lstStyle/>
          <a:p>
            <a:endParaRPr lang="en-US" dirty="0">
              <a:solidFill>
                <a:schemeClr val="accent5"/>
              </a:solidFill>
            </a:endParaRPr>
          </a:p>
        </p:txBody>
      </p:sp>
      <p:pic>
        <p:nvPicPr>
          <p:cNvPr id="19" name="Graphic 18" descr="Water">
            <a:extLst>
              <a:ext uri="{FF2B5EF4-FFF2-40B4-BE49-F238E27FC236}">
                <a16:creationId xmlns:a16="http://schemas.microsoft.com/office/drawing/2014/main" id="{71FC7E86-FBD7-40E7-AE4B-05B507C83A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8594" y="2093511"/>
            <a:ext cx="1558198" cy="1558198"/>
          </a:xfrm>
          <a:prstGeom prst="rect">
            <a:avLst/>
          </a:prstGeom>
        </p:spPr>
      </p:pic>
      <p:pic>
        <p:nvPicPr>
          <p:cNvPr id="20" name="Graphic 19" descr="Water">
            <a:extLst>
              <a:ext uri="{FF2B5EF4-FFF2-40B4-BE49-F238E27FC236}">
                <a16:creationId xmlns:a16="http://schemas.microsoft.com/office/drawing/2014/main" id="{C3E7E8A5-711D-42A5-9574-5BE56285AC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64143" y="2998295"/>
            <a:ext cx="1558198" cy="1558198"/>
          </a:xfrm>
          <a:prstGeom prst="rect">
            <a:avLst/>
          </a:prstGeom>
        </p:spPr>
      </p:pic>
      <p:pic>
        <p:nvPicPr>
          <p:cNvPr id="21" name="Graphic 20" descr="Water">
            <a:extLst>
              <a:ext uri="{FF2B5EF4-FFF2-40B4-BE49-F238E27FC236}">
                <a16:creationId xmlns:a16="http://schemas.microsoft.com/office/drawing/2014/main" id="{DEB5FF8F-CCD3-4E55-87AE-C76AC1BDCF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8594" y="3805784"/>
            <a:ext cx="1558198" cy="1558198"/>
          </a:xfrm>
          <a:prstGeom prst="rect">
            <a:avLst/>
          </a:prstGeom>
        </p:spPr>
      </p:pic>
    </p:spTree>
    <p:extLst>
      <p:ext uri="{BB962C8B-B14F-4D97-AF65-F5344CB8AC3E}">
        <p14:creationId xmlns:p14="http://schemas.microsoft.com/office/powerpoint/2010/main" val="1666598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A7D623-C1EC-4025-B45F-4710AD6FC570}"/>
              </a:ext>
            </a:extLst>
          </p:cNvPr>
          <p:cNvSpPr>
            <a:spLocks noGrp="1"/>
          </p:cNvSpPr>
          <p:nvPr>
            <p:ph type="body" idx="1"/>
          </p:nvPr>
        </p:nvSpPr>
        <p:spPr/>
        <p:txBody>
          <a:bodyPr>
            <a:normAutofit/>
          </a:bodyPr>
          <a:lstStyle/>
          <a:p>
            <a:pPr marL="628650" indent="-514350">
              <a:buFont typeface="+mj-lt"/>
              <a:buAutoNum type="arabicPeriod"/>
            </a:pPr>
            <a:r>
              <a:rPr lang="en-US" sz="2400" dirty="0"/>
              <a:t>Perlman, H. (2016, December). The water in you. United States Geological Survey.</a:t>
            </a:r>
          </a:p>
          <a:p>
            <a:pPr marL="628650" indent="-514350">
              <a:buFont typeface="+mj-lt"/>
              <a:buAutoNum type="arabicPeriod"/>
            </a:pPr>
            <a:r>
              <a:rPr lang="en-US" sz="2400" dirty="0"/>
              <a:t>United States Geological Survey. (n.d.). Where is Earth's water?</a:t>
            </a:r>
          </a:p>
          <a:p>
            <a:pPr marL="628650" indent="-514350">
              <a:buFont typeface="+mj-lt"/>
              <a:buAutoNum type="arabicPeriod"/>
            </a:pPr>
            <a:r>
              <a:rPr lang="en-US" sz="2400" dirty="0" err="1"/>
              <a:t>Gleick</a:t>
            </a:r>
            <a:r>
              <a:rPr lang="en-US" sz="2400" dirty="0"/>
              <a:t>, P. H. (1996). Water resources. In S. H. Schneider (Ed.), Encyclopedia of Climate and Weather (Vol. 2, pp. 817–823). Oxford University Press.</a:t>
            </a:r>
          </a:p>
          <a:p>
            <a:pPr marL="628650" indent="-514350">
              <a:buFont typeface="+mj-lt"/>
              <a:buAutoNum type="arabicPeriod"/>
            </a:pPr>
            <a:r>
              <a:rPr lang="en-US" sz="2400" dirty="0"/>
              <a:t>European Environment Agency. (2018, August 14). Water use in Europe — Quantity and quality face big challenges. https://www.eea.europa.eu/signals-archived/signals-2018-content-list/articles/water-use-in-europe-2014</a:t>
            </a:r>
          </a:p>
          <a:p>
            <a:pPr marL="628650" indent="-514350">
              <a:buFont typeface="+mj-lt"/>
              <a:buAutoNum type="arabicPeriod"/>
            </a:pPr>
            <a:endParaRPr lang="en-US" sz="2400" dirty="0"/>
          </a:p>
          <a:p>
            <a:pPr marL="628650" indent="-514350">
              <a:buFont typeface="+mj-lt"/>
              <a:buAutoNum type="arabicPeriod"/>
            </a:pPr>
            <a:endParaRPr lang="en-US" sz="2400" dirty="0"/>
          </a:p>
        </p:txBody>
      </p:sp>
      <p:sp>
        <p:nvSpPr>
          <p:cNvPr id="4" name="Title 3">
            <a:extLst>
              <a:ext uri="{FF2B5EF4-FFF2-40B4-BE49-F238E27FC236}">
                <a16:creationId xmlns:a16="http://schemas.microsoft.com/office/drawing/2014/main" id="{4224F32F-330B-4926-B44F-B025D52751B6}"/>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3980838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ctrTitle"/>
          </p:nvPr>
        </p:nvSpPr>
        <p:spPr>
          <a:xfrm>
            <a:off x="648000" y="2160000"/>
            <a:ext cx="10980000" cy="1800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FFFFFF"/>
              </a:buClr>
              <a:buSzPts val="6000"/>
              <a:buFont typeface="Arial"/>
              <a:buNone/>
            </a:pPr>
            <a:r>
              <a:rPr lang="en-US" dirty="0"/>
              <a:t>Water-Smart Home: Saving Every Drop</a:t>
            </a:r>
            <a:br>
              <a:rPr lang="en-US" dirty="0"/>
            </a:br>
            <a:endParaRPr lang="en-US" dirty="0"/>
          </a:p>
        </p:txBody>
      </p:sp>
      <p:sp>
        <p:nvSpPr>
          <p:cNvPr id="112" name="Google Shape;112;p2"/>
          <p:cNvSpPr txBox="1">
            <a:spLocks noGrp="1"/>
          </p:cNvSpPr>
          <p:nvPr>
            <p:ph type="subTitle" idx="1"/>
          </p:nvPr>
        </p:nvSpPr>
        <p:spPr>
          <a:xfrm>
            <a:off x="648000" y="4140000"/>
            <a:ext cx="10980000" cy="540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FFFFFF"/>
              </a:buClr>
              <a:buSzPts val="24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9" name="Flowchart: Connector 38">
            <a:extLst>
              <a:ext uri="{FF2B5EF4-FFF2-40B4-BE49-F238E27FC236}">
                <a16:creationId xmlns:a16="http://schemas.microsoft.com/office/drawing/2014/main" id="{54D24C1A-C4A4-4181-BB94-52C0520DA3A1}"/>
              </a:ext>
            </a:extLst>
          </p:cNvPr>
          <p:cNvSpPr/>
          <p:nvPr/>
        </p:nvSpPr>
        <p:spPr>
          <a:xfrm>
            <a:off x="10138941" y="3385058"/>
            <a:ext cx="1554480" cy="1554480"/>
          </a:xfrm>
          <a:prstGeom prst="flowChartConnector">
            <a:avLst/>
          </a:prstGeom>
          <a:solidFill>
            <a:schemeClr val="accent5"/>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38" name="Flowchart: Connector 37">
            <a:extLst>
              <a:ext uri="{FF2B5EF4-FFF2-40B4-BE49-F238E27FC236}">
                <a16:creationId xmlns:a16="http://schemas.microsoft.com/office/drawing/2014/main" id="{E9666BC8-5504-4DFB-9586-57C66200A820}"/>
              </a:ext>
            </a:extLst>
          </p:cNvPr>
          <p:cNvSpPr/>
          <p:nvPr/>
        </p:nvSpPr>
        <p:spPr>
          <a:xfrm>
            <a:off x="7993165" y="3371135"/>
            <a:ext cx="1554480" cy="1554480"/>
          </a:xfrm>
          <a:prstGeom prst="flowChartConnector">
            <a:avLst/>
          </a:prstGeom>
          <a:solidFill>
            <a:schemeClr val="accent5"/>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18" name="Google Shape;118;p3"/>
          <p:cNvSpPr txBox="1">
            <a:spLocks noGrp="1"/>
          </p:cNvSpPr>
          <p:nvPr>
            <p:ph type="title"/>
          </p:nvPr>
        </p:nvSpPr>
        <p:spPr>
          <a:xfrm>
            <a:off x="471948" y="313923"/>
            <a:ext cx="7130187" cy="7200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rgbClr val="0AA9DC"/>
              </a:buClr>
              <a:buSzPts val="4400"/>
              <a:buFont typeface="Arial"/>
              <a:buNone/>
            </a:pPr>
            <a:r>
              <a:rPr lang="en-US" dirty="0"/>
              <a:t>Why Is Water So Important?</a:t>
            </a:r>
            <a:br>
              <a:rPr lang="en-US" dirty="0"/>
            </a:br>
            <a:endParaRPr lang="en-US" dirty="0"/>
          </a:p>
        </p:txBody>
      </p:sp>
      <p:sp>
        <p:nvSpPr>
          <p:cNvPr id="13" name="Text 2">
            <a:extLst>
              <a:ext uri="{FF2B5EF4-FFF2-40B4-BE49-F238E27FC236}">
                <a16:creationId xmlns:a16="http://schemas.microsoft.com/office/drawing/2014/main" id="{B51E9ECC-7715-4622-82F8-60B07DD83BA7}"/>
              </a:ext>
            </a:extLst>
          </p:cNvPr>
          <p:cNvSpPr/>
          <p:nvPr/>
        </p:nvSpPr>
        <p:spPr>
          <a:xfrm>
            <a:off x="1032178" y="1368501"/>
            <a:ext cx="4882461" cy="555699"/>
          </a:xfrm>
          <a:prstGeom prst="rect">
            <a:avLst/>
          </a:prstGeom>
          <a:noFill/>
          <a:ln/>
        </p:spPr>
        <p:txBody>
          <a:bodyPr wrap="none" lIns="0" tIns="0" rIns="0" bIns="0" rtlCol="0" anchor="t"/>
          <a:lstStyle/>
          <a:p>
            <a:pPr marL="0" indent="0" algn="l">
              <a:lnSpc>
                <a:spcPts val="2750"/>
              </a:lnSpc>
              <a:buNone/>
            </a:pPr>
            <a:r>
              <a:rPr lang="en-US" sz="2800" dirty="0">
                <a:latin typeface="Arial" panose="020B0604020202020204" pitchFamily="34" charset="0"/>
                <a:cs typeface="Arial" panose="020B0604020202020204" pitchFamily="34" charset="0"/>
              </a:rPr>
              <a:t>Essential for Life</a:t>
            </a:r>
            <a:endParaRPr lang="en-US" dirty="0"/>
          </a:p>
        </p:txBody>
      </p:sp>
      <p:sp>
        <p:nvSpPr>
          <p:cNvPr id="20" name="Text 2">
            <a:extLst>
              <a:ext uri="{FF2B5EF4-FFF2-40B4-BE49-F238E27FC236}">
                <a16:creationId xmlns:a16="http://schemas.microsoft.com/office/drawing/2014/main" id="{08C1E973-6CA1-4CA5-BA56-6CCB3E94896F}"/>
              </a:ext>
            </a:extLst>
          </p:cNvPr>
          <p:cNvSpPr/>
          <p:nvPr/>
        </p:nvSpPr>
        <p:spPr>
          <a:xfrm>
            <a:off x="1027647" y="2745797"/>
            <a:ext cx="4882461" cy="555699"/>
          </a:xfrm>
          <a:prstGeom prst="rect">
            <a:avLst/>
          </a:prstGeom>
          <a:noFill/>
          <a:ln/>
        </p:spPr>
        <p:txBody>
          <a:bodyPr wrap="none" lIns="0" tIns="0" rIns="0" bIns="0" rtlCol="0" anchor="t"/>
          <a:lstStyle/>
          <a:p>
            <a:pPr marL="0" indent="0" algn="l">
              <a:lnSpc>
                <a:spcPts val="2750"/>
              </a:lnSpc>
              <a:buNone/>
            </a:pPr>
            <a:r>
              <a:rPr lang="en-US" sz="2800" dirty="0">
                <a:latin typeface="Arial" panose="020B0604020202020204" pitchFamily="34" charset="0"/>
                <a:cs typeface="Arial" panose="020B0604020202020204" pitchFamily="34" charset="0"/>
              </a:rPr>
              <a:t>Limited Resource</a:t>
            </a:r>
            <a:endParaRPr lang="en-US" dirty="0"/>
          </a:p>
        </p:txBody>
      </p:sp>
      <p:sp>
        <p:nvSpPr>
          <p:cNvPr id="21" name="Text 2">
            <a:extLst>
              <a:ext uri="{FF2B5EF4-FFF2-40B4-BE49-F238E27FC236}">
                <a16:creationId xmlns:a16="http://schemas.microsoft.com/office/drawing/2014/main" id="{6E0A3FB5-D1AB-4C25-875B-3CFFB62AD207}"/>
              </a:ext>
            </a:extLst>
          </p:cNvPr>
          <p:cNvSpPr/>
          <p:nvPr/>
        </p:nvSpPr>
        <p:spPr>
          <a:xfrm>
            <a:off x="1027647" y="4160071"/>
            <a:ext cx="4882461" cy="555699"/>
          </a:xfrm>
          <a:prstGeom prst="rect">
            <a:avLst/>
          </a:prstGeom>
          <a:noFill/>
          <a:ln/>
        </p:spPr>
        <p:txBody>
          <a:bodyPr wrap="none" lIns="0" tIns="0" rIns="0" bIns="0" rtlCol="0" anchor="t"/>
          <a:lstStyle/>
          <a:p>
            <a:pPr marL="0" indent="0" algn="l">
              <a:lnSpc>
                <a:spcPts val="2750"/>
              </a:lnSpc>
              <a:buNone/>
            </a:pPr>
            <a:r>
              <a:rPr lang="en-US" sz="2800" dirty="0">
                <a:latin typeface="Arial" panose="020B0604020202020204" pitchFamily="34" charset="0"/>
                <a:cs typeface="Arial" panose="020B0604020202020204" pitchFamily="34" charset="0"/>
              </a:rPr>
              <a:t>Universal Need</a:t>
            </a:r>
            <a:endParaRPr lang="en-US" dirty="0"/>
          </a:p>
        </p:txBody>
      </p:sp>
      <p:sp>
        <p:nvSpPr>
          <p:cNvPr id="22" name="Text 2">
            <a:extLst>
              <a:ext uri="{FF2B5EF4-FFF2-40B4-BE49-F238E27FC236}">
                <a16:creationId xmlns:a16="http://schemas.microsoft.com/office/drawing/2014/main" id="{651697C4-9C4C-4BE4-958F-9609E63006E6}"/>
              </a:ext>
            </a:extLst>
          </p:cNvPr>
          <p:cNvSpPr/>
          <p:nvPr/>
        </p:nvSpPr>
        <p:spPr>
          <a:xfrm>
            <a:off x="1027647" y="1778190"/>
            <a:ext cx="6680785" cy="712945"/>
          </a:xfrm>
          <a:prstGeom prst="rect">
            <a:avLst/>
          </a:prstGeom>
          <a:noFill/>
          <a:ln/>
        </p:spPr>
        <p:txBody>
          <a:bodyPr wrap="none" lIns="0" tIns="0" rIns="0" bIns="0" rtlCol="0" anchor="t"/>
          <a:lstStyle/>
          <a:p>
            <a:pPr marL="0" indent="0" algn="l">
              <a:lnSpc>
                <a:spcPts val="2750"/>
              </a:lnSpc>
              <a:buNone/>
            </a:pPr>
            <a:r>
              <a:rPr lang="en-US" sz="2000" dirty="0">
                <a:latin typeface="Arial" panose="020B0604020202020204" pitchFamily="34" charset="0"/>
                <a:cs typeface="Arial" panose="020B0604020202020204" pitchFamily="34" charset="0"/>
              </a:rPr>
              <a:t>Water makes up about 60% of our bodies</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functioning as </a:t>
            </a:r>
          </a:p>
          <a:p>
            <a:pPr marL="0" indent="0" algn="l">
              <a:lnSpc>
                <a:spcPts val="2750"/>
              </a:lnSpc>
              <a:buNone/>
            </a:pPr>
            <a:r>
              <a:rPr lang="en-US" sz="2000" dirty="0">
                <a:latin typeface="Arial" panose="020B0604020202020204" pitchFamily="34" charset="0"/>
                <a:cs typeface="Arial" panose="020B0604020202020204" pitchFamily="34" charset="0"/>
              </a:rPr>
              <a:t>the foundation for all cellular activities.</a:t>
            </a:r>
          </a:p>
        </p:txBody>
      </p:sp>
      <p:sp>
        <p:nvSpPr>
          <p:cNvPr id="23" name="Text 2">
            <a:extLst>
              <a:ext uri="{FF2B5EF4-FFF2-40B4-BE49-F238E27FC236}">
                <a16:creationId xmlns:a16="http://schemas.microsoft.com/office/drawing/2014/main" id="{6225A080-6CC3-4B17-AEAC-A2069A5F3832}"/>
              </a:ext>
            </a:extLst>
          </p:cNvPr>
          <p:cNvSpPr/>
          <p:nvPr/>
        </p:nvSpPr>
        <p:spPr>
          <a:xfrm>
            <a:off x="1027647" y="3147367"/>
            <a:ext cx="6680785" cy="712945"/>
          </a:xfrm>
          <a:prstGeom prst="rect">
            <a:avLst/>
          </a:prstGeom>
          <a:noFill/>
          <a:ln/>
        </p:spPr>
        <p:txBody>
          <a:bodyPr wrap="none" lIns="0" tIns="0" rIns="0" bIns="0" rtlCol="0" anchor="t"/>
          <a:lstStyle/>
          <a:p>
            <a:pPr marL="0" indent="0" algn="l">
              <a:lnSpc>
                <a:spcPts val="2750"/>
              </a:lnSpc>
              <a:buNone/>
            </a:pPr>
            <a:r>
              <a:rPr lang="en-US" sz="2000" dirty="0">
                <a:latin typeface="Arial" panose="020B0604020202020204" pitchFamily="34" charset="0"/>
                <a:cs typeface="Arial" panose="020B0604020202020204" pitchFamily="34" charset="0"/>
              </a:rPr>
              <a:t>Only 2.5% of Earth's water is freshwater, with most locked</a:t>
            </a:r>
          </a:p>
          <a:p>
            <a:pPr marL="0" indent="0" algn="l">
              <a:lnSpc>
                <a:spcPts val="2750"/>
              </a:lnSpc>
              <a:buNone/>
            </a:pPr>
            <a:r>
              <a:rPr lang="en-US" sz="2000" dirty="0">
                <a:latin typeface="Arial" panose="020B0604020202020204" pitchFamily="34" charset="0"/>
                <a:cs typeface="Arial" panose="020B0604020202020204" pitchFamily="34" charset="0"/>
              </a:rPr>
              <a:t>in glaciers and ice caps</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a:t>
            </a:r>
          </a:p>
        </p:txBody>
      </p:sp>
      <p:sp>
        <p:nvSpPr>
          <p:cNvPr id="24" name="Text 2">
            <a:extLst>
              <a:ext uri="{FF2B5EF4-FFF2-40B4-BE49-F238E27FC236}">
                <a16:creationId xmlns:a16="http://schemas.microsoft.com/office/drawing/2014/main" id="{615306CA-7520-45B3-8A84-7252EB651FFC}"/>
              </a:ext>
            </a:extLst>
          </p:cNvPr>
          <p:cNvSpPr/>
          <p:nvPr/>
        </p:nvSpPr>
        <p:spPr>
          <a:xfrm>
            <a:off x="1027647" y="4569759"/>
            <a:ext cx="6917488" cy="712945"/>
          </a:xfrm>
          <a:prstGeom prst="rect">
            <a:avLst/>
          </a:prstGeom>
          <a:noFill/>
          <a:ln/>
        </p:spPr>
        <p:txBody>
          <a:bodyPr wrap="none" lIns="0" tIns="0" rIns="0" bIns="0" rtlCol="0" anchor="t"/>
          <a:lstStyle/>
          <a:p>
            <a:pPr marL="0" indent="0" algn="l">
              <a:lnSpc>
                <a:spcPts val="2750"/>
              </a:lnSpc>
              <a:buNone/>
            </a:pPr>
            <a:r>
              <a:rPr lang="en-US" sz="2000" dirty="0">
                <a:latin typeface="Arial" panose="020B0604020202020204" pitchFamily="34" charset="0"/>
                <a:cs typeface="Arial" panose="020B0604020202020204" pitchFamily="34" charset="0"/>
              </a:rPr>
              <a:t>Water is essential for people, plants, and animals, supporting</a:t>
            </a:r>
          </a:p>
          <a:p>
            <a:pPr marL="0" indent="0" algn="l">
              <a:lnSpc>
                <a:spcPts val="2750"/>
              </a:lnSpc>
              <a:buNone/>
            </a:pPr>
            <a:r>
              <a:rPr lang="en-US" sz="2000" dirty="0">
                <a:latin typeface="Arial" panose="020B0604020202020204" pitchFamily="34" charset="0"/>
                <a:cs typeface="Arial" panose="020B0604020202020204" pitchFamily="34" charset="0"/>
              </a:rPr>
              <a:t>all ecosystems on our planet.</a:t>
            </a:r>
          </a:p>
        </p:txBody>
      </p:sp>
      <p:sp>
        <p:nvSpPr>
          <p:cNvPr id="27" name="Flowchart: Connector 26">
            <a:extLst>
              <a:ext uri="{FF2B5EF4-FFF2-40B4-BE49-F238E27FC236}">
                <a16:creationId xmlns:a16="http://schemas.microsoft.com/office/drawing/2014/main" id="{5475FAE2-59BD-41FF-811B-BA38B5052C3A}"/>
              </a:ext>
            </a:extLst>
          </p:cNvPr>
          <p:cNvSpPr/>
          <p:nvPr/>
        </p:nvSpPr>
        <p:spPr>
          <a:xfrm>
            <a:off x="10139089" y="1321785"/>
            <a:ext cx="1554480" cy="1554480"/>
          </a:xfrm>
          <a:prstGeom prst="flowChartConnector">
            <a:avLst/>
          </a:prstGeom>
          <a:solidFill>
            <a:schemeClr val="accent5"/>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29" name="Graphic 28" descr="Earth globe Africa and Europe">
            <a:extLst>
              <a:ext uri="{FF2B5EF4-FFF2-40B4-BE49-F238E27FC236}">
                <a16:creationId xmlns:a16="http://schemas.microsoft.com/office/drawing/2014/main" id="{E581481F-C3B0-4A31-8774-F0242E93CF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8432" y="3086402"/>
            <a:ext cx="2123946" cy="2123946"/>
          </a:xfrm>
          <a:prstGeom prst="rect">
            <a:avLst/>
          </a:prstGeom>
        </p:spPr>
      </p:pic>
      <p:pic>
        <p:nvPicPr>
          <p:cNvPr id="30" name="Graphic 29" descr="Earth globe Americas">
            <a:extLst>
              <a:ext uri="{FF2B5EF4-FFF2-40B4-BE49-F238E27FC236}">
                <a16:creationId xmlns:a16="http://schemas.microsoft.com/office/drawing/2014/main" id="{2211803D-CB31-4AD2-BB72-A404E9F6B4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66975" y="3100325"/>
            <a:ext cx="2123946" cy="2123946"/>
          </a:xfrm>
          <a:prstGeom prst="rect">
            <a:avLst/>
          </a:prstGeom>
        </p:spPr>
      </p:pic>
      <p:pic>
        <p:nvPicPr>
          <p:cNvPr id="31" name="Graphic 30" descr="Earth globe Asia and Australia">
            <a:extLst>
              <a:ext uri="{FF2B5EF4-FFF2-40B4-BE49-F238E27FC236}">
                <a16:creationId xmlns:a16="http://schemas.microsoft.com/office/drawing/2014/main" id="{66FB7AEE-A4FC-4731-99F5-F79D5CD1F5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49677" y="1033923"/>
            <a:ext cx="2123945" cy="2123945"/>
          </a:xfrm>
          <a:prstGeom prst="rect">
            <a:avLst/>
          </a:prstGeom>
        </p:spPr>
      </p:pic>
      <p:sp>
        <p:nvSpPr>
          <p:cNvPr id="37" name="Flowchart: Connector 36">
            <a:extLst>
              <a:ext uri="{FF2B5EF4-FFF2-40B4-BE49-F238E27FC236}">
                <a16:creationId xmlns:a16="http://schemas.microsoft.com/office/drawing/2014/main" id="{9D0F97BE-1FC3-440F-A4DD-C12167689634}"/>
              </a:ext>
            </a:extLst>
          </p:cNvPr>
          <p:cNvSpPr/>
          <p:nvPr/>
        </p:nvSpPr>
        <p:spPr>
          <a:xfrm>
            <a:off x="7993165" y="1321785"/>
            <a:ext cx="1554480" cy="1554480"/>
          </a:xfrm>
          <a:prstGeom prst="flowChartConnector">
            <a:avLst/>
          </a:prstGeom>
          <a:solidFill>
            <a:schemeClr val="accent5"/>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32" name="Graphic 31" descr="Earth Globe   Asia">
            <a:extLst>
              <a:ext uri="{FF2B5EF4-FFF2-40B4-BE49-F238E27FC236}">
                <a16:creationId xmlns:a16="http://schemas.microsoft.com/office/drawing/2014/main" id="{3895543C-FA38-422C-A2C7-748E09AD634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08432" y="1057889"/>
            <a:ext cx="2123946" cy="2123946"/>
          </a:xfrm>
          <a:prstGeom prst="rect">
            <a:avLst/>
          </a:prstGeom>
        </p:spPr>
      </p:pic>
      <p:pic>
        <p:nvPicPr>
          <p:cNvPr id="3" name="Graphic 2" descr="Globe">
            <a:extLst>
              <a:ext uri="{FF2B5EF4-FFF2-40B4-BE49-F238E27FC236}">
                <a16:creationId xmlns:a16="http://schemas.microsoft.com/office/drawing/2014/main" id="{525502E2-7750-4A3A-991B-B12C5EF6968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4213" y="1248117"/>
            <a:ext cx="555699" cy="555699"/>
          </a:xfrm>
          <a:prstGeom prst="rect">
            <a:avLst/>
          </a:prstGeom>
        </p:spPr>
      </p:pic>
      <p:pic>
        <p:nvPicPr>
          <p:cNvPr id="25" name="Graphic 24" descr="Globe">
            <a:extLst>
              <a:ext uri="{FF2B5EF4-FFF2-40B4-BE49-F238E27FC236}">
                <a16:creationId xmlns:a16="http://schemas.microsoft.com/office/drawing/2014/main" id="{59DD130F-BAC9-4864-B480-AFB4F41360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4213" y="2617827"/>
            <a:ext cx="555699" cy="555699"/>
          </a:xfrm>
          <a:prstGeom prst="rect">
            <a:avLst/>
          </a:prstGeom>
        </p:spPr>
      </p:pic>
      <p:pic>
        <p:nvPicPr>
          <p:cNvPr id="26" name="Graphic 25" descr="Globe">
            <a:extLst>
              <a:ext uri="{FF2B5EF4-FFF2-40B4-BE49-F238E27FC236}">
                <a16:creationId xmlns:a16="http://schemas.microsoft.com/office/drawing/2014/main" id="{B1A8057F-F475-4718-BFC8-888B3AB831A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1948" y="4022595"/>
            <a:ext cx="555699" cy="5556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5A4DF4B-DAB0-4ECD-99EB-64FA45ADE7B6}"/>
              </a:ext>
            </a:extLst>
          </p:cNvPr>
          <p:cNvPicPr>
            <a:picLocks noGrp="1" noChangeAspect="1"/>
          </p:cNvPicPr>
          <p:nvPr>
            <p:ph type="pic" idx="2"/>
          </p:nvPr>
        </p:nvPicPr>
        <p:blipFill rotWithShape="1">
          <a:blip r:embed="rId3"/>
          <a:srcRect t="9460" b="-87"/>
          <a:stretch/>
        </p:blipFill>
        <p:spPr>
          <a:xfrm>
            <a:off x="2974728" y="1055112"/>
            <a:ext cx="6242543" cy="4607479"/>
          </a:xfrm>
        </p:spPr>
      </p:pic>
      <p:sp>
        <p:nvSpPr>
          <p:cNvPr id="16" name="TextBox 15">
            <a:extLst>
              <a:ext uri="{FF2B5EF4-FFF2-40B4-BE49-F238E27FC236}">
                <a16:creationId xmlns:a16="http://schemas.microsoft.com/office/drawing/2014/main" id="{507BE02A-F37A-4CED-854B-0E8973392885}"/>
              </a:ext>
            </a:extLst>
          </p:cNvPr>
          <p:cNvSpPr txBox="1"/>
          <p:nvPr/>
        </p:nvSpPr>
        <p:spPr>
          <a:xfrm>
            <a:off x="678425" y="285671"/>
            <a:ext cx="7954297" cy="769441"/>
          </a:xfrm>
          <a:prstGeom prst="rect">
            <a:avLst/>
          </a:prstGeom>
          <a:noFill/>
        </p:spPr>
        <p:txBody>
          <a:bodyPr wrap="square">
            <a:spAutoFit/>
          </a:bodyPr>
          <a:lstStyle/>
          <a:p>
            <a:r>
              <a:rPr lang="en-US" sz="4400" dirty="0">
                <a:solidFill>
                  <a:srgbClr val="0AA9DC"/>
                </a:solidFill>
              </a:rPr>
              <a:t>Where is Earth’s Water?</a:t>
            </a:r>
            <a:endParaRPr lang="en-US" dirty="0"/>
          </a:p>
        </p:txBody>
      </p:sp>
      <p:sp>
        <p:nvSpPr>
          <p:cNvPr id="15" name="TextBox 14">
            <a:extLst>
              <a:ext uri="{FF2B5EF4-FFF2-40B4-BE49-F238E27FC236}">
                <a16:creationId xmlns:a16="http://schemas.microsoft.com/office/drawing/2014/main" id="{4FB5D026-6087-43F8-9165-521E5340F1AE}"/>
              </a:ext>
            </a:extLst>
          </p:cNvPr>
          <p:cNvSpPr txBox="1"/>
          <p:nvPr/>
        </p:nvSpPr>
        <p:spPr>
          <a:xfrm>
            <a:off x="1955740" y="5524345"/>
            <a:ext cx="8834180" cy="307777"/>
          </a:xfrm>
          <a:prstGeom prst="rect">
            <a:avLst/>
          </a:prstGeom>
          <a:noFill/>
        </p:spPr>
        <p:txBody>
          <a:bodyPr wrap="square" rtlCol="0">
            <a:spAutoFit/>
          </a:bodyPr>
          <a:lstStyle/>
          <a:p>
            <a:r>
              <a:rPr lang="en-US" sz="1400" dirty="0"/>
              <a:t>Source: </a:t>
            </a:r>
            <a:r>
              <a:rPr lang="en-US" dirty="0"/>
              <a:t>https://web.archive.org/web/20120629055146/http://ga.water.usgs.gov/edu/waterdistribution.html</a:t>
            </a:r>
          </a:p>
        </p:txBody>
      </p:sp>
    </p:spTree>
    <p:extLst>
      <p:ext uri="{BB962C8B-B14F-4D97-AF65-F5344CB8AC3E}">
        <p14:creationId xmlns:p14="http://schemas.microsoft.com/office/powerpoint/2010/main" val="379865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4"/>
          <p:cNvSpPr txBox="1">
            <a:spLocks noGrp="1"/>
          </p:cNvSpPr>
          <p:nvPr>
            <p:ph type="title"/>
          </p:nvPr>
        </p:nvSpPr>
        <p:spPr>
          <a:xfrm>
            <a:off x="371832" y="460329"/>
            <a:ext cx="10980000" cy="112132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AA9DC"/>
              </a:buClr>
              <a:buSzPts val="4400"/>
              <a:buFont typeface="Arial"/>
              <a:buNone/>
            </a:pPr>
            <a:r>
              <a:rPr lang="en-US" sz="4000" dirty="0"/>
              <a:t>Where Do We Use Water At Home?</a:t>
            </a:r>
          </a:p>
        </p:txBody>
      </p:sp>
      <p:pic>
        <p:nvPicPr>
          <p:cNvPr id="3" name="Graphic 2" descr="Shower">
            <a:extLst>
              <a:ext uri="{FF2B5EF4-FFF2-40B4-BE49-F238E27FC236}">
                <a16:creationId xmlns:a16="http://schemas.microsoft.com/office/drawing/2014/main" id="{5127DCF7-0888-4292-829C-FF4F3380C5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810" y="1485151"/>
            <a:ext cx="914400" cy="914400"/>
          </a:xfrm>
          <a:prstGeom prst="rect">
            <a:avLst/>
          </a:prstGeom>
        </p:spPr>
      </p:pic>
      <p:sp>
        <p:nvSpPr>
          <p:cNvPr id="26" name="Text 2">
            <a:extLst>
              <a:ext uri="{FF2B5EF4-FFF2-40B4-BE49-F238E27FC236}">
                <a16:creationId xmlns:a16="http://schemas.microsoft.com/office/drawing/2014/main" id="{5ED7BDD0-A150-45A5-8798-B6510794D37E}"/>
              </a:ext>
            </a:extLst>
          </p:cNvPr>
          <p:cNvSpPr/>
          <p:nvPr/>
        </p:nvSpPr>
        <p:spPr>
          <a:xfrm>
            <a:off x="1722299" y="1664501"/>
            <a:ext cx="4882461" cy="555699"/>
          </a:xfrm>
          <a:prstGeom prst="rect">
            <a:avLst/>
          </a:prstGeom>
          <a:noFill/>
          <a:ln/>
        </p:spPr>
        <p:txBody>
          <a:bodyPr wrap="none" lIns="0" tIns="0" rIns="0" bIns="0" rtlCol="0" anchor="t"/>
          <a:lstStyle/>
          <a:p>
            <a:pPr marL="0" indent="0" algn="l">
              <a:lnSpc>
                <a:spcPts val="2750"/>
              </a:lnSpc>
              <a:buNone/>
            </a:pPr>
            <a:r>
              <a:rPr lang="en-US" sz="2800" dirty="0">
                <a:latin typeface="Arial" panose="020B0604020202020204" pitchFamily="34" charset="0"/>
                <a:cs typeface="Arial" panose="020B0604020202020204" pitchFamily="34" charset="0"/>
              </a:rPr>
              <a:t>Bathroom</a:t>
            </a:r>
          </a:p>
        </p:txBody>
      </p:sp>
      <p:sp>
        <p:nvSpPr>
          <p:cNvPr id="27" name="Text 2">
            <a:extLst>
              <a:ext uri="{FF2B5EF4-FFF2-40B4-BE49-F238E27FC236}">
                <a16:creationId xmlns:a16="http://schemas.microsoft.com/office/drawing/2014/main" id="{0B238DFF-137E-402F-8F0D-B935B66CC7C2}"/>
              </a:ext>
            </a:extLst>
          </p:cNvPr>
          <p:cNvSpPr/>
          <p:nvPr/>
        </p:nvSpPr>
        <p:spPr>
          <a:xfrm>
            <a:off x="1722299" y="2076366"/>
            <a:ext cx="4064159" cy="1121323"/>
          </a:xfrm>
          <a:prstGeom prst="rect">
            <a:avLst/>
          </a:prstGeom>
          <a:noFill/>
          <a:ln/>
        </p:spPr>
        <p:txBody>
          <a:bodyPr wrap="none" lIns="0" tIns="0" rIns="0" bIns="0" rtlCol="0" anchor="t"/>
          <a:lstStyle/>
          <a:p>
            <a:pPr marL="0" indent="0" algn="l">
              <a:lnSpc>
                <a:spcPts val="2750"/>
              </a:lnSpc>
              <a:buNone/>
            </a:pPr>
            <a:r>
              <a:rPr lang="en-US" sz="2000" dirty="0">
                <a:latin typeface="Arial" panose="020B0604020202020204" pitchFamily="34" charset="0"/>
                <a:cs typeface="Arial" panose="020B0604020202020204" pitchFamily="34" charset="0"/>
              </a:rPr>
              <a:t>Toilets, showers, and baths account </a:t>
            </a:r>
          </a:p>
          <a:p>
            <a:pPr marL="0" indent="0" algn="l">
              <a:lnSpc>
                <a:spcPts val="2750"/>
              </a:lnSpc>
              <a:buNone/>
            </a:pPr>
            <a:r>
              <a:rPr lang="en-US" sz="2000" dirty="0">
                <a:latin typeface="Arial" panose="020B0604020202020204" pitchFamily="34" charset="0"/>
                <a:cs typeface="Arial" panose="020B0604020202020204" pitchFamily="34" charset="0"/>
              </a:rPr>
              <a:t>for nearly 47% of indoor water use </a:t>
            </a:r>
          </a:p>
          <a:p>
            <a:pPr marL="0" indent="0" algn="l">
              <a:lnSpc>
                <a:spcPts val="2750"/>
              </a:lnSpc>
              <a:buNone/>
            </a:pPr>
            <a:r>
              <a:rPr lang="en-US" sz="2000" dirty="0">
                <a:latin typeface="Arial" panose="020B0604020202020204" pitchFamily="34" charset="0"/>
                <a:cs typeface="Arial" panose="020B0604020202020204" pitchFamily="34" charset="0"/>
              </a:rPr>
              <a:t>in typical homes.</a:t>
            </a:r>
          </a:p>
        </p:txBody>
      </p:sp>
      <p:pic>
        <p:nvPicPr>
          <p:cNvPr id="6" name="Graphic 5" descr="Sink">
            <a:extLst>
              <a:ext uri="{FF2B5EF4-FFF2-40B4-BE49-F238E27FC236}">
                <a16:creationId xmlns:a16="http://schemas.microsoft.com/office/drawing/2014/main" id="{0483EC99-99A4-4004-84A1-E6DF742E4B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38538" y="1620890"/>
            <a:ext cx="1005840" cy="1005840"/>
          </a:xfrm>
          <a:prstGeom prst="rect">
            <a:avLst/>
          </a:prstGeom>
        </p:spPr>
      </p:pic>
      <p:sp>
        <p:nvSpPr>
          <p:cNvPr id="32" name="Text 2">
            <a:extLst>
              <a:ext uri="{FF2B5EF4-FFF2-40B4-BE49-F238E27FC236}">
                <a16:creationId xmlns:a16="http://schemas.microsoft.com/office/drawing/2014/main" id="{909430F3-B687-466D-B701-49122F9D9CC2}"/>
              </a:ext>
            </a:extLst>
          </p:cNvPr>
          <p:cNvSpPr/>
          <p:nvPr/>
        </p:nvSpPr>
        <p:spPr>
          <a:xfrm>
            <a:off x="7287550" y="1699081"/>
            <a:ext cx="4882461" cy="555699"/>
          </a:xfrm>
          <a:prstGeom prst="rect">
            <a:avLst/>
          </a:prstGeom>
          <a:noFill/>
          <a:ln/>
        </p:spPr>
        <p:txBody>
          <a:bodyPr wrap="none" lIns="0" tIns="0" rIns="0" bIns="0" rtlCol="0" anchor="t"/>
          <a:lstStyle/>
          <a:p>
            <a:pPr marL="0" indent="0" algn="l">
              <a:lnSpc>
                <a:spcPts val="2750"/>
              </a:lnSpc>
              <a:buNone/>
            </a:pPr>
            <a:r>
              <a:rPr lang="en-US" sz="2800" dirty="0">
                <a:latin typeface="Arial" panose="020B0604020202020204" pitchFamily="34" charset="0"/>
                <a:cs typeface="Arial" panose="020B0604020202020204" pitchFamily="34" charset="0"/>
              </a:rPr>
              <a:t>Kitchen</a:t>
            </a:r>
          </a:p>
          <a:p>
            <a:pPr marL="0" indent="0" algn="l">
              <a:lnSpc>
                <a:spcPts val="2750"/>
              </a:lnSpc>
              <a:buNone/>
            </a:pPr>
            <a:endParaRPr lang="en-US" sz="2800" dirty="0">
              <a:latin typeface="Arial" panose="020B0604020202020204" pitchFamily="34" charset="0"/>
              <a:cs typeface="Arial" panose="020B0604020202020204" pitchFamily="34" charset="0"/>
            </a:endParaRPr>
          </a:p>
        </p:txBody>
      </p:sp>
      <p:sp>
        <p:nvSpPr>
          <p:cNvPr id="35" name="Text 2">
            <a:extLst>
              <a:ext uri="{FF2B5EF4-FFF2-40B4-BE49-F238E27FC236}">
                <a16:creationId xmlns:a16="http://schemas.microsoft.com/office/drawing/2014/main" id="{4F72EA61-7038-4A01-8FC0-667F47241F30}"/>
              </a:ext>
            </a:extLst>
          </p:cNvPr>
          <p:cNvSpPr/>
          <p:nvPr/>
        </p:nvSpPr>
        <p:spPr>
          <a:xfrm>
            <a:off x="7302790" y="2070909"/>
            <a:ext cx="4310860" cy="1121323"/>
          </a:xfrm>
          <a:prstGeom prst="rect">
            <a:avLst/>
          </a:prstGeom>
          <a:noFill/>
          <a:ln/>
        </p:spPr>
        <p:txBody>
          <a:bodyPr wrap="none" lIns="0" tIns="0" rIns="0" bIns="0" rtlCol="0" anchor="t"/>
          <a:lstStyle/>
          <a:p>
            <a:pPr marL="0" indent="0" algn="l">
              <a:lnSpc>
                <a:spcPts val="2750"/>
              </a:lnSpc>
              <a:buNone/>
            </a:pPr>
            <a:r>
              <a:rPr lang="en-US" sz="2000" dirty="0">
                <a:latin typeface="Arial" panose="020B0604020202020204" pitchFamily="34" charset="0"/>
                <a:cs typeface="Arial" panose="020B0604020202020204" pitchFamily="34" charset="0"/>
              </a:rPr>
              <a:t>Drinking, cooking, and washing dishes</a:t>
            </a:r>
          </a:p>
          <a:p>
            <a:pPr marL="0" indent="0" algn="l">
              <a:lnSpc>
                <a:spcPts val="2750"/>
              </a:lnSpc>
              <a:buNone/>
            </a:pPr>
            <a:r>
              <a:rPr lang="en-US" sz="2000" dirty="0">
                <a:latin typeface="Arial" panose="020B0604020202020204" pitchFamily="34" charset="0"/>
                <a:cs typeface="Arial" panose="020B0604020202020204" pitchFamily="34" charset="0"/>
              </a:rPr>
              <a:t>comprise approximately 20% of house</a:t>
            </a:r>
          </a:p>
          <a:p>
            <a:pPr marL="0" indent="0" algn="l">
              <a:lnSpc>
                <a:spcPts val="2750"/>
              </a:lnSpc>
              <a:buNone/>
            </a:pPr>
            <a:r>
              <a:rPr lang="en-US" sz="2000" dirty="0">
                <a:latin typeface="Arial" panose="020B0604020202020204" pitchFamily="34" charset="0"/>
                <a:cs typeface="Arial" panose="020B0604020202020204" pitchFamily="34" charset="0"/>
              </a:rPr>
              <a:t>hold water consumption.</a:t>
            </a:r>
          </a:p>
        </p:txBody>
      </p:sp>
      <p:sp>
        <p:nvSpPr>
          <p:cNvPr id="36" name="Text 2">
            <a:extLst>
              <a:ext uri="{FF2B5EF4-FFF2-40B4-BE49-F238E27FC236}">
                <a16:creationId xmlns:a16="http://schemas.microsoft.com/office/drawing/2014/main" id="{CC294D2A-E819-43B5-A6F0-B6A1EE0500C9}"/>
              </a:ext>
            </a:extLst>
          </p:cNvPr>
          <p:cNvSpPr/>
          <p:nvPr/>
        </p:nvSpPr>
        <p:spPr>
          <a:xfrm>
            <a:off x="1758997" y="3866612"/>
            <a:ext cx="4882461" cy="555699"/>
          </a:xfrm>
          <a:prstGeom prst="rect">
            <a:avLst/>
          </a:prstGeom>
          <a:noFill/>
          <a:ln/>
        </p:spPr>
        <p:txBody>
          <a:bodyPr wrap="none" lIns="0" tIns="0" rIns="0" bIns="0" rtlCol="0" anchor="t"/>
          <a:lstStyle/>
          <a:p>
            <a:pPr marL="0" indent="0" algn="l">
              <a:lnSpc>
                <a:spcPts val="2750"/>
              </a:lnSpc>
              <a:buNone/>
            </a:pPr>
            <a:r>
              <a:rPr lang="en-US" sz="2800" dirty="0">
                <a:latin typeface="Arial" panose="020B0604020202020204" pitchFamily="34" charset="0"/>
                <a:cs typeface="Arial" panose="020B0604020202020204" pitchFamily="34" charset="0"/>
              </a:rPr>
              <a:t>Laundry</a:t>
            </a:r>
          </a:p>
        </p:txBody>
      </p:sp>
      <p:pic>
        <p:nvPicPr>
          <p:cNvPr id="41" name="Image 3" descr="preencoded.png">
            <a:extLst>
              <a:ext uri="{FF2B5EF4-FFF2-40B4-BE49-F238E27FC236}">
                <a16:creationId xmlns:a16="http://schemas.microsoft.com/office/drawing/2014/main" id="{E6F05981-140F-4FD7-B591-F9C23CFE23F4}"/>
              </a:ext>
            </a:extLst>
          </p:cNvPr>
          <p:cNvPicPr>
            <a:picLocks noChangeAspect="1"/>
          </p:cNvPicPr>
          <p:nvPr/>
        </p:nvPicPr>
        <p:blipFill>
          <a:blip r:embed="rId7">
            <a:clrChange>
              <a:clrFrom>
                <a:srgbClr val="000000">
                  <a:alpha val="0"/>
                </a:srgbClr>
              </a:clrFrom>
              <a:clrTo>
                <a:srgbClr val="000000">
                  <a:alpha val="0"/>
                </a:srgbClr>
              </a:clrTo>
            </a:clrChange>
            <a:lum bright="70000" contrast="-70000"/>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793810" y="3866612"/>
            <a:ext cx="822960" cy="822960"/>
          </a:xfrm>
          <a:prstGeom prst="rect">
            <a:avLst/>
          </a:prstGeom>
        </p:spPr>
      </p:pic>
      <p:sp>
        <p:nvSpPr>
          <p:cNvPr id="54" name="Text 2">
            <a:extLst>
              <a:ext uri="{FF2B5EF4-FFF2-40B4-BE49-F238E27FC236}">
                <a16:creationId xmlns:a16="http://schemas.microsoft.com/office/drawing/2014/main" id="{D854143C-28BC-4435-A8DF-54CD03B6562F}"/>
              </a:ext>
            </a:extLst>
          </p:cNvPr>
          <p:cNvSpPr/>
          <p:nvPr/>
        </p:nvSpPr>
        <p:spPr>
          <a:xfrm>
            <a:off x="1761138" y="4234403"/>
            <a:ext cx="4372383" cy="1138446"/>
          </a:xfrm>
          <a:prstGeom prst="rect">
            <a:avLst/>
          </a:prstGeom>
          <a:noFill/>
          <a:ln/>
        </p:spPr>
        <p:txBody>
          <a:bodyPr wrap="none" lIns="0" tIns="0" rIns="0" bIns="0" rtlCol="0" anchor="t"/>
          <a:lstStyle/>
          <a:p>
            <a:pPr>
              <a:lnSpc>
                <a:spcPts val="2750"/>
              </a:lnSpc>
            </a:pPr>
            <a:r>
              <a:rPr lang="en-US" sz="2000" dirty="0"/>
              <a:t>Washing machines use about 50–150</a:t>
            </a:r>
            <a:endParaRPr lang="en-US" sz="2000" dirty="0">
              <a:latin typeface="Arial" panose="020B0604020202020204" pitchFamily="34" charset="0"/>
              <a:cs typeface="Arial" panose="020B0604020202020204" pitchFamily="34" charset="0"/>
            </a:endParaRPr>
          </a:p>
          <a:p>
            <a:pPr marL="0" indent="0" algn="l">
              <a:lnSpc>
                <a:spcPts val="2750"/>
              </a:lnSpc>
              <a:buNone/>
            </a:pPr>
            <a:r>
              <a:rPr lang="en-US" sz="2000" dirty="0">
                <a:latin typeface="Arial" panose="020B0604020202020204" pitchFamily="34" charset="0"/>
                <a:cs typeface="Arial" panose="020B0604020202020204" pitchFamily="34" charset="0"/>
              </a:rPr>
              <a:t>liters per load depending on efficiency </a:t>
            </a:r>
          </a:p>
          <a:p>
            <a:pPr marL="0" indent="0" algn="l">
              <a:lnSpc>
                <a:spcPts val="2750"/>
              </a:lnSpc>
              <a:buNone/>
            </a:pPr>
            <a:r>
              <a:rPr lang="en-US" sz="2000" dirty="0">
                <a:latin typeface="Arial" panose="020B0604020202020204" pitchFamily="34" charset="0"/>
                <a:cs typeface="Arial" panose="020B0604020202020204" pitchFamily="34" charset="0"/>
              </a:rPr>
              <a:t>and settings.</a:t>
            </a:r>
          </a:p>
        </p:txBody>
      </p:sp>
      <p:sp>
        <p:nvSpPr>
          <p:cNvPr id="55" name="Text 2">
            <a:extLst>
              <a:ext uri="{FF2B5EF4-FFF2-40B4-BE49-F238E27FC236}">
                <a16:creationId xmlns:a16="http://schemas.microsoft.com/office/drawing/2014/main" id="{0BD0AD23-FC38-48FC-A735-72B4BC6E38E8}"/>
              </a:ext>
            </a:extLst>
          </p:cNvPr>
          <p:cNvSpPr/>
          <p:nvPr/>
        </p:nvSpPr>
        <p:spPr>
          <a:xfrm>
            <a:off x="7246427" y="4379622"/>
            <a:ext cx="4367223" cy="1121323"/>
          </a:xfrm>
          <a:prstGeom prst="rect">
            <a:avLst/>
          </a:prstGeom>
          <a:noFill/>
          <a:ln/>
        </p:spPr>
        <p:txBody>
          <a:bodyPr wrap="none" lIns="0" tIns="0" rIns="0" bIns="0" rtlCol="0" anchor="t"/>
          <a:lstStyle/>
          <a:p>
            <a:pPr marL="0" indent="0" algn="l">
              <a:lnSpc>
                <a:spcPts val="2750"/>
              </a:lnSpc>
              <a:buNone/>
            </a:pPr>
            <a:r>
              <a:rPr lang="en-US" sz="2000" dirty="0">
                <a:latin typeface="Arial" panose="020B0604020202020204" pitchFamily="34" charset="0"/>
                <a:cs typeface="Arial" panose="020B0604020202020204" pitchFamily="34" charset="0"/>
              </a:rPr>
              <a:t>Outdoor watering can account for </a:t>
            </a:r>
          </a:p>
          <a:p>
            <a:pPr marL="0" indent="0" algn="l">
              <a:lnSpc>
                <a:spcPts val="2750"/>
              </a:lnSpc>
              <a:buNone/>
            </a:pPr>
            <a:r>
              <a:rPr lang="en-US" sz="2000" dirty="0">
                <a:latin typeface="Arial" panose="020B0604020202020204" pitchFamily="34" charset="0"/>
                <a:cs typeface="Arial" panose="020B0604020202020204" pitchFamily="34" charset="0"/>
              </a:rPr>
              <a:t>30-60% of total residential water use </a:t>
            </a:r>
          </a:p>
          <a:p>
            <a:pPr marL="0" indent="0" algn="l">
              <a:lnSpc>
                <a:spcPts val="2750"/>
              </a:lnSpc>
              <a:buNone/>
            </a:pPr>
            <a:r>
              <a:rPr lang="en-US" sz="2000" dirty="0">
                <a:latin typeface="Arial" panose="020B0604020202020204" pitchFamily="34" charset="0"/>
                <a:cs typeface="Arial" panose="020B0604020202020204" pitchFamily="34" charset="0"/>
              </a:rPr>
              <a:t>during summer months.</a:t>
            </a:r>
          </a:p>
        </p:txBody>
      </p:sp>
      <p:pic>
        <p:nvPicPr>
          <p:cNvPr id="12" name="Graphic 11" descr="Watering pot">
            <a:extLst>
              <a:ext uri="{FF2B5EF4-FFF2-40B4-BE49-F238E27FC236}">
                <a16:creationId xmlns:a16="http://schemas.microsoft.com/office/drawing/2014/main" id="{B6D3BA3C-AD82-4678-A2F7-AE7A6038DF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32027" y="3866612"/>
            <a:ext cx="914400" cy="914400"/>
          </a:xfrm>
          <a:prstGeom prst="rect">
            <a:avLst/>
          </a:prstGeom>
        </p:spPr>
      </p:pic>
      <p:sp>
        <p:nvSpPr>
          <p:cNvPr id="56" name="Text 2">
            <a:extLst>
              <a:ext uri="{FF2B5EF4-FFF2-40B4-BE49-F238E27FC236}">
                <a16:creationId xmlns:a16="http://schemas.microsoft.com/office/drawing/2014/main" id="{F3B80362-F58C-496D-BB17-E4150D68E6C9}"/>
              </a:ext>
            </a:extLst>
          </p:cNvPr>
          <p:cNvSpPr/>
          <p:nvPr/>
        </p:nvSpPr>
        <p:spPr>
          <a:xfrm>
            <a:off x="7246427" y="3954400"/>
            <a:ext cx="4882461" cy="555699"/>
          </a:xfrm>
          <a:prstGeom prst="rect">
            <a:avLst/>
          </a:prstGeom>
          <a:noFill/>
          <a:ln/>
        </p:spPr>
        <p:txBody>
          <a:bodyPr wrap="none" lIns="0" tIns="0" rIns="0" bIns="0" rtlCol="0" anchor="t"/>
          <a:lstStyle/>
          <a:p>
            <a:pPr marL="0" indent="0" algn="l">
              <a:lnSpc>
                <a:spcPts val="2750"/>
              </a:lnSpc>
              <a:buNone/>
            </a:pPr>
            <a:r>
              <a:rPr lang="en-US" sz="2800" dirty="0">
                <a:latin typeface="Arial" panose="020B0604020202020204" pitchFamily="34" charset="0"/>
                <a:cs typeface="Arial" panose="020B0604020202020204" pitchFamily="34" charset="0"/>
              </a:rPr>
              <a:t>Garden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e chart of our water use">
            <a:extLst>
              <a:ext uri="{FF2B5EF4-FFF2-40B4-BE49-F238E27FC236}">
                <a16:creationId xmlns:a16="http://schemas.microsoft.com/office/drawing/2014/main" id="{82F0677F-C16F-4E5A-A22E-760A5D12A9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3" t="2603" r="2278" b="2356"/>
          <a:stretch/>
        </p:blipFill>
        <p:spPr bwMode="auto">
          <a:xfrm>
            <a:off x="8649396" y="1844585"/>
            <a:ext cx="2956560" cy="35128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CEDF060-BA4D-4C1D-85E2-0EB076E4AC14}"/>
              </a:ext>
            </a:extLst>
          </p:cNvPr>
          <p:cNvSpPr/>
          <p:nvPr/>
        </p:nvSpPr>
        <p:spPr>
          <a:xfrm>
            <a:off x="8502076" y="4875691"/>
            <a:ext cx="3391010" cy="526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124;p4">
            <a:extLst>
              <a:ext uri="{FF2B5EF4-FFF2-40B4-BE49-F238E27FC236}">
                <a16:creationId xmlns:a16="http://schemas.microsoft.com/office/drawing/2014/main" id="{AAFA1906-0244-4736-A27B-0215175D10F3}"/>
              </a:ext>
            </a:extLst>
          </p:cNvPr>
          <p:cNvSpPr txBox="1">
            <a:spLocks/>
          </p:cNvSpPr>
          <p:nvPr/>
        </p:nvSpPr>
        <p:spPr>
          <a:xfrm>
            <a:off x="864130" y="617591"/>
            <a:ext cx="10980000" cy="526609"/>
          </a:xfrm>
          <a:prstGeom prst="rect">
            <a:avLst/>
          </a:prstGeom>
          <a:noFill/>
          <a:ln>
            <a:noFill/>
          </a:ln>
        </p:spPr>
        <p:txBody>
          <a:bodyPr spcFirstLastPara="1" wrap="square" lIns="0" tIns="0" rIns="0" bIns="0" anchor="t" anchorCtr="0">
            <a:normAutofit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AA9DC"/>
              </a:buClr>
              <a:buSzPts val="6000"/>
              <a:buFont typeface="Arial"/>
              <a:buNone/>
              <a:defRPr sz="6000" b="0" i="0" u="none" strike="noStrike" cap="none">
                <a:solidFill>
                  <a:srgbClr val="0AA9D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4400"/>
            </a:pPr>
            <a:r>
              <a:rPr lang="en-US" sz="4000" dirty="0"/>
              <a:t>How Much Water Do We Use?</a:t>
            </a:r>
          </a:p>
        </p:txBody>
      </p:sp>
      <p:sp>
        <p:nvSpPr>
          <p:cNvPr id="22" name="Text 1">
            <a:extLst>
              <a:ext uri="{FF2B5EF4-FFF2-40B4-BE49-F238E27FC236}">
                <a16:creationId xmlns:a16="http://schemas.microsoft.com/office/drawing/2014/main" id="{31F62BDE-821E-4074-9BD8-B7A86AC85FDF}"/>
              </a:ext>
            </a:extLst>
          </p:cNvPr>
          <p:cNvSpPr/>
          <p:nvPr/>
        </p:nvSpPr>
        <p:spPr>
          <a:xfrm>
            <a:off x="864130" y="1194742"/>
            <a:ext cx="2424351" cy="649843"/>
          </a:xfrm>
          <a:prstGeom prst="rect">
            <a:avLst/>
          </a:prstGeom>
          <a:noFill/>
          <a:ln/>
        </p:spPr>
        <p:txBody>
          <a:bodyPr wrap="none" lIns="0" tIns="0" rIns="0" bIns="0" rtlCol="0" anchor="t"/>
          <a:lstStyle/>
          <a:p>
            <a:pPr marL="0" indent="0" algn="ctr">
              <a:lnSpc>
                <a:spcPts val="5100"/>
              </a:lnSpc>
              <a:buNone/>
            </a:pPr>
            <a:r>
              <a:rPr lang="en-US" sz="3200" dirty="0">
                <a:solidFill>
                  <a:schemeClr val="tx1"/>
                </a:solidFill>
                <a:latin typeface="Arial" panose="020B0604020202020204" pitchFamily="34" charset="0"/>
                <a:ea typeface="Host Grotesk Medium" pitchFamily="34" charset="-122"/>
                <a:cs typeface="Arial" panose="020B0604020202020204" pitchFamily="34" charset="0"/>
              </a:rPr>
              <a:t>150L</a:t>
            </a:r>
            <a:endParaRPr lang="en-US" sz="3200" dirty="0">
              <a:solidFill>
                <a:schemeClr val="tx1"/>
              </a:solidFill>
              <a:latin typeface="Arial" panose="020B0604020202020204" pitchFamily="34" charset="0"/>
              <a:cs typeface="Arial" panose="020B0604020202020204" pitchFamily="34" charset="0"/>
            </a:endParaRPr>
          </a:p>
        </p:txBody>
      </p:sp>
      <p:sp>
        <p:nvSpPr>
          <p:cNvPr id="23" name="Text 2">
            <a:extLst>
              <a:ext uri="{FF2B5EF4-FFF2-40B4-BE49-F238E27FC236}">
                <a16:creationId xmlns:a16="http://schemas.microsoft.com/office/drawing/2014/main" id="{89F19C33-2E74-40E0-82D6-6B5A62426792}"/>
              </a:ext>
            </a:extLst>
          </p:cNvPr>
          <p:cNvSpPr/>
          <p:nvPr/>
        </p:nvSpPr>
        <p:spPr>
          <a:xfrm>
            <a:off x="864130" y="1968348"/>
            <a:ext cx="2424351" cy="307777"/>
          </a:xfrm>
          <a:prstGeom prst="rect">
            <a:avLst/>
          </a:prstGeom>
          <a:noFill/>
          <a:ln/>
        </p:spPr>
        <p:txBody>
          <a:bodyPr wrap="none" lIns="0" tIns="0" rIns="0" bIns="0" rtlCol="0" anchor="t"/>
          <a:lstStyle/>
          <a:p>
            <a:pPr marL="0" indent="0" algn="ctr">
              <a:lnSpc>
                <a:spcPts val="2400"/>
              </a:lnSpc>
              <a:buNone/>
            </a:pPr>
            <a:r>
              <a:rPr lang="en-US" sz="2400" dirty="0">
                <a:solidFill>
                  <a:schemeClr val="tx1"/>
                </a:solidFill>
                <a:latin typeface="Arial" panose="020B0604020202020204" pitchFamily="34" charset="0"/>
                <a:ea typeface="Host Grotesk Medium" pitchFamily="34" charset="-122"/>
                <a:cs typeface="Arial" panose="020B0604020202020204" pitchFamily="34" charset="0"/>
              </a:rPr>
              <a:t>Daily Usage</a:t>
            </a:r>
            <a:endParaRPr lang="en-US" sz="2400" dirty="0">
              <a:solidFill>
                <a:schemeClr val="tx1"/>
              </a:solidFill>
              <a:latin typeface="Arial" panose="020B0604020202020204" pitchFamily="34" charset="0"/>
              <a:cs typeface="Arial" panose="020B0604020202020204" pitchFamily="34" charset="0"/>
            </a:endParaRPr>
          </a:p>
        </p:txBody>
      </p:sp>
      <p:sp>
        <p:nvSpPr>
          <p:cNvPr id="24" name="Text 3">
            <a:extLst>
              <a:ext uri="{FF2B5EF4-FFF2-40B4-BE49-F238E27FC236}">
                <a16:creationId xmlns:a16="http://schemas.microsoft.com/office/drawing/2014/main" id="{B09EEE1A-6BBF-4E5A-B53D-F1E477E520DD}"/>
              </a:ext>
            </a:extLst>
          </p:cNvPr>
          <p:cNvSpPr/>
          <p:nvPr/>
        </p:nvSpPr>
        <p:spPr>
          <a:xfrm>
            <a:off x="864130" y="2361331"/>
            <a:ext cx="2424351" cy="1181576"/>
          </a:xfrm>
          <a:prstGeom prst="rect">
            <a:avLst/>
          </a:prstGeom>
          <a:noFill/>
          <a:ln/>
        </p:spPr>
        <p:txBody>
          <a:bodyPr wrap="square" lIns="0" tIns="0" rIns="0" bIns="0" rtlCol="0" anchor="t"/>
          <a:lstStyle/>
          <a:p>
            <a:pPr marL="0" indent="0" algn="ctr">
              <a:lnSpc>
                <a:spcPts val="2300"/>
              </a:lnSpc>
              <a:buNone/>
            </a:pPr>
            <a:r>
              <a:rPr lang="en-US" dirty="0">
                <a:solidFill>
                  <a:schemeClr val="tx1"/>
                </a:solidFill>
                <a:latin typeface="Arial" panose="020B0604020202020204" pitchFamily="34" charset="0"/>
                <a:ea typeface="Roboto" pitchFamily="34" charset="-122"/>
                <a:cs typeface="Arial" panose="020B0604020202020204" pitchFamily="34" charset="0"/>
              </a:rPr>
              <a:t>Average person in Europe uses 144 liters of water per day for personal and household needs.</a:t>
            </a:r>
            <a:r>
              <a:rPr lang="en-US" baseline="30000" dirty="0">
                <a:solidFill>
                  <a:schemeClr val="tx1"/>
                </a:solidFill>
                <a:latin typeface="Arial" panose="020B0604020202020204" pitchFamily="34" charset="0"/>
                <a:ea typeface="Roboto" pitchFamily="34" charset="-122"/>
                <a:cs typeface="Arial" panose="020B0604020202020204" pitchFamily="34" charset="0"/>
              </a:rPr>
              <a:t>3</a:t>
            </a:r>
            <a:endParaRPr lang="en-US" baseline="30000" dirty="0">
              <a:solidFill>
                <a:schemeClr val="tx1"/>
              </a:solidFill>
              <a:latin typeface="Arial" panose="020B0604020202020204" pitchFamily="34" charset="0"/>
              <a:cs typeface="Arial" panose="020B0604020202020204" pitchFamily="34" charset="0"/>
            </a:endParaRPr>
          </a:p>
        </p:txBody>
      </p:sp>
      <p:sp>
        <p:nvSpPr>
          <p:cNvPr id="25" name="Text 4">
            <a:extLst>
              <a:ext uri="{FF2B5EF4-FFF2-40B4-BE49-F238E27FC236}">
                <a16:creationId xmlns:a16="http://schemas.microsoft.com/office/drawing/2014/main" id="{1A0EA347-C6B0-4B46-AFF3-11B1EF18949D}"/>
              </a:ext>
            </a:extLst>
          </p:cNvPr>
          <p:cNvSpPr/>
          <p:nvPr/>
        </p:nvSpPr>
        <p:spPr>
          <a:xfrm>
            <a:off x="4893462" y="1194742"/>
            <a:ext cx="2424470" cy="649843"/>
          </a:xfrm>
          <a:prstGeom prst="rect">
            <a:avLst/>
          </a:prstGeom>
          <a:noFill/>
          <a:ln/>
        </p:spPr>
        <p:txBody>
          <a:bodyPr wrap="none" lIns="0" tIns="0" rIns="0" bIns="0" rtlCol="0" anchor="t"/>
          <a:lstStyle/>
          <a:p>
            <a:pPr marL="0" indent="0" algn="ctr">
              <a:lnSpc>
                <a:spcPts val="5100"/>
              </a:lnSpc>
              <a:buNone/>
            </a:pPr>
            <a:r>
              <a:rPr lang="en-US" sz="3200" dirty="0">
                <a:solidFill>
                  <a:schemeClr val="tx1"/>
                </a:solidFill>
                <a:latin typeface="Arial" panose="020B0604020202020204" pitchFamily="34" charset="0"/>
                <a:ea typeface="Host Grotesk Medium" pitchFamily="34" charset="-122"/>
                <a:cs typeface="Arial" panose="020B0604020202020204" pitchFamily="34" charset="0"/>
              </a:rPr>
              <a:t>12L</a:t>
            </a:r>
            <a:endParaRPr lang="en-US" sz="3200" dirty="0">
              <a:solidFill>
                <a:schemeClr val="tx1"/>
              </a:solidFill>
              <a:latin typeface="Arial" panose="020B0604020202020204" pitchFamily="34" charset="0"/>
              <a:cs typeface="Arial" panose="020B0604020202020204" pitchFamily="34" charset="0"/>
            </a:endParaRPr>
          </a:p>
        </p:txBody>
      </p:sp>
      <p:sp>
        <p:nvSpPr>
          <p:cNvPr id="26" name="Text 5">
            <a:extLst>
              <a:ext uri="{FF2B5EF4-FFF2-40B4-BE49-F238E27FC236}">
                <a16:creationId xmlns:a16="http://schemas.microsoft.com/office/drawing/2014/main" id="{C736803E-C02A-446A-B890-D926367FB5BC}"/>
              </a:ext>
            </a:extLst>
          </p:cNvPr>
          <p:cNvSpPr/>
          <p:nvPr/>
        </p:nvSpPr>
        <p:spPr>
          <a:xfrm>
            <a:off x="4893462" y="1968349"/>
            <a:ext cx="2424470" cy="307777"/>
          </a:xfrm>
          <a:prstGeom prst="rect">
            <a:avLst/>
          </a:prstGeom>
          <a:noFill/>
          <a:ln/>
        </p:spPr>
        <p:txBody>
          <a:bodyPr wrap="none" lIns="0" tIns="0" rIns="0" bIns="0" rtlCol="0" anchor="t"/>
          <a:lstStyle/>
          <a:p>
            <a:pPr marL="0" indent="0" algn="ctr">
              <a:lnSpc>
                <a:spcPts val="2400"/>
              </a:lnSpc>
              <a:buNone/>
            </a:pPr>
            <a:r>
              <a:rPr lang="en-US" sz="2400" dirty="0">
                <a:solidFill>
                  <a:schemeClr val="tx1"/>
                </a:solidFill>
                <a:latin typeface="Arial" panose="020B0604020202020204" pitchFamily="34" charset="0"/>
                <a:ea typeface="Host Grotesk Medium" pitchFamily="34" charset="-122"/>
                <a:cs typeface="Arial" panose="020B0604020202020204" pitchFamily="34" charset="0"/>
              </a:rPr>
              <a:t>Per Shower Minute</a:t>
            </a:r>
            <a:endParaRPr lang="en-US" sz="2400" dirty="0">
              <a:solidFill>
                <a:schemeClr val="tx1"/>
              </a:solidFill>
              <a:latin typeface="Arial" panose="020B0604020202020204" pitchFamily="34" charset="0"/>
              <a:cs typeface="Arial" panose="020B0604020202020204" pitchFamily="34" charset="0"/>
            </a:endParaRPr>
          </a:p>
        </p:txBody>
      </p:sp>
      <p:sp>
        <p:nvSpPr>
          <p:cNvPr id="27" name="Text 6">
            <a:extLst>
              <a:ext uri="{FF2B5EF4-FFF2-40B4-BE49-F238E27FC236}">
                <a16:creationId xmlns:a16="http://schemas.microsoft.com/office/drawing/2014/main" id="{28B79943-E1BE-4FBB-876B-6392343F0FA6}"/>
              </a:ext>
            </a:extLst>
          </p:cNvPr>
          <p:cNvSpPr/>
          <p:nvPr/>
        </p:nvSpPr>
        <p:spPr>
          <a:xfrm>
            <a:off x="4873099" y="2361332"/>
            <a:ext cx="2424470" cy="1476970"/>
          </a:xfrm>
          <a:prstGeom prst="rect">
            <a:avLst/>
          </a:prstGeom>
          <a:noFill/>
          <a:ln/>
        </p:spPr>
        <p:txBody>
          <a:bodyPr wrap="square" lIns="0" tIns="0" rIns="0" bIns="0" rtlCol="0" anchor="t"/>
          <a:lstStyle/>
          <a:p>
            <a:pPr marL="0" indent="0" algn="ctr">
              <a:lnSpc>
                <a:spcPts val="2300"/>
              </a:lnSpc>
              <a:buNone/>
            </a:pPr>
            <a:r>
              <a:rPr lang="en-US" dirty="0">
                <a:solidFill>
                  <a:schemeClr val="tx1"/>
                </a:solidFill>
                <a:latin typeface="Arial" panose="020B0604020202020204" pitchFamily="34" charset="0"/>
                <a:ea typeface="Roboto" pitchFamily="34" charset="-122"/>
                <a:cs typeface="Arial" panose="020B0604020202020204" pitchFamily="34" charset="0"/>
              </a:rPr>
              <a:t>A standard shower releases 9–12 liters every minute, adding up to 90+ liters for a 10-minute shower.</a:t>
            </a:r>
            <a:endParaRPr lang="en-US" dirty="0">
              <a:solidFill>
                <a:schemeClr val="tx1"/>
              </a:solidFill>
              <a:latin typeface="Arial" panose="020B0604020202020204" pitchFamily="34" charset="0"/>
              <a:cs typeface="Arial" panose="020B0604020202020204" pitchFamily="34" charset="0"/>
            </a:endParaRPr>
          </a:p>
        </p:txBody>
      </p:sp>
      <p:sp>
        <p:nvSpPr>
          <p:cNvPr id="28" name="Text 7">
            <a:extLst>
              <a:ext uri="{FF2B5EF4-FFF2-40B4-BE49-F238E27FC236}">
                <a16:creationId xmlns:a16="http://schemas.microsoft.com/office/drawing/2014/main" id="{10E8D4F5-219F-41BB-B4E7-4B51106857DD}"/>
              </a:ext>
            </a:extLst>
          </p:cNvPr>
          <p:cNvSpPr/>
          <p:nvPr/>
        </p:nvSpPr>
        <p:spPr>
          <a:xfrm>
            <a:off x="4871726" y="3542907"/>
            <a:ext cx="2424470" cy="649843"/>
          </a:xfrm>
          <a:prstGeom prst="rect">
            <a:avLst/>
          </a:prstGeom>
          <a:noFill/>
          <a:ln/>
        </p:spPr>
        <p:txBody>
          <a:bodyPr wrap="none" lIns="0" tIns="0" rIns="0" bIns="0" rtlCol="0" anchor="t"/>
          <a:lstStyle/>
          <a:p>
            <a:pPr marL="0" indent="0" algn="ctr">
              <a:lnSpc>
                <a:spcPts val="5100"/>
              </a:lnSpc>
              <a:buNone/>
            </a:pPr>
            <a:r>
              <a:rPr lang="en-US" sz="3200" dirty="0">
                <a:solidFill>
                  <a:schemeClr val="tx1"/>
                </a:solidFill>
                <a:latin typeface="Arial" panose="020B0604020202020204" pitchFamily="34" charset="0"/>
                <a:ea typeface="Host Grotesk Medium" pitchFamily="34" charset="-122"/>
                <a:cs typeface="Arial" panose="020B0604020202020204" pitchFamily="34" charset="0"/>
              </a:rPr>
              <a:t>12L</a:t>
            </a:r>
            <a:endParaRPr lang="en-US" sz="3200" dirty="0">
              <a:solidFill>
                <a:schemeClr val="tx1"/>
              </a:solidFill>
              <a:latin typeface="Arial" panose="020B0604020202020204" pitchFamily="34" charset="0"/>
              <a:cs typeface="Arial" panose="020B0604020202020204" pitchFamily="34" charset="0"/>
            </a:endParaRPr>
          </a:p>
        </p:txBody>
      </p:sp>
      <p:sp>
        <p:nvSpPr>
          <p:cNvPr id="29" name="Text 8">
            <a:extLst>
              <a:ext uri="{FF2B5EF4-FFF2-40B4-BE49-F238E27FC236}">
                <a16:creationId xmlns:a16="http://schemas.microsoft.com/office/drawing/2014/main" id="{E0183A49-0422-442F-871A-15522145E296}"/>
              </a:ext>
            </a:extLst>
          </p:cNvPr>
          <p:cNvSpPr/>
          <p:nvPr/>
        </p:nvSpPr>
        <p:spPr>
          <a:xfrm>
            <a:off x="4893462" y="4243292"/>
            <a:ext cx="2424470" cy="307777"/>
          </a:xfrm>
          <a:prstGeom prst="rect">
            <a:avLst/>
          </a:prstGeom>
          <a:noFill/>
          <a:ln/>
        </p:spPr>
        <p:txBody>
          <a:bodyPr wrap="none" lIns="0" tIns="0" rIns="0" bIns="0" rtlCol="0" anchor="t"/>
          <a:lstStyle/>
          <a:p>
            <a:pPr marL="0" indent="0" algn="ctr">
              <a:lnSpc>
                <a:spcPts val="2400"/>
              </a:lnSpc>
              <a:buNone/>
            </a:pPr>
            <a:r>
              <a:rPr lang="en-US" sz="2400" dirty="0">
                <a:solidFill>
                  <a:schemeClr val="tx1"/>
                </a:solidFill>
                <a:latin typeface="Arial" panose="020B0604020202020204" pitchFamily="34" charset="0"/>
                <a:ea typeface="Host Grotesk Medium" pitchFamily="34" charset="-122"/>
                <a:cs typeface="Arial" panose="020B0604020202020204" pitchFamily="34" charset="0"/>
              </a:rPr>
              <a:t>Per Toilet Flush</a:t>
            </a:r>
            <a:endParaRPr lang="en-US" sz="2400" dirty="0">
              <a:solidFill>
                <a:schemeClr val="tx1"/>
              </a:solidFill>
              <a:latin typeface="Arial" panose="020B0604020202020204" pitchFamily="34" charset="0"/>
              <a:cs typeface="Arial" panose="020B0604020202020204" pitchFamily="34" charset="0"/>
            </a:endParaRPr>
          </a:p>
        </p:txBody>
      </p:sp>
      <p:sp>
        <p:nvSpPr>
          <p:cNvPr id="30" name="Text 9">
            <a:extLst>
              <a:ext uri="{FF2B5EF4-FFF2-40B4-BE49-F238E27FC236}">
                <a16:creationId xmlns:a16="http://schemas.microsoft.com/office/drawing/2014/main" id="{1B9AE971-72D8-4996-95E5-7FE72A7127A5}"/>
              </a:ext>
            </a:extLst>
          </p:cNvPr>
          <p:cNvSpPr/>
          <p:nvPr/>
        </p:nvSpPr>
        <p:spPr>
          <a:xfrm>
            <a:off x="4871726" y="4548208"/>
            <a:ext cx="2424470" cy="1181576"/>
          </a:xfrm>
          <a:prstGeom prst="rect">
            <a:avLst/>
          </a:prstGeom>
          <a:noFill/>
          <a:ln/>
        </p:spPr>
        <p:txBody>
          <a:bodyPr wrap="square" lIns="0" tIns="0" rIns="0" bIns="0" rtlCol="0" anchor="t"/>
          <a:lstStyle/>
          <a:p>
            <a:pPr marL="0" indent="0" algn="ctr">
              <a:lnSpc>
                <a:spcPts val="2300"/>
              </a:lnSpc>
              <a:buNone/>
            </a:pPr>
            <a:r>
              <a:rPr lang="en-US" dirty="0">
                <a:solidFill>
                  <a:schemeClr val="tx1"/>
                </a:solidFill>
                <a:latin typeface="Arial" panose="020B0604020202020204" pitchFamily="34" charset="0"/>
                <a:ea typeface="Roboto" pitchFamily="34" charset="-122"/>
                <a:cs typeface="Arial" panose="020B0604020202020204" pitchFamily="34" charset="0"/>
              </a:rPr>
              <a:t>Each toilet flush consumes 6–12 liters of clean water, with older models using even more.</a:t>
            </a:r>
            <a:endParaRPr lang="en-US" dirty="0">
              <a:solidFill>
                <a:schemeClr val="tx1"/>
              </a:solidFill>
              <a:latin typeface="Arial" panose="020B0604020202020204" pitchFamily="34" charset="0"/>
              <a:cs typeface="Arial" panose="020B0604020202020204" pitchFamily="34" charset="0"/>
            </a:endParaRPr>
          </a:p>
        </p:txBody>
      </p:sp>
      <p:sp>
        <p:nvSpPr>
          <p:cNvPr id="31" name="Text 10">
            <a:extLst>
              <a:ext uri="{FF2B5EF4-FFF2-40B4-BE49-F238E27FC236}">
                <a16:creationId xmlns:a16="http://schemas.microsoft.com/office/drawing/2014/main" id="{E965AA8A-09AC-4574-93C9-1A49C77E747B}"/>
              </a:ext>
            </a:extLst>
          </p:cNvPr>
          <p:cNvSpPr/>
          <p:nvPr/>
        </p:nvSpPr>
        <p:spPr>
          <a:xfrm>
            <a:off x="715421" y="3516356"/>
            <a:ext cx="2424470" cy="649843"/>
          </a:xfrm>
          <a:prstGeom prst="rect">
            <a:avLst/>
          </a:prstGeom>
          <a:noFill/>
          <a:ln/>
        </p:spPr>
        <p:txBody>
          <a:bodyPr wrap="none" lIns="0" tIns="0" rIns="0" bIns="0" rtlCol="0" anchor="t"/>
          <a:lstStyle/>
          <a:p>
            <a:pPr marL="0" indent="0" algn="ctr">
              <a:lnSpc>
                <a:spcPts val="5100"/>
              </a:lnSpc>
              <a:buNone/>
            </a:pPr>
            <a:r>
              <a:rPr lang="en-US" sz="3200" dirty="0">
                <a:solidFill>
                  <a:schemeClr val="tx1"/>
                </a:solidFill>
                <a:latin typeface="Arial" panose="020B0604020202020204" pitchFamily="34" charset="0"/>
                <a:ea typeface="Host Grotesk Medium" pitchFamily="34" charset="-122"/>
                <a:cs typeface="Arial" panose="020B0604020202020204" pitchFamily="34" charset="0"/>
              </a:rPr>
              <a:t>15L</a:t>
            </a:r>
            <a:endParaRPr lang="en-US" sz="3200" dirty="0">
              <a:solidFill>
                <a:schemeClr val="tx1"/>
              </a:solidFill>
              <a:latin typeface="Arial" panose="020B0604020202020204" pitchFamily="34" charset="0"/>
              <a:cs typeface="Arial" panose="020B0604020202020204" pitchFamily="34" charset="0"/>
            </a:endParaRPr>
          </a:p>
        </p:txBody>
      </p:sp>
      <p:sp>
        <p:nvSpPr>
          <p:cNvPr id="32" name="Text 11">
            <a:extLst>
              <a:ext uri="{FF2B5EF4-FFF2-40B4-BE49-F238E27FC236}">
                <a16:creationId xmlns:a16="http://schemas.microsoft.com/office/drawing/2014/main" id="{95F44A80-6BF7-4ED1-B929-64359ED6863E}"/>
              </a:ext>
            </a:extLst>
          </p:cNvPr>
          <p:cNvSpPr/>
          <p:nvPr/>
        </p:nvSpPr>
        <p:spPr>
          <a:xfrm>
            <a:off x="862757" y="4192749"/>
            <a:ext cx="2424470" cy="307777"/>
          </a:xfrm>
          <a:prstGeom prst="rect">
            <a:avLst/>
          </a:prstGeom>
          <a:noFill/>
          <a:ln/>
        </p:spPr>
        <p:txBody>
          <a:bodyPr wrap="none" lIns="0" tIns="0" rIns="0" bIns="0" rtlCol="0" anchor="t"/>
          <a:lstStyle/>
          <a:p>
            <a:pPr marL="0" indent="0" algn="ctr">
              <a:lnSpc>
                <a:spcPts val="2400"/>
              </a:lnSpc>
              <a:buNone/>
            </a:pPr>
            <a:r>
              <a:rPr lang="en-US" sz="1900" dirty="0">
                <a:solidFill>
                  <a:schemeClr val="tx1"/>
                </a:solidFill>
                <a:latin typeface="Arial" panose="020B0604020202020204" pitchFamily="34" charset="0"/>
                <a:ea typeface="Host Grotesk Medium" pitchFamily="34" charset="-122"/>
                <a:cs typeface="Arial" panose="020B0604020202020204" pitchFamily="34" charset="0"/>
              </a:rPr>
              <a:t>Daily Leak Waste</a:t>
            </a:r>
            <a:endParaRPr lang="en-US" sz="1900" dirty="0">
              <a:solidFill>
                <a:schemeClr val="tx1"/>
              </a:solidFill>
              <a:latin typeface="Arial" panose="020B0604020202020204" pitchFamily="34" charset="0"/>
              <a:cs typeface="Arial" panose="020B0604020202020204" pitchFamily="34" charset="0"/>
            </a:endParaRPr>
          </a:p>
        </p:txBody>
      </p:sp>
      <p:sp>
        <p:nvSpPr>
          <p:cNvPr id="33" name="Text 12">
            <a:extLst>
              <a:ext uri="{FF2B5EF4-FFF2-40B4-BE49-F238E27FC236}">
                <a16:creationId xmlns:a16="http://schemas.microsoft.com/office/drawing/2014/main" id="{7798EE37-B56A-4B2D-B48C-CB587D59C759}"/>
              </a:ext>
            </a:extLst>
          </p:cNvPr>
          <p:cNvSpPr/>
          <p:nvPr/>
        </p:nvSpPr>
        <p:spPr>
          <a:xfrm>
            <a:off x="862757" y="4500526"/>
            <a:ext cx="2424470" cy="1181576"/>
          </a:xfrm>
          <a:prstGeom prst="rect">
            <a:avLst/>
          </a:prstGeom>
          <a:noFill/>
          <a:ln/>
        </p:spPr>
        <p:txBody>
          <a:bodyPr wrap="square" lIns="0" tIns="0" rIns="0" bIns="0" rtlCol="0" anchor="t"/>
          <a:lstStyle/>
          <a:p>
            <a:pPr marL="0" indent="0" algn="ctr">
              <a:lnSpc>
                <a:spcPts val="2300"/>
              </a:lnSpc>
              <a:buNone/>
            </a:pPr>
            <a:r>
              <a:rPr lang="en-US" dirty="0">
                <a:solidFill>
                  <a:schemeClr val="tx1"/>
                </a:solidFill>
                <a:latin typeface="Arial" panose="020B0604020202020204" pitchFamily="34" charset="0"/>
                <a:ea typeface="Roboto" pitchFamily="34" charset="-122"/>
                <a:cs typeface="Arial" panose="020B0604020202020204" pitchFamily="34" charset="0"/>
              </a:rPr>
              <a:t>A single leaky tap can waste up to 15 liters of water per day—that's 5,475 liters annually!</a:t>
            </a:r>
            <a:endParaRPr lang="en-US"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9DD92-CAA4-48ED-822D-CE3A3FCFFD4F}"/>
              </a:ext>
            </a:extLst>
          </p:cNvPr>
          <p:cNvSpPr txBox="1"/>
          <p:nvPr/>
        </p:nvSpPr>
        <p:spPr>
          <a:xfrm>
            <a:off x="8571981" y="4875870"/>
            <a:ext cx="3251200" cy="430887"/>
          </a:xfrm>
          <a:prstGeom prst="rect">
            <a:avLst/>
          </a:prstGeom>
          <a:noFill/>
        </p:spPr>
        <p:txBody>
          <a:bodyPr wrap="square" rtlCol="0">
            <a:spAutoFit/>
          </a:bodyPr>
          <a:lstStyle/>
          <a:p>
            <a:r>
              <a:rPr lang="en-US" sz="1100" dirty="0"/>
              <a:t>Source: Water Research Foundation, Residential End Uses of Water, Version 2. 2016</a:t>
            </a:r>
          </a:p>
        </p:txBody>
      </p:sp>
    </p:spTree>
    <p:extLst>
      <p:ext uri="{BB962C8B-B14F-4D97-AF65-F5344CB8AC3E}">
        <p14:creationId xmlns:p14="http://schemas.microsoft.com/office/powerpoint/2010/main" val="184384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1">
            <a:extLst>
              <a:ext uri="{FF2B5EF4-FFF2-40B4-BE49-F238E27FC236}">
                <a16:creationId xmlns:a16="http://schemas.microsoft.com/office/drawing/2014/main" id="{A23276DC-F6A5-42DD-9810-A8064610D32B}"/>
              </a:ext>
            </a:extLst>
          </p:cNvPr>
          <p:cNvSpPr/>
          <p:nvPr/>
        </p:nvSpPr>
        <p:spPr>
          <a:xfrm>
            <a:off x="367827" y="1572026"/>
            <a:ext cx="2835235" cy="354330"/>
          </a:xfrm>
          <a:prstGeom prst="rect">
            <a:avLst/>
          </a:prstGeom>
          <a:noFill/>
          <a:ln/>
        </p:spPr>
        <p:txBody>
          <a:bodyPr wrap="none" lIns="0" tIns="0" rIns="0" bIns="0" rtlCol="0" anchor="t"/>
          <a:lstStyle/>
          <a:p>
            <a:pPr marL="0" indent="0">
              <a:lnSpc>
                <a:spcPts val="2750"/>
              </a:lnSpc>
              <a:buNone/>
            </a:pPr>
            <a:r>
              <a:rPr lang="en-US" sz="2200" b="1" dirty="0">
                <a:solidFill>
                  <a:schemeClr val="tx1"/>
                </a:solidFill>
                <a:latin typeface="Arial" panose="020B0604020202020204" pitchFamily="34" charset="0"/>
                <a:ea typeface="Host Grotesk Medium" pitchFamily="34" charset="-122"/>
                <a:cs typeface="Arial" panose="020B0604020202020204" pitchFamily="34" charset="0"/>
              </a:rPr>
              <a:t>Evaporation</a:t>
            </a:r>
            <a:endParaRPr lang="en-US" sz="2200" b="1" dirty="0">
              <a:solidFill>
                <a:schemeClr val="tx1"/>
              </a:solidFill>
              <a:latin typeface="Arial" panose="020B0604020202020204" pitchFamily="34" charset="0"/>
              <a:cs typeface="Arial" panose="020B0604020202020204" pitchFamily="34" charset="0"/>
            </a:endParaRPr>
          </a:p>
        </p:txBody>
      </p:sp>
      <p:sp>
        <p:nvSpPr>
          <p:cNvPr id="9" name="Text 2">
            <a:extLst>
              <a:ext uri="{FF2B5EF4-FFF2-40B4-BE49-F238E27FC236}">
                <a16:creationId xmlns:a16="http://schemas.microsoft.com/office/drawing/2014/main" id="{7F8FC19A-5D8E-4507-BFFF-6BE1AEBA20FE}"/>
              </a:ext>
            </a:extLst>
          </p:cNvPr>
          <p:cNvSpPr/>
          <p:nvPr/>
        </p:nvSpPr>
        <p:spPr>
          <a:xfrm>
            <a:off x="367827" y="2009105"/>
            <a:ext cx="3421734" cy="1446044"/>
          </a:xfrm>
          <a:prstGeom prst="rect">
            <a:avLst/>
          </a:prstGeom>
          <a:noFill/>
          <a:ln/>
        </p:spPr>
        <p:txBody>
          <a:bodyPr wrap="square" lIns="0" tIns="0" rIns="0" bIns="0" rtlCol="0" anchor="t"/>
          <a:lstStyle/>
          <a:p>
            <a:pPr marL="0" indent="0">
              <a:lnSpc>
                <a:spcPts val="2650"/>
              </a:lnSpc>
              <a:buNone/>
            </a:pPr>
            <a:r>
              <a:rPr lang="en-US" sz="1750" dirty="0">
                <a:solidFill>
                  <a:schemeClr val="tx1"/>
                </a:solidFill>
                <a:latin typeface="Arial" panose="020B0604020202020204" pitchFamily="34" charset="0"/>
                <a:ea typeface="Roboto" pitchFamily="34" charset="-122"/>
                <a:cs typeface="Arial" panose="020B0604020202020204" pitchFamily="34" charset="0"/>
              </a:rPr>
              <a:t>Heat from the sun causes water to evaporate from oceans, lakes, </a:t>
            </a:r>
          </a:p>
          <a:p>
            <a:pPr marL="0" indent="0">
              <a:lnSpc>
                <a:spcPts val="2650"/>
              </a:lnSpc>
              <a:buNone/>
            </a:pPr>
            <a:r>
              <a:rPr lang="en-US" sz="1750" dirty="0">
                <a:solidFill>
                  <a:schemeClr val="tx1"/>
                </a:solidFill>
                <a:latin typeface="Arial" panose="020B0604020202020204" pitchFamily="34" charset="0"/>
                <a:ea typeface="Roboto" pitchFamily="34" charset="-122"/>
                <a:cs typeface="Arial" panose="020B0604020202020204" pitchFamily="34" charset="0"/>
              </a:rPr>
              <a:t>and rivers, turning into water vapor.</a:t>
            </a:r>
            <a:endParaRPr lang="en-US" sz="1750" dirty="0">
              <a:solidFill>
                <a:schemeClr val="tx1"/>
              </a:solidFill>
              <a:latin typeface="Arial" panose="020B0604020202020204" pitchFamily="34" charset="0"/>
              <a:cs typeface="Arial" panose="020B0604020202020204" pitchFamily="34" charset="0"/>
            </a:endParaRPr>
          </a:p>
        </p:txBody>
      </p:sp>
      <p:sp>
        <p:nvSpPr>
          <p:cNvPr id="12" name="Text 5">
            <a:extLst>
              <a:ext uri="{FF2B5EF4-FFF2-40B4-BE49-F238E27FC236}">
                <a16:creationId xmlns:a16="http://schemas.microsoft.com/office/drawing/2014/main" id="{2A9CB953-2AC1-45E1-8CEA-0472D0C003C9}"/>
              </a:ext>
            </a:extLst>
          </p:cNvPr>
          <p:cNvSpPr/>
          <p:nvPr/>
        </p:nvSpPr>
        <p:spPr>
          <a:xfrm>
            <a:off x="8988936" y="3774406"/>
            <a:ext cx="2835235" cy="354330"/>
          </a:xfrm>
          <a:prstGeom prst="rect">
            <a:avLst/>
          </a:prstGeom>
          <a:noFill/>
          <a:ln/>
        </p:spPr>
        <p:txBody>
          <a:bodyPr wrap="none" lIns="0" tIns="0" rIns="0" bIns="0" rtlCol="0" anchor="t"/>
          <a:lstStyle/>
          <a:p>
            <a:pPr marL="0" indent="0" algn="r">
              <a:lnSpc>
                <a:spcPts val="2750"/>
              </a:lnSpc>
              <a:buNone/>
            </a:pPr>
            <a:r>
              <a:rPr lang="en-US" sz="2200" b="1" dirty="0">
                <a:solidFill>
                  <a:schemeClr val="tx1"/>
                </a:solidFill>
                <a:latin typeface="Arial" panose="020B0604020202020204" pitchFamily="34" charset="0"/>
                <a:ea typeface="Host Grotesk Medium" pitchFamily="34" charset="-122"/>
                <a:cs typeface="Arial" panose="020B0604020202020204" pitchFamily="34" charset="0"/>
              </a:rPr>
              <a:t>Precipitation</a:t>
            </a:r>
            <a:endParaRPr lang="en-US" sz="2200" b="1" dirty="0">
              <a:solidFill>
                <a:schemeClr val="tx1"/>
              </a:solidFill>
              <a:latin typeface="Arial" panose="020B0604020202020204" pitchFamily="34" charset="0"/>
              <a:cs typeface="Arial" panose="020B0604020202020204" pitchFamily="34" charset="0"/>
            </a:endParaRPr>
          </a:p>
        </p:txBody>
      </p:sp>
      <p:sp>
        <p:nvSpPr>
          <p:cNvPr id="13" name="Text 6">
            <a:extLst>
              <a:ext uri="{FF2B5EF4-FFF2-40B4-BE49-F238E27FC236}">
                <a16:creationId xmlns:a16="http://schemas.microsoft.com/office/drawing/2014/main" id="{F536CEB4-B6E1-4934-83E0-0976B3B1799E}"/>
              </a:ext>
            </a:extLst>
          </p:cNvPr>
          <p:cNvSpPr/>
          <p:nvPr/>
        </p:nvSpPr>
        <p:spPr>
          <a:xfrm>
            <a:off x="8729296" y="4128736"/>
            <a:ext cx="3094875" cy="1087592"/>
          </a:xfrm>
          <a:prstGeom prst="rect">
            <a:avLst/>
          </a:prstGeom>
          <a:noFill/>
          <a:ln/>
        </p:spPr>
        <p:txBody>
          <a:bodyPr wrap="square" lIns="0" tIns="0" rIns="0" bIns="0" rtlCol="0" anchor="t"/>
          <a:lstStyle/>
          <a:p>
            <a:pPr marL="0" indent="0" algn="r">
              <a:lnSpc>
                <a:spcPts val="2650"/>
              </a:lnSpc>
              <a:buNone/>
            </a:pPr>
            <a:r>
              <a:rPr lang="en-US" sz="1750" dirty="0">
                <a:solidFill>
                  <a:schemeClr val="tx1"/>
                </a:solidFill>
                <a:latin typeface="Arial" panose="020B0604020202020204" pitchFamily="34" charset="0"/>
                <a:ea typeface="Roboto" pitchFamily="34" charset="-122"/>
                <a:cs typeface="Arial" panose="020B0604020202020204" pitchFamily="34" charset="0"/>
              </a:rPr>
              <a:t>Water falls back to Earth as rain, snow, or hail when clouds become saturated.</a:t>
            </a:r>
            <a:endParaRPr lang="en-US" sz="1750" dirty="0">
              <a:solidFill>
                <a:schemeClr val="tx1"/>
              </a:solidFill>
              <a:latin typeface="Arial" panose="020B0604020202020204" pitchFamily="34" charset="0"/>
              <a:cs typeface="Arial" panose="020B0604020202020204" pitchFamily="34" charset="0"/>
            </a:endParaRPr>
          </a:p>
        </p:txBody>
      </p:sp>
      <p:sp>
        <p:nvSpPr>
          <p:cNvPr id="14" name="Text 7">
            <a:extLst>
              <a:ext uri="{FF2B5EF4-FFF2-40B4-BE49-F238E27FC236}">
                <a16:creationId xmlns:a16="http://schemas.microsoft.com/office/drawing/2014/main" id="{77FE7E31-6BC6-4476-B317-0D83B41BBB31}"/>
              </a:ext>
            </a:extLst>
          </p:cNvPr>
          <p:cNvSpPr/>
          <p:nvPr/>
        </p:nvSpPr>
        <p:spPr>
          <a:xfrm>
            <a:off x="367827" y="3739834"/>
            <a:ext cx="2835235" cy="354330"/>
          </a:xfrm>
          <a:prstGeom prst="rect">
            <a:avLst/>
          </a:prstGeom>
          <a:noFill/>
          <a:ln/>
        </p:spPr>
        <p:txBody>
          <a:bodyPr wrap="none" lIns="0" tIns="0" rIns="0" bIns="0" rtlCol="0" anchor="t"/>
          <a:lstStyle/>
          <a:p>
            <a:pPr marL="0" indent="0">
              <a:lnSpc>
                <a:spcPts val="2750"/>
              </a:lnSpc>
              <a:buNone/>
            </a:pPr>
            <a:r>
              <a:rPr lang="en-US" sz="2200" b="1" dirty="0">
                <a:solidFill>
                  <a:schemeClr val="tx1"/>
                </a:solidFill>
                <a:latin typeface="Arial" panose="020B0604020202020204" pitchFamily="34" charset="0"/>
                <a:ea typeface="Host Grotesk Medium" pitchFamily="34" charset="-122"/>
                <a:cs typeface="Arial" panose="020B0604020202020204" pitchFamily="34" charset="0"/>
              </a:rPr>
              <a:t>Human Intervention</a:t>
            </a:r>
            <a:endParaRPr lang="en-US" sz="2200" b="1" dirty="0">
              <a:solidFill>
                <a:schemeClr val="tx1"/>
              </a:solidFill>
              <a:latin typeface="Arial" panose="020B0604020202020204" pitchFamily="34" charset="0"/>
              <a:cs typeface="Arial" panose="020B0604020202020204" pitchFamily="34" charset="0"/>
            </a:endParaRPr>
          </a:p>
        </p:txBody>
      </p:sp>
      <p:sp>
        <p:nvSpPr>
          <p:cNvPr id="15" name="Text 8">
            <a:extLst>
              <a:ext uri="{FF2B5EF4-FFF2-40B4-BE49-F238E27FC236}">
                <a16:creationId xmlns:a16="http://schemas.microsoft.com/office/drawing/2014/main" id="{17F4D116-959F-4390-84E7-635E2AB0B6B2}"/>
              </a:ext>
            </a:extLst>
          </p:cNvPr>
          <p:cNvSpPr/>
          <p:nvPr/>
        </p:nvSpPr>
        <p:spPr>
          <a:xfrm>
            <a:off x="367826" y="4128736"/>
            <a:ext cx="4041613" cy="1020485"/>
          </a:xfrm>
          <a:prstGeom prst="rect">
            <a:avLst/>
          </a:prstGeom>
          <a:noFill/>
          <a:ln/>
        </p:spPr>
        <p:txBody>
          <a:bodyPr wrap="square" lIns="0" tIns="0" rIns="0" bIns="0" rtlCol="0" anchor="t"/>
          <a:lstStyle/>
          <a:p>
            <a:pPr marL="0" indent="0">
              <a:lnSpc>
                <a:spcPts val="2650"/>
              </a:lnSpc>
              <a:buNone/>
            </a:pPr>
            <a:r>
              <a:rPr lang="en-US" sz="1750" dirty="0">
                <a:solidFill>
                  <a:schemeClr val="tx1"/>
                </a:solidFill>
                <a:latin typeface="Arial" panose="020B0604020202020204" pitchFamily="34" charset="0"/>
                <a:ea typeface="Roboto" pitchFamily="34" charset="-122"/>
                <a:cs typeface="Arial" panose="020B0604020202020204" pitchFamily="34" charset="0"/>
              </a:rPr>
              <a:t>We extract, use, treat, and</a:t>
            </a:r>
          </a:p>
          <a:p>
            <a:pPr marL="0" indent="0">
              <a:lnSpc>
                <a:spcPts val="2650"/>
              </a:lnSpc>
              <a:buNone/>
            </a:pPr>
            <a:r>
              <a:rPr lang="en-US" sz="1750" dirty="0">
                <a:solidFill>
                  <a:schemeClr val="tx1"/>
                </a:solidFill>
                <a:latin typeface="Arial" panose="020B0604020202020204" pitchFamily="34" charset="0"/>
                <a:ea typeface="Roboto" pitchFamily="34" charset="-122"/>
                <a:cs typeface="Arial" panose="020B0604020202020204" pitchFamily="34" charset="0"/>
              </a:rPr>
              <a:t>return water to nature, </a:t>
            </a:r>
          </a:p>
          <a:p>
            <a:pPr marL="0" indent="0">
              <a:lnSpc>
                <a:spcPts val="2650"/>
              </a:lnSpc>
              <a:buNone/>
            </a:pPr>
            <a:r>
              <a:rPr lang="en-US" sz="1750" dirty="0">
                <a:solidFill>
                  <a:schemeClr val="tx1"/>
                </a:solidFill>
                <a:latin typeface="Arial" panose="020B0604020202020204" pitchFamily="34" charset="0"/>
                <a:ea typeface="Roboto" pitchFamily="34" charset="-122"/>
                <a:cs typeface="Arial" panose="020B0604020202020204" pitchFamily="34" charset="0"/>
              </a:rPr>
              <a:t>sometimes disrupting the natural cycle.</a:t>
            </a:r>
            <a:endParaRPr lang="en-US" sz="1750" dirty="0">
              <a:solidFill>
                <a:schemeClr val="tx1"/>
              </a:solidFill>
              <a:latin typeface="Arial" panose="020B0604020202020204" pitchFamily="34" charset="0"/>
              <a:cs typeface="Arial" panose="020B0604020202020204" pitchFamily="34" charset="0"/>
            </a:endParaRPr>
          </a:p>
        </p:txBody>
      </p:sp>
      <p:sp>
        <p:nvSpPr>
          <p:cNvPr id="24" name="Google Shape;124;p4">
            <a:extLst>
              <a:ext uri="{FF2B5EF4-FFF2-40B4-BE49-F238E27FC236}">
                <a16:creationId xmlns:a16="http://schemas.microsoft.com/office/drawing/2014/main" id="{EE85E5F2-3C86-483D-877D-A49B24066BA6}"/>
              </a:ext>
            </a:extLst>
          </p:cNvPr>
          <p:cNvSpPr txBox="1">
            <a:spLocks/>
          </p:cNvSpPr>
          <p:nvPr/>
        </p:nvSpPr>
        <p:spPr>
          <a:xfrm>
            <a:off x="367825" y="667815"/>
            <a:ext cx="10980000" cy="1049556"/>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AA9DC"/>
              </a:buClr>
              <a:buSzPts val="6000"/>
              <a:buFont typeface="Arial"/>
              <a:buNone/>
              <a:defRPr sz="6000" b="0" i="0" u="none" strike="noStrike" cap="none">
                <a:solidFill>
                  <a:srgbClr val="0AA9D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4400"/>
            </a:pPr>
            <a:r>
              <a:rPr lang="en-US" sz="4000" dirty="0"/>
              <a:t>How Much Water Do We Use?</a:t>
            </a:r>
          </a:p>
        </p:txBody>
      </p:sp>
      <p:sp>
        <p:nvSpPr>
          <p:cNvPr id="25" name="Text 3">
            <a:extLst>
              <a:ext uri="{FF2B5EF4-FFF2-40B4-BE49-F238E27FC236}">
                <a16:creationId xmlns:a16="http://schemas.microsoft.com/office/drawing/2014/main" id="{960478A6-035E-49DF-A778-D8FD85E1F9AB}"/>
              </a:ext>
            </a:extLst>
          </p:cNvPr>
          <p:cNvSpPr/>
          <p:nvPr/>
        </p:nvSpPr>
        <p:spPr>
          <a:xfrm>
            <a:off x="8988940" y="1583660"/>
            <a:ext cx="2835235" cy="354330"/>
          </a:xfrm>
          <a:prstGeom prst="rect">
            <a:avLst/>
          </a:prstGeom>
          <a:noFill/>
          <a:ln/>
        </p:spPr>
        <p:txBody>
          <a:bodyPr wrap="none" lIns="0" tIns="0" rIns="0" bIns="0" rtlCol="0" anchor="t"/>
          <a:lstStyle/>
          <a:p>
            <a:pPr marL="0" indent="0" algn="r">
              <a:lnSpc>
                <a:spcPts val="2750"/>
              </a:lnSpc>
              <a:buNone/>
            </a:pPr>
            <a:r>
              <a:rPr lang="en-US" sz="2200" b="1" dirty="0">
                <a:solidFill>
                  <a:schemeClr val="tx1"/>
                </a:solidFill>
                <a:latin typeface="Arial" panose="020B0604020202020204" pitchFamily="34" charset="0"/>
                <a:ea typeface="Host Grotesk Medium" pitchFamily="34" charset="-122"/>
                <a:cs typeface="Arial" panose="020B0604020202020204" pitchFamily="34" charset="0"/>
              </a:rPr>
              <a:t>Condensation</a:t>
            </a:r>
            <a:endParaRPr lang="en-US" sz="2200" b="1" dirty="0">
              <a:solidFill>
                <a:schemeClr val="tx1"/>
              </a:solidFill>
              <a:latin typeface="Arial" panose="020B0604020202020204" pitchFamily="34" charset="0"/>
              <a:cs typeface="Arial" panose="020B0604020202020204" pitchFamily="34" charset="0"/>
            </a:endParaRPr>
          </a:p>
        </p:txBody>
      </p:sp>
      <p:sp>
        <p:nvSpPr>
          <p:cNvPr id="26" name="Text 4">
            <a:extLst>
              <a:ext uri="{FF2B5EF4-FFF2-40B4-BE49-F238E27FC236}">
                <a16:creationId xmlns:a16="http://schemas.microsoft.com/office/drawing/2014/main" id="{0B99BAB4-E917-46CC-A282-950C149424E9}"/>
              </a:ext>
            </a:extLst>
          </p:cNvPr>
          <p:cNvSpPr/>
          <p:nvPr/>
        </p:nvSpPr>
        <p:spPr>
          <a:xfrm>
            <a:off x="8297184" y="2046416"/>
            <a:ext cx="3526989" cy="1087592"/>
          </a:xfrm>
          <a:prstGeom prst="rect">
            <a:avLst/>
          </a:prstGeom>
          <a:noFill/>
          <a:ln/>
        </p:spPr>
        <p:txBody>
          <a:bodyPr wrap="square" lIns="0" tIns="0" rIns="0" bIns="0" rtlCol="0" anchor="t"/>
          <a:lstStyle/>
          <a:p>
            <a:pPr marL="0" indent="0" algn="r">
              <a:lnSpc>
                <a:spcPts val="2650"/>
              </a:lnSpc>
              <a:buNone/>
            </a:pPr>
            <a:r>
              <a:rPr lang="en-US" sz="1750" dirty="0">
                <a:solidFill>
                  <a:schemeClr val="tx1"/>
                </a:solidFill>
                <a:latin typeface="Arial" panose="020B0604020202020204" pitchFamily="34" charset="0"/>
                <a:ea typeface="Roboto" pitchFamily="34" charset="-122"/>
                <a:cs typeface="Arial" panose="020B0604020202020204" pitchFamily="34" charset="0"/>
              </a:rPr>
              <a:t>Water vapor cools and condenses into clouds as it rises into the  atmosphere.</a:t>
            </a:r>
            <a:endParaRPr lang="en-US" sz="1750" dirty="0">
              <a:solidFill>
                <a:schemeClr val="tx1"/>
              </a:solidFill>
              <a:latin typeface="Arial" panose="020B0604020202020204" pitchFamily="34" charset="0"/>
              <a:cs typeface="Arial" panose="020B0604020202020204" pitchFamily="34" charset="0"/>
            </a:endParaRPr>
          </a:p>
        </p:txBody>
      </p:sp>
      <p:pic>
        <p:nvPicPr>
          <p:cNvPr id="4100" name="Picture 4">
            <a:extLst>
              <a:ext uri="{FF2B5EF4-FFF2-40B4-BE49-F238E27FC236}">
                <a16:creationId xmlns:a16="http://schemas.microsoft.com/office/drawing/2014/main" id="{7C70F0A9-0BFC-43F2-A0E8-01459EA4B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062" y="1960928"/>
            <a:ext cx="5742940" cy="293614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F112C909-65D9-4033-8BA4-658EA607DC31}"/>
              </a:ext>
            </a:extLst>
          </p:cNvPr>
          <p:cNvSpPr txBox="1"/>
          <p:nvPr/>
        </p:nvSpPr>
        <p:spPr>
          <a:xfrm>
            <a:off x="4257040" y="5062439"/>
            <a:ext cx="4194011" cy="307777"/>
          </a:xfrm>
          <a:prstGeom prst="rect">
            <a:avLst/>
          </a:prstGeom>
          <a:noFill/>
        </p:spPr>
        <p:txBody>
          <a:bodyPr wrap="square" rtlCol="0">
            <a:spAutoFit/>
          </a:bodyPr>
          <a:lstStyle/>
          <a:p>
            <a:r>
              <a:rPr lang="en-US" sz="1400" dirty="0"/>
              <a:t>Source: </a:t>
            </a:r>
            <a:r>
              <a:rPr lang="en-US" dirty="0"/>
              <a:t>http://gpm.nasa.gov/education/water-cycle</a:t>
            </a:r>
          </a:p>
        </p:txBody>
      </p:sp>
    </p:spTree>
    <p:extLst>
      <p:ext uri="{BB962C8B-B14F-4D97-AF65-F5344CB8AC3E}">
        <p14:creationId xmlns:p14="http://schemas.microsoft.com/office/powerpoint/2010/main" val="3737167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4D947F-280A-40A2-B222-96060E464880}"/>
              </a:ext>
            </a:extLst>
          </p:cNvPr>
          <p:cNvSpPr>
            <a:spLocks noGrp="1"/>
          </p:cNvSpPr>
          <p:nvPr>
            <p:ph type="title"/>
          </p:nvPr>
        </p:nvSpPr>
        <p:spPr>
          <a:xfrm>
            <a:off x="689315" y="406933"/>
            <a:ext cx="10980000" cy="720000"/>
          </a:xfrm>
        </p:spPr>
        <p:txBody>
          <a:bodyPr>
            <a:normAutofit fontScale="90000"/>
          </a:bodyPr>
          <a:lstStyle/>
          <a:p>
            <a:r>
              <a:rPr lang="en-US" dirty="0"/>
              <a:t>Why Saving Water Matters</a:t>
            </a:r>
            <a:br>
              <a:rPr lang="en-US" dirty="0"/>
            </a:br>
            <a:endParaRPr lang="en-US" dirty="0"/>
          </a:p>
        </p:txBody>
      </p:sp>
      <p:sp>
        <p:nvSpPr>
          <p:cNvPr id="6" name="Text 1">
            <a:extLst>
              <a:ext uri="{FF2B5EF4-FFF2-40B4-BE49-F238E27FC236}">
                <a16:creationId xmlns:a16="http://schemas.microsoft.com/office/drawing/2014/main" id="{600B4F9C-4F2A-4859-9117-3B01928AFF64}"/>
              </a:ext>
            </a:extLst>
          </p:cNvPr>
          <p:cNvSpPr/>
          <p:nvPr/>
        </p:nvSpPr>
        <p:spPr>
          <a:xfrm>
            <a:off x="689315" y="1309064"/>
            <a:ext cx="2671167" cy="327422"/>
          </a:xfrm>
          <a:prstGeom prst="rect">
            <a:avLst/>
          </a:prstGeom>
          <a:noFill/>
          <a:ln/>
        </p:spPr>
        <p:txBody>
          <a:bodyPr wrap="none" lIns="0" tIns="0" rIns="0" bIns="0" rtlCol="0" anchor="t"/>
          <a:lstStyle/>
          <a:p>
            <a:pPr marL="342900" indent="-342900" algn="l">
              <a:lnSpc>
                <a:spcPts val="2550"/>
              </a:lnSpc>
              <a:buFont typeface="Arial" panose="020B0604020202020204" pitchFamily="34" charset="0"/>
              <a:buChar char="•"/>
            </a:pPr>
            <a:r>
              <a:rPr lang="en-US" sz="2400" dirty="0">
                <a:solidFill>
                  <a:schemeClr val="tx1"/>
                </a:solidFill>
                <a:latin typeface="Arial" panose="020B0604020202020204" pitchFamily="34" charset="0"/>
                <a:ea typeface="Host Grotesk Medium" pitchFamily="34" charset="-122"/>
                <a:cs typeface="Arial" panose="020B0604020202020204" pitchFamily="34" charset="0"/>
              </a:rPr>
              <a:t>Facing Real Shortages</a:t>
            </a:r>
            <a:endParaRPr lang="en-US" sz="2400" dirty="0">
              <a:solidFill>
                <a:schemeClr val="tx1"/>
              </a:solidFill>
              <a:latin typeface="Arial" panose="020B0604020202020204" pitchFamily="34" charset="0"/>
              <a:cs typeface="Arial" panose="020B0604020202020204" pitchFamily="34" charset="0"/>
            </a:endParaRPr>
          </a:p>
        </p:txBody>
      </p:sp>
      <p:sp>
        <p:nvSpPr>
          <p:cNvPr id="7" name="Text 2">
            <a:extLst>
              <a:ext uri="{FF2B5EF4-FFF2-40B4-BE49-F238E27FC236}">
                <a16:creationId xmlns:a16="http://schemas.microsoft.com/office/drawing/2014/main" id="{AC5982CB-ACB2-415D-9B61-7BF560E06629}"/>
              </a:ext>
            </a:extLst>
          </p:cNvPr>
          <p:cNvSpPr/>
          <p:nvPr/>
        </p:nvSpPr>
        <p:spPr>
          <a:xfrm>
            <a:off x="648000" y="1672502"/>
            <a:ext cx="6326148" cy="942975"/>
          </a:xfrm>
          <a:prstGeom prst="rect">
            <a:avLst/>
          </a:prstGeom>
          <a:noFill/>
          <a:ln/>
        </p:spPr>
        <p:txBody>
          <a:bodyPr wrap="square" lIns="0" tIns="0" rIns="0" bIns="0" rtlCol="0" anchor="t"/>
          <a:lstStyle/>
          <a:p>
            <a:pPr marL="0" indent="0" algn="l">
              <a:lnSpc>
                <a:spcPts val="2450"/>
              </a:lnSpc>
              <a:buNone/>
            </a:pPr>
            <a:r>
              <a:rPr lang="en-US" sz="1800" dirty="0">
                <a:solidFill>
                  <a:schemeClr val="tx1"/>
                </a:solidFill>
                <a:latin typeface="Arial" panose="020B0604020202020204" pitchFamily="34" charset="0"/>
                <a:ea typeface="Roboto" pitchFamily="34" charset="-122"/>
                <a:cs typeface="Arial" panose="020B0604020202020204" pitchFamily="34" charset="0"/>
              </a:rPr>
              <a:t>Climate change is intensifying droughts and water scarcity worldwide. Many regions now experience severe water stress affecting millions of people.</a:t>
            </a:r>
            <a:endParaRPr lang="en-US" sz="1800" dirty="0">
              <a:solidFill>
                <a:schemeClr val="tx1"/>
              </a:solidFill>
              <a:latin typeface="Arial" panose="020B0604020202020204" pitchFamily="34" charset="0"/>
              <a:cs typeface="Arial" panose="020B0604020202020204" pitchFamily="34" charset="0"/>
            </a:endParaRPr>
          </a:p>
        </p:txBody>
      </p:sp>
      <p:sp>
        <p:nvSpPr>
          <p:cNvPr id="8" name="Text 3">
            <a:extLst>
              <a:ext uri="{FF2B5EF4-FFF2-40B4-BE49-F238E27FC236}">
                <a16:creationId xmlns:a16="http://schemas.microsoft.com/office/drawing/2014/main" id="{BAA1DA4E-263D-4009-9701-09F82765DC01}"/>
              </a:ext>
            </a:extLst>
          </p:cNvPr>
          <p:cNvSpPr/>
          <p:nvPr/>
        </p:nvSpPr>
        <p:spPr>
          <a:xfrm>
            <a:off x="668657" y="2825027"/>
            <a:ext cx="2712482" cy="327422"/>
          </a:xfrm>
          <a:prstGeom prst="rect">
            <a:avLst/>
          </a:prstGeom>
          <a:noFill/>
          <a:ln/>
        </p:spPr>
        <p:txBody>
          <a:bodyPr wrap="none" lIns="0" tIns="0" rIns="0" bIns="0" rtlCol="0" anchor="t"/>
          <a:lstStyle/>
          <a:p>
            <a:pPr marL="342900" indent="-342900" algn="l">
              <a:lnSpc>
                <a:spcPts val="2550"/>
              </a:lnSpc>
              <a:buFont typeface="Arial" panose="020B0604020202020204" pitchFamily="34" charset="0"/>
              <a:buChar char="•"/>
            </a:pPr>
            <a:r>
              <a:rPr lang="en-US" sz="2400" dirty="0">
                <a:solidFill>
                  <a:schemeClr val="tx1"/>
                </a:solidFill>
                <a:latin typeface="Arial" panose="020B0604020202020204" pitchFamily="34" charset="0"/>
                <a:ea typeface="Host Grotesk Medium" pitchFamily="34" charset="-122"/>
                <a:cs typeface="Arial" panose="020B0604020202020204" pitchFamily="34" charset="0"/>
              </a:rPr>
              <a:t>Protecting Ecosystems</a:t>
            </a:r>
            <a:endParaRPr lang="en-US" sz="2400" dirty="0">
              <a:solidFill>
                <a:schemeClr val="tx1"/>
              </a:solidFill>
              <a:latin typeface="Arial" panose="020B0604020202020204" pitchFamily="34" charset="0"/>
              <a:cs typeface="Arial" panose="020B0604020202020204" pitchFamily="34" charset="0"/>
            </a:endParaRPr>
          </a:p>
        </p:txBody>
      </p:sp>
      <p:sp>
        <p:nvSpPr>
          <p:cNvPr id="9" name="Text 4">
            <a:extLst>
              <a:ext uri="{FF2B5EF4-FFF2-40B4-BE49-F238E27FC236}">
                <a16:creationId xmlns:a16="http://schemas.microsoft.com/office/drawing/2014/main" id="{502788B2-78C8-4DA2-A44B-65313A62337C}"/>
              </a:ext>
            </a:extLst>
          </p:cNvPr>
          <p:cNvSpPr/>
          <p:nvPr/>
        </p:nvSpPr>
        <p:spPr>
          <a:xfrm>
            <a:off x="689315" y="3275232"/>
            <a:ext cx="6326148" cy="942975"/>
          </a:xfrm>
          <a:prstGeom prst="rect">
            <a:avLst/>
          </a:prstGeom>
          <a:noFill/>
          <a:ln/>
        </p:spPr>
        <p:txBody>
          <a:bodyPr wrap="square" lIns="0" tIns="0" rIns="0" bIns="0" rtlCol="0" anchor="t"/>
          <a:lstStyle/>
          <a:p>
            <a:pPr marL="0" indent="0" algn="l">
              <a:lnSpc>
                <a:spcPts val="2450"/>
              </a:lnSpc>
              <a:buNone/>
            </a:pPr>
            <a:r>
              <a:rPr lang="en-US" sz="1800" dirty="0">
                <a:solidFill>
                  <a:schemeClr val="tx1"/>
                </a:solidFill>
                <a:latin typeface="Arial" panose="020B0604020202020204" pitchFamily="34" charset="0"/>
                <a:ea typeface="Roboto" pitchFamily="34" charset="-122"/>
                <a:cs typeface="Arial" panose="020B0604020202020204" pitchFamily="34" charset="0"/>
              </a:rPr>
              <a:t>Rivers, wetlands, and aquatic habitats depend on adequate water flow. Excessive extraction threatens countless plant and animal species.</a:t>
            </a:r>
            <a:endParaRPr lang="en-US" sz="1800" dirty="0">
              <a:solidFill>
                <a:schemeClr val="tx1"/>
              </a:solidFill>
              <a:latin typeface="Arial" panose="020B0604020202020204" pitchFamily="34" charset="0"/>
              <a:cs typeface="Arial" panose="020B0604020202020204" pitchFamily="34" charset="0"/>
            </a:endParaRPr>
          </a:p>
        </p:txBody>
      </p:sp>
      <p:sp>
        <p:nvSpPr>
          <p:cNvPr id="10" name="Text 5">
            <a:extLst>
              <a:ext uri="{FF2B5EF4-FFF2-40B4-BE49-F238E27FC236}">
                <a16:creationId xmlns:a16="http://schemas.microsoft.com/office/drawing/2014/main" id="{B89687C4-7DF8-47D1-BB0F-99A895ECED70}"/>
              </a:ext>
            </a:extLst>
          </p:cNvPr>
          <p:cNvSpPr/>
          <p:nvPr/>
        </p:nvSpPr>
        <p:spPr>
          <a:xfrm>
            <a:off x="648000" y="4522709"/>
            <a:ext cx="2619375" cy="327422"/>
          </a:xfrm>
          <a:prstGeom prst="rect">
            <a:avLst/>
          </a:prstGeom>
          <a:noFill/>
          <a:ln/>
        </p:spPr>
        <p:txBody>
          <a:bodyPr wrap="none" lIns="0" tIns="0" rIns="0" bIns="0" rtlCol="0" anchor="t"/>
          <a:lstStyle/>
          <a:p>
            <a:pPr marL="342900" indent="-342900" algn="l">
              <a:lnSpc>
                <a:spcPts val="2550"/>
              </a:lnSpc>
              <a:buFont typeface="Arial" panose="020B0604020202020204" pitchFamily="34" charset="0"/>
              <a:buChar char="•"/>
            </a:pPr>
            <a:r>
              <a:rPr lang="en-US" sz="2400" dirty="0">
                <a:solidFill>
                  <a:schemeClr val="tx1"/>
                </a:solidFill>
                <a:latin typeface="Arial" panose="020B0604020202020204" pitchFamily="34" charset="0"/>
                <a:ea typeface="Host Grotesk Medium" pitchFamily="34" charset="-122"/>
                <a:cs typeface="Arial" panose="020B0604020202020204" pitchFamily="34" charset="0"/>
              </a:rPr>
              <a:t>Energy Connection</a:t>
            </a:r>
            <a:endParaRPr lang="en-US" sz="2400" dirty="0">
              <a:solidFill>
                <a:schemeClr val="tx1"/>
              </a:solidFill>
              <a:latin typeface="Arial" panose="020B0604020202020204" pitchFamily="34" charset="0"/>
              <a:cs typeface="Arial" panose="020B0604020202020204" pitchFamily="34" charset="0"/>
            </a:endParaRPr>
          </a:p>
        </p:txBody>
      </p:sp>
      <p:sp>
        <p:nvSpPr>
          <p:cNvPr id="11" name="Text 6">
            <a:extLst>
              <a:ext uri="{FF2B5EF4-FFF2-40B4-BE49-F238E27FC236}">
                <a16:creationId xmlns:a16="http://schemas.microsoft.com/office/drawing/2014/main" id="{B5044B03-DAE1-4092-A0EE-61B581DF226E}"/>
              </a:ext>
            </a:extLst>
          </p:cNvPr>
          <p:cNvSpPr/>
          <p:nvPr/>
        </p:nvSpPr>
        <p:spPr>
          <a:xfrm>
            <a:off x="648000" y="4877962"/>
            <a:ext cx="6326148" cy="942975"/>
          </a:xfrm>
          <a:prstGeom prst="rect">
            <a:avLst/>
          </a:prstGeom>
          <a:noFill/>
          <a:ln/>
        </p:spPr>
        <p:txBody>
          <a:bodyPr wrap="square" lIns="0" tIns="0" rIns="0" bIns="0" rtlCol="0" anchor="t"/>
          <a:lstStyle/>
          <a:p>
            <a:pPr marL="0" indent="0" algn="l">
              <a:lnSpc>
                <a:spcPts val="2450"/>
              </a:lnSpc>
              <a:buNone/>
            </a:pPr>
            <a:r>
              <a:rPr lang="en-US" sz="1800" dirty="0">
                <a:solidFill>
                  <a:schemeClr val="tx1"/>
                </a:solidFill>
                <a:latin typeface="Arial" panose="020B0604020202020204" pitchFamily="34" charset="0"/>
                <a:ea typeface="Roboto" pitchFamily="34" charset="-122"/>
                <a:cs typeface="Arial" panose="020B0604020202020204" pitchFamily="34" charset="0"/>
              </a:rPr>
              <a:t>Water systems require significant energy for pumping, heating, and treatment. Every gallon saved reduces carbon emissions and helps fight climate change.</a:t>
            </a:r>
            <a:endParaRPr lang="en-US" sz="1800" dirty="0">
              <a:solidFill>
                <a:schemeClr val="tx1"/>
              </a:solidFill>
              <a:latin typeface="Arial" panose="020B0604020202020204" pitchFamily="34" charset="0"/>
              <a:cs typeface="Arial" panose="020B0604020202020204" pitchFamily="34" charset="0"/>
            </a:endParaRPr>
          </a:p>
        </p:txBody>
      </p:sp>
      <p:pic>
        <p:nvPicPr>
          <p:cNvPr id="17" name="Image 0" descr="preencoded.png">
            <a:extLst>
              <a:ext uri="{FF2B5EF4-FFF2-40B4-BE49-F238E27FC236}">
                <a16:creationId xmlns:a16="http://schemas.microsoft.com/office/drawing/2014/main" id="{DEFAAF57-172D-472E-9CAD-63708F3D8E7B}"/>
              </a:ext>
            </a:extLst>
          </p:cNvPr>
          <p:cNvPicPr>
            <a:picLocks noChangeAspect="1"/>
          </p:cNvPicPr>
          <p:nvPr/>
        </p:nvPicPr>
        <p:blipFill>
          <a:blip r:embed="rId3"/>
          <a:stretch>
            <a:fillRect/>
          </a:stretch>
        </p:blipFill>
        <p:spPr>
          <a:xfrm>
            <a:off x="7074819" y="1857205"/>
            <a:ext cx="4594496" cy="3143589"/>
          </a:xfrm>
          <a:prstGeom prst="rect">
            <a:avLst/>
          </a:prstGeom>
        </p:spPr>
      </p:pic>
      <p:sp>
        <p:nvSpPr>
          <p:cNvPr id="18" name="TextBox 17">
            <a:extLst>
              <a:ext uri="{FF2B5EF4-FFF2-40B4-BE49-F238E27FC236}">
                <a16:creationId xmlns:a16="http://schemas.microsoft.com/office/drawing/2014/main" id="{831797D5-FCF3-4885-972C-C010B1254DFF}"/>
              </a:ext>
            </a:extLst>
          </p:cNvPr>
          <p:cNvSpPr txBox="1"/>
          <p:nvPr/>
        </p:nvSpPr>
        <p:spPr>
          <a:xfrm>
            <a:off x="7015463" y="5041672"/>
            <a:ext cx="3510116" cy="307777"/>
          </a:xfrm>
          <a:prstGeom prst="rect">
            <a:avLst/>
          </a:prstGeom>
          <a:noFill/>
        </p:spPr>
        <p:txBody>
          <a:bodyPr wrap="square" rtlCol="0">
            <a:spAutoFit/>
          </a:bodyPr>
          <a:lstStyle/>
          <a:p>
            <a:r>
              <a:rPr lang="en-US" dirty="0"/>
              <a:t>AI-Generated Image by GAMMA App</a:t>
            </a:r>
          </a:p>
        </p:txBody>
      </p:sp>
    </p:spTree>
    <p:extLst>
      <p:ext uri="{BB962C8B-B14F-4D97-AF65-F5344CB8AC3E}">
        <p14:creationId xmlns:p14="http://schemas.microsoft.com/office/powerpoint/2010/main" val="2968232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reencoded.png">
            <a:extLst>
              <a:ext uri="{FF2B5EF4-FFF2-40B4-BE49-F238E27FC236}">
                <a16:creationId xmlns:a16="http://schemas.microsoft.com/office/drawing/2014/main" id="{A7074324-93F8-4137-BA62-7AA2EF391CBA}"/>
              </a:ext>
            </a:extLst>
          </p:cNvPr>
          <p:cNvPicPr>
            <a:picLocks noChangeAspect="1"/>
          </p:cNvPicPr>
          <p:nvPr/>
        </p:nvPicPr>
        <p:blipFill>
          <a:blip r:embed="rId3"/>
          <a:stretch>
            <a:fillRect/>
          </a:stretch>
        </p:blipFill>
        <p:spPr>
          <a:xfrm>
            <a:off x="4168725" y="1532203"/>
            <a:ext cx="3854553" cy="3854553"/>
          </a:xfrm>
          <a:prstGeom prst="rect">
            <a:avLst/>
          </a:prstGeom>
        </p:spPr>
      </p:pic>
      <p:pic>
        <p:nvPicPr>
          <p:cNvPr id="6" name="Image 2" descr="preencoded.png">
            <a:extLst>
              <a:ext uri="{FF2B5EF4-FFF2-40B4-BE49-F238E27FC236}">
                <a16:creationId xmlns:a16="http://schemas.microsoft.com/office/drawing/2014/main" id="{A0D58786-B79A-4754-80F8-B73DCBEE543D}"/>
              </a:ext>
            </a:extLst>
          </p:cNvPr>
          <p:cNvPicPr>
            <a:picLocks noChangeAspect="1"/>
          </p:cNvPicPr>
          <p:nvPr/>
        </p:nvPicPr>
        <p:blipFill>
          <a:blip r:embed="rId4"/>
          <a:stretch>
            <a:fillRect/>
          </a:stretch>
        </p:blipFill>
        <p:spPr>
          <a:xfrm>
            <a:off x="4168724" y="1516963"/>
            <a:ext cx="3854553" cy="3854553"/>
          </a:xfrm>
          <a:prstGeom prst="rect">
            <a:avLst/>
          </a:prstGeom>
        </p:spPr>
      </p:pic>
      <p:pic>
        <p:nvPicPr>
          <p:cNvPr id="7" name="Image 0" descr="preencoded.png">
            <a:extLst>
              <a:ext uri="{FF2B5EF4-FFF2-40B4-BE49-F238E27FC236}">
                <a16:creationId xmlns:a16="http://schemas.microsoft.com/office/drawing/2014/main" id="{425C3D08-7FE2-4F6E-B135-17CF3F09D0C5}"/>
              </a:ext>
            </a:extLst>
          </p:cNvPr>
          <p:cNvPicPr>
            <a:picLocks noChangeAspect="1"/>
          </p:cNvPicPr>
          <p:nvPr/>
        </p:nvPicPr>
        <p:blipFill>
          <a:blip r:embed="rId5"/>
          <a:stretch>
            <a:fillRect/>
          </a:stretch>
        </p:blipFill>
        <p:spPr>
          <a:xfrm>
            <a:off x="4168723" y="1501723"/>
            <a:ext cx="3854553" cy="3854553"/>
          </a:xfrm>
          <a:prstGeom prst="rect">
            <a:avLst/>
          </a:prstGeom>
        </p:spPr>
      </p:pic>
      <p:pic>
        <p:nvPicPr>
          <p:cNvPr id="8" name="Image 3" descr="preencoded.png">
            <a:extLst>
              <a:ext uri="{FF2B5EF4-FFF2-40B4-BE49-F238E27FC236}">
                <a16:creationId xmlns:a16="http://schemas.microsoft.com/office/drawing/2014/main" id="{102E9E6E-7249-4DCD-B217-317BB9C3C55F}"/>
              </a:ext>
            </a:extLst>
          </p:cNvPr>
          <p:cNvPicPr>
            <a:picLocks noChangeAspect="1"/>
          </p:cNvPicPr>
          <p:nvPr/>
        </p:nvPicPr>
        <p:blipFill>
          <a:blip r:embed="rId6"/>
          <a:stretch>
            <a:fillRect/>
          </a:stretch>
        </p:blipFill>
        <p:spPr>
          <a:xfrm>
            <a:off x="6677956" y="2182460"/>
            <a:ext cx="286520" cy="358201"/>
          </a:xfrm>
          <a:prstGeom prst="rect">
            <a:avLst/>
          </a:prstGeom>
        </p:spPr>
      </p:pic>
      <p:pic>
        <p:nvPicPr>
          <p:cNvPr id="9" name="Image 5" descr="preencoded.png">
            <a:extLst>
              <a:ext uri="{FF2B5EF4-FFF2-40B4-BE49-F238E27FC236}">
                <a16:creationId xmlns:a16="http://schemas.microsoft.com/office/drawing/2014/main" id="{82EADB0D-C6F8-4927-A1E7-1A1D933E7E2D}"/>
              </a:ext>
            </a:extLst>
          </p:cNvPr>
          <p:cNvPicPr>
            <a:picLocks noChangeAspect="1"/>
          </p:cNvPicPr>
          <p:nvPr/>
        </p:nvPicPr>
        <p:blipFill>
          <a:blip r:embed="rId7"/>
          <a:stretch>
            <a:fillRect/>
          </a:stretch>
        </p:blipFill>
        <p:spPr>
          <a:xfrm>
            <a:off x="6677854" y="4317340"/>
            <a:ext cx="286520" cy="358201"/>
          </a:xfrm>
          <a:prstGeom prst="rect">
            <a:avLst/>
          </a:prstGeom>
        </p:spPr>
      </p:pic>
      <p:pic>
        <p:nvPicPr>
          <p:cNvPr id="10" name="Image 1" descr="preencoded.png">
            <a:extLst>
              <a:ext uri="{FF2B5EF4-FFF2-40B4-BE49-F238E27FC236}">
                <a16:creationId xmlns:a16="http://schemas.microsoft.com/office/drawing/2014/main" id="{43BCA803-B2D5-49A1-8DA4-0A78FF2C93FB}"/>
              </a:ext>
            </a:extLst>
          </p:cNvPr>
          <p:cNvPicPr>
            <a:picLocks noChangeAspect="1"/>
          </p:cNvPicPr>
          <p:nvPr/>
        </p:nvPicPr>
        <p:blipFill>
          <a:blip r:embed="rId8"/>
          <a:stretch>
            <a:fillRect/>
          </a:stretch>
        </p:blipFill>
        <p:spPr>
          <a:xfrm>
            <a:off x="4683789" y="3572100"/>
            <a:ext cx="286520" cy="358201"/>
          </a:xfrm>
          <a:prstGeom prst="rect">
            <a:avLst/>
          </a:prstGeom>
        </p:spPr>
      </p:pic>
      <p:sp>
        <p:nvSpPr>
          <p:cNvPr id="11" name="Title 10">
            <a:extLst>
              <a:ext uri="{FF2B5EF4-FFF2-40B4-BE49-F238E27FC236}">
                <a16:creationId xmlns:a16="http://schemas.microsoft.com/office/drawing/2014/main" id="{6F9F8CF7-1812-4CC4-BD89-4B1D6D822D51}"/>
              </a:ext>
            </a:extLst>
          </p:cNvPr>
          <p:cNvSpPr>
            <a:spLocks noGrp="1"/>
          </p:cNvSpPr>
          <p:nvPr>
            <p:ph type="title"/>
          </p:nvPr>
        </p:nvSpPr>
        <p:spPr/>
        <p:txBody>
          <a:bodyPr>
            <a:normAutofit fontScale="90000"/>
          </a:bodyPr>
          <a:lstStyle/>
          <a:p>
            <a:r>
              <a:rPr lang="en-US" dirty="0"/>
              <a:t>What is Sustainable Water Use?</a:t>
            </a:r>
            <a:br>
              <a:rPr lang="en-US" dirty="0"/>
            </a:br>
            <a:endParaRPr lang="en-US" dirty="0"/>
          </a:p>
        </p:txBody>
      </p:sp>
      <p:sp>
        <p:nvSpPr>
          <p:cNvPr id="16" name="Text 2">
            <a:extLst>
              <a:ext uri="{FF2B5EF4-FFF2-40B4-BE49-F238E27FC236}">
                <a16:creationId xmlns:a16="http://schemas.microsoft.com/office/drawing/2014/main" id="{F2A1D2C2-AA55-4516-92F7-0F7A9045F38A}"/>
              </a:ext>
            </a:extLst>
          </p:cNvPr>
          <p:cNvSpPr/>
          <p:nvPr/>
        </p:nvSpPr>
        <p:spPr>
          <a:xfrm>
            <a:off x="563999" y="2811676"/>
            <a:ext cx="3482697" cy="1652747"/>
          </a:xfrm>
          <a:prstGeom prst="rect">
            <a:avLst/>
          </a:prstGeom>
          <a:noFill/>
          <a:ln/>
        </p:spPr>
        <p:txBody>
          <a:bodyPr wrap="square" lIns="0" tIns="0" rIns="0" bIns="0" rtlCol="0" anchor="t"/>
          <a:lstStyle/>
          <a:p>
            <a:pPr marL="0" indent="0">
              <a:lnSpc>
                <a:spcPts val="2650"/>
              </a:lnSpc>
              <a:buNone/>
            </a:pPr>
            <a:r>
              <a:rPr lang="en-US" sz="1750" dirty="0">
                <a:solidFill>
                  <a:schemeClr val="tx1"/>
                </a:solidFill>
                <a:latin typeface="Calibri" panose="020F0502020204030204" pitchFamily="34" charset="0"/>
                <a:ea typeface="Roboto" pitchFamily="34" charset="-122"/>
                <a:cs typeface="Calibri" panose="020F0502020204030204" pitchFamily="34" charset="0"/>
              </a:rPr>
              <a:t>Sustainable water use means consuming only what's necessary for our needs, avoiding excess and waste in all household activities.</a:t>
            </a:r>
            <a:endParaRPr lang="en-US" sz="1750" dirty="0">
              <a:solidFill>
                <a:schemeClr val="tx1"/>
              </a:solidFill>
              <a:latin typeface="Calibri" panose="020F0502020204030204" pitchFamily="34" charset="0"/>
              <a:cs typeface="Calibri" panose="020F0502020204030204" pitchFamily="34" charset="0"/>
            </a:endParaRPr>
          </a:p>
        </p:txBody>
      </p:sp>
      <p:sp>
        <p:nvSpPr>
          <p:cNvPr id="17" name="Text 1">
            <a:extLst>
              <a:ext uri="{FF2B5EF4-FFF2-40B4-BE49-F238E27FC236}">
                <a16:creationId xmlns:a16="http://schemas.microsoft.com/office/drawing/2014/main" id="{D119DC5D-2352-4DC6-BABE-1BABCA4CECF9}"/>
              </a:ext>
            </a:extLst>
          </p:cNvPr>
          <p:cNvSpPr/>
          <p:nvPr/>
        </p:nvSpPr>
        <p:spPr>
          <a:xfrm>
            <a:off x="563999" y="2343995"/>
            <a:ext cx="3482697" cy="354330"/>
          </a:xfrm>
          <a:prstGeom prst="rect">
            <a:avLst/>
          </a:prstGeom>
          <a:noFill/>
          <a:ln/>
        </p:spPr>
        <p:txBody>
          <a:bodyPr wrap="none" lIns="0" tIns="0" rIns="0" bIns="0" rtlCol="0" anchor="t"/>
          <a:lstStyle/>
          <a:p>
            <a:pPr marL="0" indent="0">
              <a:lnSpc>
                <a:spcPts val="2750"/>
              </a:lnSpc>
              <a:buNone/>
            </a:pPr>
            <a:r>
              <a:rPr lang="en-US" sz="2200" b="1" dirty="0">
                <a:solidFill>
                  <a:schemeClr val="tx1"/>
                </a:solidFill>
                <a:latin typeface="Calibri" panose="020F0502020204030204" pitchFamily="34" charset="0"/>
                <a:ea typeface="Host Grotesk Medium" pitchFamily="34" charset="-122"/>
                <a:cs typeface="Calibri" panose="020F0502020204030204" pitchFamily="34" charset="0"/>
              </a:rPr>
              <a:t>Using Only What's Needed</a:t>
            </a:r>
            <a:endParaRPr lang="en-US" sz="2200" b="1" dirty="0">
              <a:solidFill>
                <a:schemeClr val="tx1"/>
              </a:solidFill>
              <a:latin typeface="Calibri" panose="020F0502020204030204" pitchFamily="34" charset="0"/>
              <a:cs typeface="Calibri" panose="020F0502020204030204" pitchFamily="34" charset="0"/>
            </a:endParaRPr>
          </a:p>
        </p:txBody>
      </p:sp>
      <p:sp>
        <p:nvSpPr>
          <p:cNvPr id="18" name="Text 3">
            <a:extLst>
              <a:ext uri="{FF2B5EF4-FFF2-40B4-BE49-F238E27FC236}">
                <a16:creationId xmlns:a16="http://schemas.microsoft.com/office/drawing/2014/main" id="{3698629F-7272-45B4-8B5A-776158597423}"/>
              </a:ext>
            </a:extLst>
          </p:cNvPr>
          <p:cNvSpPr/>
          <p:nvPr/>
        </p:nvSpPr>
        <p:spPr>
          <a:xfrm>
            <a:off x="8293179" y="1516963"/>
            <a:ext cx="3714988" cy="354330"/>
          </a:xfrm>
          <a:prstGeom prst="rect">
            <a:avLst/>
          </a:prstGeom>
          <a:noFill/>
          <a:ln/>
        </p:spPr>
        <p:txBody>
          <a:bodyPr wrap="none" lIns="0" tIns="0" rIns="0" bIns="0" rtlCol="0" anchor="t"/>
          <a:lstStyle/>
          <a:p>
            <a:pPr marL="0" indent="0" algn="l">
              <a:lnSpc>
                <a:spcPts val="2750"/>
              </a:lnSpc>
              <a:buNone/>
            </a:pPr>
            <a:r>
              <a:rPr lang="en-US" sz="2200" b="1" dirty="0">
                <a:solidFill>
                  <a:schemeClr val="tx1"/>
                </a:solidFill>
                <a:latin typeface="Calibri" panose="020F0502020204030204" pitchFamily="34" charset="0"/>
                <a:ea typeface="Host Grotesk Medium" pitchFamily="34" charset="-122"/>
                <a:cs typeface="Calibri" panose="020F0502020204030204" pitchFamily="34" charset="0"/>
              </a:rPr>
              <a:t>Preventing Waste &amp; Pollution</a:t>
            </a:r>
            <a:endParaRPr lang="en-US" sz="2200" b="1" dirty="0">
              <a:solidFill>
                <a:schemeClr val="tx1"/>
              </a:solidFill>
              <a:latin typeface="Calibri" panose="020F0502020204030204" pitchFamily="34" charset="0"/>
              <a:cs typeface="Calibri" panose="020F0502020204030204" pitchFamily="34" charset="0"/>
            </a:endParaRPr>
          </a:p>
        </p:txBody>
      </p:sp>
      <p:sp>
        <p:nvSpPr>
          <p:cNvPr id="19" name="Text 4">
            <a:extLst>
              <a:ext uri="{FF2B5EF4-FFF2-40B4-BE49-F238E27FC236}">
                <a16:creationId xmlns:a16="http://schemas.microsoft.com/office/drawing/2014/main" id="{D35F6526-0E64-4CFB-94B8-1CA5F4D1398B}"/>
              </a:ext>
            </a:extLst>
          </p:cNvPr>
          <p:cNvSpPr/>
          <p:nvPr/>
        </p:nvSpPr>
        <p:spPr>
          <a:xfrm>
            <a:off x="8293179" y="1840837"/>
            <a:ext cx="3898821" cy="1360646"/>
          </a:xfrm>
          <a:prstGeom prst="rect">
            <a:avLst/>
          </a:prstGeom>
          <a:noFill/>
          <a:ln/>
        </p:spPr>
        <p:txBody>
          <a:bodyPr wrap="square" lIns="0" tIns="0" rIns="0" bIns="0" rtlCol="0" anchor="t"/>
          <a:lstStyle/>
          <a:p>
            <a:pPr marL="0" indent="0" algn="l">
              <a:lnSpc>
                <a:spcPts val="2650"/>
              </a:lnSpc>
              <a:buNone/>
            </a:pPr>
            <a:r>
              <a:rPr lang="en-US" sz="1750" dirty="0">
                <a:solidFill>
                  <a:schemeClr val="tx1"/>
                </a:solidFill>
                <a:latin typeface="Calibri" panose="020F0502020204030204" pitchFamily="34" charset="0"/>
                <a:ea typeface="Roboto" pitchFamily="34" charset="-122"/>
                <a:cs typeface="Calibri" panose="020F0502020204030204" pitchFamily="34" charset="0"/>
              </a:rPr>
              <a:t>Protecting water quality by properly disposing of chemicals and preventing runoff that can contaminate water sources.</a:t>
            </a:r>
            <a:endParaRPr lang="en-US" sz="1750" dirty="0">
              <a:solidFill>
                <a:schemeClr val="tx1"/>
              </a:solidFill>
              <a:latin typeface="Calibri" panose="020F0502020204030204" pitchFamily="34" charset="0"/>
              <a:cs typeface="Calibri" panose="020F0502020204030204" pitchFamily="34" charset="0"/>
            </a:endParaRPr>
          </a:p>
        </p:txBody>
      </p:sp>
      <p:sp>
        <p:nvSpPr>
          <p:cNvPr id="20" name="Text 5">
            <a:extLst>
              <a:ext uri="{FF2B5EF4-FFF2-40B4-BE49-F238E27FC236}">
                <a16:creationId xmlns:a16="http://schemas.microsoft.com/office/drawing/2014/main" id="{4640178C-D307-4A02-BAD3-22F8A235A79A}"/>
              </a:ext>
            </a:extLst>
          </p:cNvPr>
          <p:cNvSpPr/>
          <p:nvPr/>
        </p:nvSpPr>
        <p:spPr>
          <a:xfrm>
            <a:off x="8293179" y="3963010"/>
            <a:ext cx="3093839" cy="354330"/>
          </a:xfrm>
          <a:prstGeom prst="rect">
            <a:avLst/>
          </a:prstGeom>
          <a:noFill/>
          <a:ln/>
        </p:spPr>
        <p:txBody>
          <a:bodyPr wrap="none" lIns="0" tIns="0" rIns="0" bIns="0" rtlCol="0" anchor="t"/>
          <a:lstStyle/>
          <a:p>
            <a:pPr marL="0" indent="0" algn="l">
              <a:lnSpc>
                <a:spcPts val="2750"/>
              </a:lnSpc>
              <a:buNone/>
            </a:pPr>
            <a:r>
              <a:rPr lang="en-US" sz="2200" b="1" dirty="0">
                <a:solidFill>
                  <a:schemeClr val="tx1"/>
                </a:solidFill>
                <a:latin typeface="Calibri" panose="020F0502020204030204" pitchFamily="34" charset="0"/>
                <a:ea typeface="Host Grotesk Medium" pitchFamily="34" charset="-122"/>
                <a:cs typeface="Calibri" panose="020F0502020204030204" pitchFamily="34" charset="0"/>
              </a:rPr>
              <a:t>Reusing Where Possible</a:t>
            </a:r>
            <a:endParaRPr lang="en-US" sz="2200" b="1" dirty="0">
              <a:solidFill>
                <a:schemeClr val="tx1"/>
              </a:solidFill>
              <a:latin typeface="Calibri" panose="020F0502020204030204" pitchFamily="34" charset="0"/>
              <a:cs typeface="Calibri" panose="020F0502020204030204" pitchFamily="34" charset="0"/>
            </a:endParaRPr>
          </a:p>
        </p:txBody>
      </p:sp>
      <p:sp>
        <p:nvSpPr>
          <p:cNvPr id="21" name="Text 6">
            <a:extLst>
              <a:ext uri="{FF2B5EF4-FFF2-40B4-BE49-F238E27FC236}">
                <a16:creationId xmlns:a16="http://schemas.microsoft.com/office/drawing/2014/main" id="{2F7A9C0C-52A2-40A5-9688-3D4514055C40}"/>
              </a:ext>
            </a:extLst>
          </p:cNvPr>
          <p:cNvSpPr/>
          <p:nvPr/>
        </p:nvSpPr>
        <p:spPr>
          <a:xfrm>
            <a:off x="8293179" y="4317340"/>
            <a:ext cx="3898821" cy="1360646"/>
          </a:xfrm>
          <a:prstGeom prst="rect">
            <a:avLst/>
          </a:prstGeom>
          <a:noFill/>
          <a:ln/>
        </p:spPr>
        <p:txBody>
          <a:bodyPr wrap="square" lIns="0" tIns="0" rIns="0" bIns="0" rtlCol="0" anchor="t"/>
          <a:lstStyle/>
          <a:p>
            <a:pPr marL="0" indent="0" algn="l">
              <a:lnSpc>
                <a:spcPts val="2650"/>
              </a:lnSpc>
              <a:buNone/>
            </a:pPr>
            <a:r>
              <a:rPr lang="en-US" sz="1750" dirty="0">
                <a:solidFill>
                  <a:schemeClr val="tx1"/>
                </a:solidFill>
                <a:latin typeface="Calibri" panose="020F0502020204030204" pitchFamily="34" charset="0"/>
                <a:ea typeface="Roboto" pitchFamily="34" charset="-122"/>
                <a:cs typeface="Calibri" panose="020F0502020204030204" pitchFamily="34" charset="0"/>
              </a:rPr>
              <a:t>Implementing systems to collect rainwater for gardens or using greywater from sinks and showers to flush toilets.</a:t>
            </a:r>
            <a:endParaRPr lang="en-US" sz="175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6498473"/>
      </p:ext>
    </p:extLst>
  </p:cSld>
  <p:clrMapOvr>
    <a:masterClrMapping/>
  </p:clrMapOvr>
</p:sld>
</file>

<file path=ppt/theme/theme1.xml><?xml version="1.0" encoding="utf-8"?>
<a:theme xmlns:a="http://schemas.openxmlformats.org/drawingml/2006/main" name="Office">
  <a:themeElements>
    <a:clrScheme name="EU-colours">
      <a:dk1>
        <a:srgbClr val="000000"/>
      </a:dk1>
      <a:lt1>
        <a:srgbClr val="FFFFFF"/>
      </a:lt1>
      <a:dk2>
        <a:srgbClr val="000000"/>
      </a:dk2>
      <a:lt2>
        <a:srgbClr val="FFFFFF"/>
      </a:lt2>
      <a:accent1>
        <a:srgbClr val="27348A"/>
      </a:accent1>
      <a:accent2>
        <a:srgbClr val="F7A700"/>
      </a:accent2>
      <a:accent3>
        <a:srgbClr val="FFDB00"/>
      </a:accent3>
      <a:accent4>
        <a:srgbClr val="51AE32"/>
      </a:accent4>
      <a:accent5>
        <a:srgbClr val="0AA9DC"/>
      </a:accent5>
      <a:accent6>
        <a:srgbClr val="951A80"/>
      </a:accent6>
      <a:hlink>
        <a:srgbClr val="27338A"/>
      </a:hlink>
      <a:folHlink>
        <a:srgbClr val="09A8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a:themeElements>
    <a:clrScheme name="EU-colours">
      <a:dk1>
        <a:srgbClr val="000000"/>
      </a:dk1>
      <a:lt1>
        <a:srgbClr val="FFFFFF"/>
      </a:lt1>
      <a:dk2>
        <a:srgbClr val="000000"/>
      </a:dk2>
      <a:lt2>
        <a:srgbClr val="FFFFFF"/>
      </a:lt2>
      <a:accent1>
        <a:srgbClr val="27348A"/>
      </a:accent1>
      <a:accent2>
        <a:srgbClr val="F7A700"/>
      </a:accent2>
      <a:accent3>
        <a:srgbClr val="FFDB00"/>
      </a:accent3>
      <a:accent4>
        <a:srgbClr val="51AE32"/>
      </a:accent4>
      <a:accent5>
        <a:srgbClr val="0AA9DC"/>
      </a:accent5>
      <a:accent6>
        <a:srgbClr val="951A80"/>
      </a:accent6>
      <a:hlink>
        <a:srgbClr val="27338A"/>
      </a:hlink>
      <a:folHlink>
        <a:srgbClr val="09A8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a:themeElements>
    <a:clrScheme name="EU-colours">
      <a:dk1>
        <a:srgbClr val="000000"/>
      </a:dk1>
      <a:lt1>
        <a:srgbClr val="FFFFFF"/>
      </a:lt1>
      <a:dk2>
        <a:srgbClr val="000000"/>
      </a:dk2>
      <a:lt2>
        <a:srgbClr val="FFFFFF"/>
      </a:lt2>
      <a:accent1>
        <a:srgbClr val="27348A"/>
      </a:accent1>
      <a:accent2>
        <a:srgbClr val="F7A700"/>
      </a:accent2>
      <a:accent3>
        <a:srgbClr val="FFDB00"/>
      </a:accent3>
      <a:accent4>
        <a:srgbClr val="51AE32"/>
      </a:accent4>
      <a:accent5>
        <a:srgbClr val="0AA9DC"/>
      </a:accent5>
      <a:accent6>
        <a:srgbClr val="951A80"/>
      </a:accent6>
      <a:hlink>
        <a:srgbClr val="27338A"/>
      </a:hlink>
      <a:folHlink>
        <a:srgbClr val="09A8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9ffeae6-ddd6-4585-b473-51acd2417728" xsi:nil="true"/>
    <lcf76f155ced4ddcb4097134ff3c332f xmlns="63aa5b15-39d7-45b2-bcef-885aee5efe7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FE7388EFDC6A14886151D2847A44A62" ma:contentTypeVersion="12" ma:contentTypeDescription="Ein neues Dokument erstellen." ma:contentTypeScope="" ma:versionID="f5e21a37ce9d9326a431b777cbe9378a">
  <xsd:schema xmlns:xsd="http://www.w3.org/2001/XMLSchema" xmlns:xs="http://www.w3.org/2001/XMLSchema" xmlns:p="http://schemas.microsoft.com/office/2006/metadata/properties" xmlns:ns2="63aa5b15-39d7-45b2-bcef-885aee5efe7a" xmlns:ns3="89ffeae6-ddd6-4585-b473-51acd2417728" targetNamespace="http://schemas.microsoft.com/office/2006/metadata/properties" ma:root="true" ma:fieldsID="2e9654d8577480f136f2b1ab2e18744b" ns2:_="" ns3:_="">
    <xsd:import namespace="63aa5b15-39d7-45b2-bcef-885aee5efe7a"/>
    <xsd:import namespace="89ffeae6-ddd6-4585-b473-51acd24177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aa5b15-39d7-45b2-bcef-885aee5ef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8b6d6fff-1a6f-47fc-95d9-f16ed1d7342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ffeae6-ddd6-4585-b473-51acd241772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fb6c69a-8d4e-47d2-ab49-7342cfce6795}" ma:internalName="TaxCatchAll" ma:showField="CatchAllData" ma:web="89ffeae6-ddd6-4585-b473-51acd24177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6C09A1-261F-46A7-9662-DA3755A6EEE8}">
  <ds:schemaRefs>
    <ds:schemaRef ds:uri="http://schemas.microsoft.com/sharepoint/v3/contenttype/forms"/>
  </ds:schemaRefs>
</ds:datastoreItem>
</file>

<file path=customXml/itemProps2.xml><?xml version="1.0" encoding="utf-8"?>
<ds:datastoreItem xmlns:ds="http://schemas.openxmlformats.org/officeDocument/2006/customXml" ds:itemID="{B1BE5676-B090-446E-BEB0-F9E4BAF9A35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87C0404-F33E-4D93-8AAA-A62B6351BEAC}"/>
</file>

<file path=docProps/app.xml><?xml version="1.0" encoding="utf-8"?>
<Properties xmlns="http://schemas.openxmlformats.org/officeDocument/2006/extended-properties" xmlns:vt="http://schemas.openxmlformats.org/officeDocument/2006/docPropsVTypes">
  <TotalTime>1086</TotalTime>
  <Words>2163</Words>
  <Application>Microsoft Office PowerPoint</Application>
  <PresentationFormat>Widescreen</PresentationFormat>
  <Paragraphs>124</Paragraphs>
  <Slides>13</Slides>
  <Notes>12</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vt:lpstr>
      <vt:lpstr>1_Office</vt:lpstr>
      <vt:lpstr>2_Office</vt:lpstr>
      <vt:lpstr>EDU-CIRC Rete transfrontaliera per la formazione sull’economia circolare e la decarbonizzazione nella produzione  Grenzübergreifendes Netzwerk zur Aus- und Weiterbildung in Kreislaufwirtschaft und Dekarbonisierung in der Produktion</vt:lpstr>
      <vt:lpstr>Water-Smart Home: Saving Every Drop </vt:lpstr>
      <vt:lpstr>Why Is Water So Important? </vt:lpstr>
      <vt:lpstr>PowerPoint Presentation</vt:lpstr>
      <vt:lpstr>Where Do We Use Water At Home?</vt:lpstr>
      <vt:lpstr>PowerPoint Presentation</vt:lpstr>
      <vt:lpstr>PowerPoint Presentation</vt:lpstr>
      <vt:lpstr>Why Saving Water Matters </vt:lpstr>
      <vt:lpstr>What is Sustainable Water Use? </vt:lpstr>
      <vt:lpstr>Science and Technology for Water Saving </vt:lpstr>
      <vt:lpstr>What Can You Do? </vt:lpstr>
      <vt:lpstr>Every Drop Counts!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EDU-CIRC Rete transfrontaliera per la formazione sull’economia circolare e la decarbonizzazione nella produzione  Grenzübergreifendes Netzwerk zur Aus- und Weiterbildung in Kreislaufwirtschaft und Dekarbonisierung in der Produktion</dc:title>
  <dc:creator>Paolo Celotto</dc:creator>
  <cp:lastModifiedBy>BAJRAMI Semih</cp:lastModifiedBy>
  <cp:revision>33</cp:revision>
  <dcterms:created xsi:type="dcterms:W3CDTF">2024-03-13T14:37:45Z</dcterms:created>
  <dcterms:modified xsi:type="dcterms:W3CDTF">2025-07-16T09:31:05Z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0x0101008FE7388EFDC6A14886151D2847A44A62</vt:lpwstr>
  </property>
</Properties>
</file>